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68"/>
  </p:notesMasterIdLst>
  <p:handoutMasterIdLst>
    <p:handoutMasterId r:id="rId69"/>
  </p:handoutMasterIdLst>
  <p:sldIdLst>
    <p:sldId id="658" r:id="rId2"/>
    <p:sldId id="776" r:id="rId3"/>
    <p:sldId id="778" r:id="rId4"/>
    <p:sldId id="828" r:id="rId5"/>
    <p:sldId id="830" r:id="rId6"/>
    <p:sldId id="858" r:id="rId7"/>
    <p:sldId id="782" r:id="rId8"/>
    <p:sldId id="783" r:id="rId9"/>
    <p:sldId id="803" r:id="rId10"/>
    <p:sldId id="779" r:id="rId11"/>
    <p:sldId id="806" r:id="rId12"/>
    <p:sldId id="805" r:id="rId13"/>
    <p:sldId id="804" r:id="rId14"/>
    <p:sldId id="788" r:id="rId15"/>
    <p:sldId id="808" r:id="rId16"/>
    <p:sldId id="831" r:id="rId17"/>
    <p:sldId id="833" r:id="rId18"/>
    <p:sldId id="818" r:id="rId19"/>
    <p:sldId id="780" r:id="rId20"/>
    <p:sldId id="814" r:id="rId21"/>
    <p:sldId id="827" r:id="rId22"/>
    <p:sldId id="790" r:id="rId23"/>
    <p:sldId id="768" r:id="rId24"/>
    <p:sldId id="769" r:id="rId25"/>
    <p:sldId id="770" r:id="rId26"/>
    <p:sldId id="771" r:id="rId27"/>
    <p:sldId id="772" r:id="rId28"/>
    <p:sldId id="773" r:id="rId29"/>
    <p:sldId id="774" r:id="rId30"/>
    <p:sldId id="809" r:id="rId31"/>
    <p:sldId id="763" r:id="rId32"/>
    <p:sldId id="764" r:id="rId33"/>
    <p:sldId id="765" r:id="rId34"/>
    <p:sldId id="826" r:id="rId35"/>
    <p:sldId id="767" r:id="rId36"/>
    <p:sldId id="815" r:id="rId37"/>
    <p:sldId id="781" r:id="rId38"/>
    <p:sldId id="860" r:id="rId39"/>
    <p:sldId id="861" r:id="rId40"/>
    <p:sldId id="862" r:id="rId41"/>
    <p:sldId id="863" r:id="rId42"/>
    <p:sldId id="864" r:id="rId43"/>
    <p:sldId id="865" r:id="rId44"/>
    <p:sldId id="866" r:id="rId45"/>
    <p:sldId id="867" r:id="rId46"/>
    <p:sldId id="868" r:id="rId47"/>
    <p:sldId id="869" r:id="rId48"/>
    <p:sldId id="784" r:id="rId49"/>
    <p:sldId id="851" r:id="rId50"/>
    <p:sldId id="852" r:id="rId51"/>
    <p:sldId id="853" r:id="rId52"/>
    <p:sldId id="856" r:id="rId53"/>
    <p:sldId id="854" r:id="rId54"/>
    <p:sldId id="855" r:id="rId55"/>
    <p:sldId id="816" r:id="rId56"/>
    <p:sldId id="817" r:id="rId57"/>
    <p:sldId id="819" r:id="rId58"/>
    <p:sldId id="524" r:id="rId59"/>
    <p:sldId id="832" r:id="rId60"/>
    <p:sldId id="810" r:id="rId61"/>
    <p:sldId id="795" r:id="rId62"/>
    <p:sldId id="796" r:id="rId63"/>
    <p:sldId id="797" r:id="rId64"/>
    <p:sldId id="798" r:id="rId65"/>
    <p:sldId id="799" r:id="rId66"/>
    <p:sldId id="800" r:id="rId67"/>
  </p:sldIdLst>
  <p:sldSz cx="7562850" cy="5330825"/>
  <p:notesSz cx="6858000" cy="9144000"/>
  <p:defaultTextStyle>
    <a:defPPr>
      <a:defRPr lang="en-US"/>
    </a:defPPr>
    <a:lvl1pPr marL="0" algn="l" defTabSz="736264" rtl="0" eaLnBrk="1" latinLnBrk="0" hangingPunct="1">
      <a:defRPr sz="1500" kern="1200">
        <a:solidFill>
          <a:schemeClr val="tx1"/>
        </a:solidFill>
        <a:latin typeface="+mn-lt"/>
        <a:ea typeface="+mn-ea"/>
        <a:cs typeface="+mn-cs"/>
      </a:defRPr>
    </a:lvl1pPr>
    <a:lvl2pPr marL="368127" algn="l" defTabSz="736264" rtl="0" eaLnBrk="1" latinLnBrk="0" hangingPunct="1">
      <a:defRPr sz="1500" kern="1200">
        <a:solidFill>
          <a:schemeClr val="tx1"/>
        </a:solidFill>
        <a:latin typeface="+mn-lt"/>
        <a:ea typeface="+mn-ea"/>
        <a:cs typeface="+mn-cs"/>
      </a:defRPr>
    </a:lvl2pPr>
    <a:lvl3pPr marL="736264" algn="l" defTabSz="736264" rtl="0" eaLnBrk="1" latinLnBrk="0" hangingPunct="1">
      <a:defRPr sz="1500" kern="1200">
        <a:solidFill>
          <a:schemeClr val="tx1"/>
        </a:solidFill>
        <a:latin typeface="+mn-lt"/>
        <a:ea typeface="+mn-ea"/>
        <a:cs typeface="+mn-cs"/>
      </a:defRPr>
    </a:lvl3pPr>
    <a:lvl4pPr marL="1104392" algn="l" defTabSz="736264" rtl="0" eaLnBrk="1" latinLnBrk="0" hangingPunct="1">
      <a:defRPr sz="1500" kern="1200">
        <a:solidFill>
          <a:schemeClr val="tx1"/>
        </a:solidFill>
        <a:latin typeface="+mn-lt"/>
        <a:ea typeface="+mn-ea"/>
        <a:cs typeface="+mn-cs"/>
      </a:defRPr>
    </a:lvl4pPr>
    <a:lvl5pPr marL="1472524" algn="l" defTabSz="736264" rtl="0" eaLnBrk="1" latinLnBrk="0" hangingPunct="1">
      <a:defRPr sz="1500" kern="1200">
        <a:solidFill>
          <a:schemeClr val="tx1"/>
        </a:solidFill>
        <a:latin typeface="+mn-lt"/>
        <a:ea typeface="+mn-ea"/>
        <a:cs typeface="+mn-cs"/>
      </a:defRPr>
    </a:lvl5pPr>
    <a:lvl6pPr marL="1840655" algn="l" defTabSz="736264" rtl="0" eaLnBrk="1" latinLnBrk="0" hangingPunct="1">
      <a:defRPr sz="1500" kern="1200">
        <a:solidFill>
          <a:schemeClr val="tx1"/>
        </a:solidFill>
        <a:latin typeface="+mn-lt"/>
        <a:ea typeface="+mn-ea"/>
        <a:cs typeface="+mn-cs"/>
      </a:defRPr>
    </a:lvl6pPr>
    <a:lvl7pPr marL="2208787" algn="l" defTabSz="736264" rtl="0" eaLnBrk="1" latinLnBrk="0" hangingPunct="1">
      <a:defRPr sz="1500" kern="1200">
        <a:solidFill>
          <a:schemeClr val="tx1"/>
        </a:solidFill>
        <a:latin typeface="+mn-lt"/>
        <a:ea typeface="+mn-ea"/>
        <a:cs typeface="+mn-cs"/>
      </a:defRPr>
    </a:lvl7pPr>
    <a:lvl8pPr marL="2576918" algn="l" defTabSz="736264" rtl="0" eaLnBrk="1" latinLnBrk="0" hangingPunct="1">
      <a:defRPr sz="1500" kern="1200">
        <a:solidFill>
          <a:schemeClr val="tx1"/>
        </a:solidFill>
        <a:latin typeface="+mn-lt"/>
        <a:ea typeface="+mn-ea"/>
        <a:cs typeface="+mn-cs"/>
      </a:defRPr>
    </a:lvl8pPr>
    <a:lvl9pPr marL="2945050" algn="l" defTabSz="736264"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238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8"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CFC"/>
    <a:srgbClr val="FFF799"/>
    <a:srgbClr val="FDAF18"/>
    <a:srgbClr val="FF9C00"/>
    <a:srgbClr val="B0D360"/>
    <a:srgbClr val="16C0F3"/>
    <a:srgbClr val="131E42"/>
    <a:srgbClr val="151E54"/>
    <a:srgbClr val="18254F"/>
    <a:srgbClr val="1D2E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88" autoAdjust="0"/>
    <p:restoredTop sz="90495" autoAdjust="0"/>
  </p:normalViewPr>
  <p:slideViewPr>
    <p:cSldViewPr>
      <p:cViewPr varScale="1">
        <p:scale>
          <a:sx n="148" d="100"/>
          <a:sy n="148" d="100"/>
        </p:scale>
        <p:origin x="228" y="120"/>
      </p:cViewPr>
      <p:guideLst>
        <p:guide orient="horz"/>
        <p:guide pos="2382"/>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0"/>
    </p:cViewPr>
  </p:sorterViewPr>
  <p:notesViewPr>
    <p:cSldViewPr>
      <p:cViewPr varScale="1">
        <p:scale>
          <a:sx n="90" d="100"/>
          <a:sy n="90" d="100"/>
        </p:scale>
        <p:origin x="-382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4B0FCC-4916-4730-B45E-60645328DD82}" type="doc">
      <dgm:prSet loTypeId="urn:microsoft.com/office/officeart/2005/8/layout/venn2" loCatId="relationship" qsTypeId="urn:microsoft.com/office/officeart/2005/8/quickstyle/simple1" qsCatId="simple" csTypeId="urn:microsoft.com/office/officeart/2005/8/colors/colorful3" csCatId="colorful" phldr="1"/>
      <dgm:spPr/>
      <dgm:t>
        <a:bodyPr/>
        <a:lstStyle/>
        <a:p>
          <a:endParaRPr lang="en-GB"/>
        </a:p>
      </dgm:t>
    </dgm:pt>
    <dgm:pt modelId="{1EAC2C32-11CD-46DA-8F42-032BAC952E90}">
      <dgm:prSet phldrT="[Text]" custT="1"/>
      <dgm:spPr/>
      <dgm:t>
        <a:bodyPr/>
        <a:lstStyle/>
        <a:p>
          <a:r>
            <a:rPr lang="en-GB" sz="1200" dirty="0" smtClean="0"/>
            <a:t>Apply &amp; Share</a:t>
          </a:r>
          <a:endParaRPr lang="en-GB" sz="1200" dirty="0"/>
        </a:p>
      </dgm:t>
    </dgm:pt>
    <dgm:pt modelId="{7A444949-3D6E-4F07-83AE-5C700C3C4FB0}" type="parTrans" cxnId="{F06FA007-B27D-4345-B3D3-5F1B589FF176}">
      <dgm:prSet/>
      <dgm:spPr/>
      <dgm:t>
        <a:bodyPr/>
        <a:lstStyle/>
        <a:p>
          <a:endParaRPr lang="en-GB" sz="2000"/>
        </a:p>
      </dgm:t>
    </dgm:pt>
    <dgm:pt modelId="{12C0FCCF-AFE4-4FA4-A099-3BCAC5371205}" type="sibTrans" cxnId="{F06FA007-B27D-4345-B3D3-5F1B589FF176}">
      <dgm:prSet/>
      <dgm:spPr/>
      <dgm:t>
        <a:bodyPr/>
        <a:lstStyle/>
        <a:p>
          <a:endParaRPr lang="en-GB" sz="2000"/>
        </a:p>
      </dgm:t>
    </dgm:pt>
    <dgm:pt modelId="{61A065F5-B23B-40E9-A199-BFCA92E33622}">
      <dgm:prSet phldrT="[Text]" custT="1"/>
      <dgm:spPr/>
      <dgm:t>
        <a:bodyPr/>
        <a:lstStyle/>
        <a:p>
          <a:r>
            <a:rPr lang="en-GB" sz="1200" dirty="0" smtClean="0"/>
            <a:t>Consult &amp; Pilot</a:t>
          </a:r>
          <a:endParaRPr lang="en-GB" sz="1200" dirty="0"/>
        </a:p>
      </dgm:t>
    </dgm:pt>
    <dgm:pt modelId="{4AAB94F3-BEEB-4037-814E-618E45BEFFF0}" type="parTrans" cxnId="{6FE84C76-868B-4CAE-A150-F04F141E8F39}">
      <dgm:prSet/>
      <dgm:spPr/>
      <dgm:t>
        <a:bodyPr/>
        <a:lstStyle/>
        <a:p>
          <a:endParaRPr lang="en-GB" sz="2000"/>
        </a:p>
      </dgm:t>
    </dgm:pt>
    <dgm:pt modelId="{D389C3F8-8E0D-4A09-BC93-EC4EB243BE11}" type="sibTrans" cxnId="{6FE84C76-868B-4CAE-A150-F04F141E8F39}">
      <dgm:prSet/>
      <dgm:spPr/>
      <dgm:t>
        <a:bodyPr/>
        <a:lstStyle/>
        <a:p>
          <a:endParaRPr lang="en-GB" sz="2000"/>
        </a:p>
      </dgm:t>
    </dgm:pt>
    <dgm:pt modelId="{24F9A0EF-4313-4A33-A4D0-D62C691815D5}">
      <dgm:prSet phldrT="[Text]" custT="1"/>
      <dgm:spPr/>
      <dgm:t>
        <a:bodyPr/>
        <a:lstStyle/>
        <a:p>
          <a:r>
            <a:rPr lang="en-GB" sz="1200" dirty="0" smtClean="0"/>
            <a:t>Advise</a:t>
          </a:r>
          <a:endParaRPr lang="en-GB" sz="1200" dirty="0"/>
        </a:p>
      </dgm:t>
    </dgm:pt>
    <dgm:pt modelId="{C17AC72B-7E33-44C1-81A6-F9506871FAF4}" type="parTrans" cxnId="{8E47FB48-C7E8-4DA9-BB3F-26A8A7713BF1}">
      <dgm:prSet/>
      <dgm:spPr/>
      <dgm:t>
        <a:bodyPr/>
        <a:lstStyle/>
        <a:p>
          <a:endParaRPr lang="en-GB" sz="2000"/>
        </a:p>
      </dgm:t>
    </dgm:pt>
    <dgm:pt modelId="{7D4BA51B-901E-4671-951A-449664598450}" type="sibTrans" cxnId="{8E47FB48-C7E8-4DA9-BB3F-26A8A7713BF1}">
      <dgm:prSet/>
      <dgm:spPr/>
      <dgm:t>
        <a:bodyPr/>
        <a:lstStyle/>
        <a:p>
          <a:endParaRPr lang="en-GB" sz="2000"/>
        </a:p>
      </dgm:t>
    </dgm:pt>
    <dgm:pt modelId="{91F50AB1-7393-4CB5-BF22-814A12034341}">
      <dgm:prSet phldrT="[Text]" custT="1"/>
      <dgm:spPr/>
      <dgm:t>
        <a:bodyPr/>
        <a:lstStyle/>
        <a:p>
          <a:r>
            <a:rPr lang="en-GB" sz="1200" dirty="0" smtClean="0"/>
            <a:t>Lead</a:t>
          </a:r>
          <a:endParaRPr lang="en-GB" sz="1200" dirty="0"/>
        </a:p>
      </dgm:t>
    </dgm:pt>
    <dgm:pt modelId="{8702092A-31C3-47B3-BCCF-13BA6DC3C94D}" type="parTrans" cxnId="{4EE0898E-FE4A-4AE6-A260-37AA989832F9}">
      <dgm:prSet/>
      <dgm:spPr/>
      <dgm:t>
        <a:bodyPr/>
        <a:lstStyle/>
        <a:p>
          <a:endParaRPr lang="en-GB" sz="2000"/>
        </a:p>
      </dgm:t>
    </dgm:pt>
    <dgm:pt modelId="{F85163F3-FB99-44F1-932B-3B89B7DDE714}" type="sibTrans" cxnId="{4EE0898E-FE4A-4AE6-A260-37AA989832F9}">
      <dgm:prSet/>
      <dgm:spPr/>
      <dgm:t>
        <a:bodyPr/>
        <a:lstStyle/>
        <a:p>
          <a:endParaRPr lang="en-GB" sz="2000"/>
        </a:p>
      </dgm:t>
    </dgm:pt>
    <dgm:pt modelId="{5B522CFB-7D02-4C30-98A3-544403F7ED1A}">
      <dgm:prSet phldrT="[Text]" custT="1"/>
      <dgm:spPr/>
      <dgm:t>
        <a:bodyPr/>
        <a:lstStyle/>
        <a:p>
          <a:r>
            <a:rPr lang="en-GB" sz="1200" dirty="0" smtClean="0"/>
            <a:t>Stay informed</a:t>
          </a:r>
          <a:endParaRPr lang="en-GB" sz="1200" dirty="0"/>
        </a:p>
      </dgm:t>
    </dgm:pt>
    <dgm:pt modelId="{B4329FE1-3716-461D-9B8D-F27564220876}" type="parTrans" cxnId="{D74C2DE6-CBEB-4608-8344-7E8FA3535D12}">
      <dgm:prSet/>
      <dgm:spPr/>
      <dgm:t>
        <a:bodyPr/>
        <a:lstStyle/>
        <a:p>
          <a:endParaRPr lang="en-GB" sz="1600"/>
        </a:p>
      </dgm:t>
    </dgm:pt>
    <dgm:pt modelId="{80ACD3AB-E829-4E52-B098-0EECA36D32F3}" type="sibTrans" cxnId="{D74C2DE6-CBEB-4608-8344-7E8FA3535D12}">
      <dgm:prSet/>
      <dgm:spPr/>
      <dgm:t>
        <a:bodyPr/>
        <a:lstStyle/>
        <a:p>
          <a:endParaRPr lang="en-GB" sz="1600"/>
        </a:p>
      </dgm:t>
    </dgm:pt>
    <dgm:pt modelId="{DF37B38E-9B23-4B2C-9E96-82F62CDA41A7}" type="pres">
      <dgm:prSet presAssocID="{DA4B0FCC-4916-4730-B45E-60645328DD82}" presName="Name0" presStyleCnt="0">
        <dgm:presLayoutVars>
          <dgm:chMax val="7"/>
          <dgm:resizeHandles val="exact"/>
        </dgm:presLayoutVars>
      </dgm:prSet>
      <dgm:spPr/>
      <dgm:t>
        <a:bodyPr/>
        <a:lstStyle/>
        <a:p>
          <a:endParaRPr lang="en-GB"/>
        </a:p>
      </dgm:t>
    </dgm:pt>
    <dgm:pt modelId="{37856760-FFDC-48D8-AA94-F198EBB930F5}" type="pres">
      <dgm:prSet presAssocID="{DA4B0FCC-4916-4730-B45E-60645328DD82}" presName="comp1" presStyleCnt="0"/>
      <dgm:spPr/>
    </dgm:pt>
    <dgm:pt modelId="{170793BF-A38E-44A7-B76B-A824F827F3EF}" type="pres">
      <dgm:prSet presAssocID="{DA4B0FCC-4916-4730-B45E-60645328DD82}" presName="circle1" presStyleLbl="node1" presStyleIdx="0" presStyleCnt="5"/>
      <dgm:spPr/>
      <dgm:t>
        <a:bodyPr/>
        <a:lstStyle/>
        <a:p>
          <a:endParaRPr lang="en-GB"/>
        </a:p>
      </dgm:t>
    </dgm:pt>
    <dgm:pt modelId="{91A16CC7-21A6-4AAE-A851-F4699FFBA6F0}" type="pres">
      <dgm:prSet presAssocID="{DA4B0FCC-4916-4730-B45E-60645328DD82}" presName="c1text" presStyleLbl="node1" presStyleIdx="0" presStyleCnt="5">
        <dgm:presLayoutVars>
          <dgm:bulletEnabled val="1"/>
        </dgm:presLayoutVars>
      </dgm:prSet>
      <dgm:spPr/>
      <dgm:t>
        <a:bodyPr/>
        <a:lstStyle/>
        <a:p>
          <a:endParaRPr lang="en-GB"/>
        </a:p>
      </dgm:t>
    </dgm:pt>
    <dgm:pt modelId="{B5263CEE-AD02-44BC-B0C6-51A5A6AEA022}" type="pres">
      <dgm:prSet presAssocID="{DA4B0FCC-4916-4730-B45E-60645328DD82}" presName="comp2" presStyleCnt="0"/>
      <dgm:spPr/>
    </dgm:pt>
    <dgm:pt modelId="{2FF7394D-36A4-42B4-B42C-39665DC35FA8}" type="pres">
      <dgm:prSet presAssocID="{DA4B0FCC-4916-4730-B45E-60645328DD82}" presName="circle2" presStyleLbl="node1" presStyleIdx="1" presStyleCnt="5"/>
      <dgm:spPr/>
      <dgm:t>
        <a:bodyPr/>
        <a:lstStyle/>
        <a:p>
          <a:endParaRPr lang="en-GB"/>
        </a:p>
      </dgm:t>
    </dgm:pt>
    <dgm:pt modelId="{675C6A98-41D3-4539-94BD-3DCAA1431787}" type="pres">
      <dgm:prSet presAssocID="{DA4B0FCC-4916-4730-B45E-60645328DD82}" presName="c2text" presStyleLbl="node1" presStyleIdx="1" presStyleCnt="5">
        <dgm:presLayoutVars>
          <dgm:bulletEnabled val="1"/>
        </dgm:presLayoutVars>
      </dgm:prSet>
      <dgm:spPr/>
      <dgm:t>
        <a:bodyPr/>
        <a:lstStyle/>
        <a:p>
          <a:endParaRPr lang="en-GB"/>
        </a:p>
      </dgm:t>
    </dgm:pt>
    <dgm:pt modelId="{09F7D2F0-B24B-4CA1-A624-6872ED7F502C}" type="pres">
      <dgm:prSet presAssocID="{DA4B0FCC-4916-4730-B45E-60645328DD82}" presName="comp3" presStyleCnt="0"/>
      <dgm:spPr/>
    </dgm:pt>
    <dgm:pt modelId="{9F3871BC-ADB0-48F3-B964-CFBB5BDB60E5}" type="pres">
      <dgm:prSet presAssocID="{DA4B0FCC-4916-4730-B45E-60645328DD82}" presName="circle3" presStyleLbl="node1" presStyleIdx="2" presStyleCnt="5"/>
      <dgm:spPr/>
      <dgm:t>
        <a:bodyPr/>
        <a:lstStyle/>
        <a:p>
          <a:endParaRPr lang="en-GB"/>
        </a:p>
      </dgm:t>
    </dgm:pt>
    <dgm:pt modelId="{80144F29-A541-4EAC-B3E0-A5A4B4A88076}" type="pres">
      <dgm:prSet presAssocID="{DA4B0FCC-4916-4730-B45E-60645328DD82}" presName="c3text" presStyleLbl="node1" presStyleIdx="2" presStyleCnt="5">
        <dgm:presLayoutVars>
          <dgm:bulletEnabled val="1"/>
        </dgm:presLayoutVars>
      </dgm:prSet>
      <dgm:spPr/>
      <dgm:t>
        <a:bodyPr/>
        <a:lstStyle/>
        <a:p>
          <a:endParaRPr lang="en-GB"/>
        </a:p>
      </dgm:t>
    </dgm:pt>
    <dgm:pt modelId="{D65EA961-E504-4E94-8CAB-49A848A81431}" type="pres">
      <dgm:prSet presAssocID="{DA4B0FCC-4916-4730-B45E-60645328DD82}" presName="comp4" presStyleCnt="0"/>
      <dgm:spPr/>
    </dgm:pt>
    <dgm:pt modelId="{3CE07D04-5148-467A-912A-B401E6FDDE37}" type="pres">
      <dgm:prSet presAssocID="{DA4B0FCC-4916-4730-B45E-60645328DD82}" presName="circle4" presStyleLbl="node1" presStyleIdx="3" presStyleCnt="5"/>
      <dgm:spPr/>
      <dgm:t>
        <a:bodyPr/>
        <a:lstStyle/>
        <a:p>
          <a:endParaRPr lang="en-GB"/>
        </a:p>
      </dgm:t>
    </dgm:pt>
    <dgm:pt modelId="{B730D73D-7DBA-41B0-A238-D4EFC9D7D0D4}" type="pres">
      <dgm:prSet presAssocID="{DA4B0FCC-4916-4730-B45E-60645328DD82}" presName="c4text" presStyleLbl="node1" presStyleIdx="3" presStyleCnt="5">
        <dgm:presLayoutVars>
          <dgm:bulletEnabled val="1"/>
        </dgm:presLayoutVars>
      </dgm:prSet>
      <dgm:spPr/>
      <dgm:t>
        <a:bodyPr/>
        <a:lstStyle/>
        <a:p>
          <a:endParaRPr lang="en-GB"/>
        </a:p>
      </dgm:t>
    </dgm:pt>
    <dgm:pt modelId="{B6B9E7DB-153D-4582-B22D-B766C5FC27DF}" type="pres">
      <dgm:prSet presAssocID="{DA4B0FCC-4916-4730-B45E-60645328DD82}" presName="comp5" presStyleCnt="0"/>
      <dgm:spPr/>
    </dgm:pt>
    <dgm:pt modelId="{3EE3AC14-B0E7-43BA-ACD2-99081FA25BA3}" type="pres">
      <dgm:prSet presAssocID="{DA4B0FCC-4916-4730-B45E-60645328DD82}" presName="circle5" presStyleLbl="node1" presStyleIdx="4" presStyleCnt="5"/>
      <dgm:spPr/>
      <dgm:t>
        <a:bodyPr/>
        <a:lstStyle/>
        <a:p>
          <a:endParaRPr lang="en-GB"/>
        </a:p>
      </dgm:t>
    </dgm:pt>
    <dgm:pt modelId="{FEBAD669-6880-482E-9BF6-16CECC43AC69}" type="pres">
      <dgm:prSet presAssocID="{DA4B0FCC-4916-4730-B45E-60645328DD82}" presName="c5text" presStyleLbl="node1" presStyleIdx="4" presStyleCnt="5">
        <dgm:presLayoutVars>
          <dgm:bulletEnabled val="1"/>
        </dgm:presLayoutVars>
      </dgm:prSet>
      <dgm:spPr/>
      <dgm:t>
        <a:bodyPr/>
        <a:lstStyle/>
        <a:p>
          <a:endParaRPr lang="en-GB"/>
        </a:p>
      </dgm:t>
    </dgm:pt>
  </dgm:ptLst>
  <dgm:cxnLst>
    <dgm:cxn modelId="{7B0E68EB-F990-4F2E-98CB-3A1B3EFA78C8}" type="presOf" srcId="{1EAC2C32-11CD-46DA-8F42-032BAC952E90}" destId="{675C6A98-41D3-4539-94BD-3DCAA1431787}" srcOrd="1" destOrd="0" presId="urn:microsoft.com/office/officeart/2005/8/layout/venn2"/>
    <dgm:cxn modelId="{091733D6-8B8B-45C4-BE61-E048B359F9B6}" type="presOf" srcId="{DA4B0FCC-4916-4730-B45E-60645328DD82}" destId="{DF37B38E-9B23-4B2C-9E96-82F62CDA41A7}" srcOrd="0" destOrd="0" presId="urn:microsoft.com/office/officeart/2005/8/layout/venn2"/>
    <dgm:cxn modelId="{6FE84C76-868B-4CAE-A150-F04F141E8F39}" srcId="{DA4B0FCC-4916-4730-B45E-60645328DD82}" destId="{61A065F5-B23B-40E9-A199-BFCA92E33622}" srcOrd="2" destOrd="0" parTransId="{4AAB94F3-BEEB-4037-814E-618E45BEFFF0}" sibTransId="{D389C3F8-8E0D-4A09-BC93-EC4EB243BE11}"/>
    <dgm:cxn modelId="{8E47FB48-C7E8-4DA9-BB3F-26A8A7713BF1}" srcId="{DA4B0FCC-4916-4730-B45E-60645328DD82}" destId="{24F9A0EF-4313-4A33-A4D0-D62C691815D5}" srcOrd="3" destOrd="0" parTransId="{C17AC72B-7E33-44C1-81A6-F9506871FAF4}" sibTransId="{7D4BA51B-901E-4671-951A-449664598450}"/>
    <dgm:cxn modelId="{87A52F34-C3D3-45FF-A508-570613C0E22F}" type="presOf" srcId="{61A065F5-B23B-40E9-A199-BFCA92E33622}" destId="{80144F29-A541-4EAC-B3E0-A5A4B4A88076}" srcOrd="1" destOrd="0" presId="urn:microsoft.com/office/officeart/2005/8/layout/venn2"/>
    <dgm:cxn modelId="{4EE0898E-FE4A-4AE6-A260-37AA989832F9}" srcId="{DA4B0FCC-4916-4730-B45E-60645328DD82}" destId="{91F50AB1-7393-4CB5-BF22-814A12034341}" srcOrd="4" destOrd="0" parTransId="{8702092A-31C3-47B3-BCCF-13BA6DC3C94D}" sibTransId="{F85163F3-FB99-44F1-932B-3B89B7DDE714}"/>
    <dgm:cxn modelId="{D74C2DE6-CBEB-4608-8344-7E8FA3535D12}" srcId="{DA4B0FCC-4916-4730-B45E-60645328DD82}" destId="{5B522CFB-7D02-4C30-98A3-544403F7ED1A}" srcOrd="0" destOrd="0" parTransId="{B4329FE1-3716-461D-9B8D-F27564220876}" sibTransId="{80ACD3AB-E829-4E52-B098-0EECA36D32F3}"/>
    <dgm:cxn modelId="{F06FA007-B27D-4345-B3D3-5F1B589FF176}" srcId="{DA4B0FCC-4916-4730-B45E-60645328DD82}" destId="{1EAC2C32-11CD-46DA-8F42-032BAC952E90}" srcOrd="1" destOrd="0" parTransId="{7A444949-3D6E-4F07-83AE-5C700C3C4FB0}" sibTransId="{12C0FCCF-AFE4-4FA4-A099-3BCAC5371205}"/>
    <dgm:cxn modelId="{1EA0254E-9A3E-4F54-A2BF-8F49860D5F23}" type="presOf" srcId="{24F9A0EF-4313-4A33-A4D0-D62C691815D5}" destId="{B730D73D-7DBA-41B0-A238-D4EFC9D7D0D4}" srcOrd="1" destOrd="0" presId="urn:microsoft.com/office/officeart/2005/8/layout/venn2"/>
    <dgm:cxn modelId="{06DB415F-CCAF-427B-82E0-D2C9634CB55A}" type="presOf" srcId="{61A065F5-B23B-40E9-A199-BFCA92E33622}" destId="{9F3871BC-ADB0-48F3-B964-CFBB5BDB60E5}" srcOrd="0" destOrd="0" presId="urn:microsoft.com/office/officeart/2005/8/layout/venn2"/>
    <dgm:cxn modelId="{C6920A0E-76A0-4EAD-BE42-D04183A0442E}" type="presOf" srcId="{91F50AB1-7393-4CB5-BF22-814A12034341}" destId="{FEBAD669-6880-482E-9BF6-16CECC43AC69}" srcOrd="1" destOrd="0" presId="urn:microsoft.com/office/officeart/2005/8/layout/venn2"/>
    <dgm:cxn modelId="{EA15A960-54C3-4F8D-8ED0-B4E52DFF845A}" type="presOf" srcId="{5B522CFB-7D02-4C30-98A3-544403F7ED1A}" destId="{170793BF-A38E-44A7-B76B-A824F827F3EF}" srcOrd="0" destOrd="0" presId="urn:microsoft.com/office/officeart/2005/8/layout/venn2"/>
    <dgm:cxn modelId="{9A7DCA60-710C-496A-9816-B5C68BE32909}" type="presOf" srcId="{1EAC2C32-11CD-46DA-8F42-032BAC952E90}" destId="{2FF7394D-36A4-42B4-B42C-39665DC35FA8}" srcOrd="0" destOrd="0" presId="urn:microsoft.com/office/officeart/2005/8/layout/venn2"/>
    <dgm:cxn modelId="{DA386D8B-BC8F-429A-ABCB-96C2ED2365A7}" type="presOf" srcId="{5B522CFB-7D02-4C30-98A3-544403F7ED1A}" destId="{91A16CC7-21A6-4AAE-A851-F4699FFBA6F0}" srcOrd="1" destOrd="0" presId="urn:microsoft.com/office/officeart/2005/8/layout/venn2"/>
    <dgm:cxn modelId="{C5738FED-D355-4198-813A-82610BE4D9F2}" type="presOf" srcId="{24F9A0EF-4313-4A33-A4D0-D62C691815D5}" destId="{3CE07D04-5148-467A-912A-B401E6FDDE37}" srcOrd="0" destOrd="0" presId="urn:microsoft.com/office/officeart/2005/8/layout/venn2"/>
    <dgm:cxn modelId="{937E5DD3-BB91-47AA-9F84-19392A8187EA}" type="presOf" srcId="{91F50AB1-7393-4CB5-BF22-814A12034341}" destId="{3EE3AC14-B0E7-43BA-ACD2-99081FA25BA3}" srcOrd="0" destOrd="0" presId="urn:microsoft.com/office/officeart/2005/8/layout/venn2"/>
    <dgm:cxn modelId="{68976964-72FA-401E-8006-9994A3F379C5}" type="presParOf" srcId="{DF37B38E-9B23-4B2C-9E96-82F62CDA41A7}" destId="{37856760-FFDC-48D8-AA94-F198EBB930F5}" srcOrd="0" destOrd="0" presId="urn:microsoft.com/office/officeart/2005/8/layout/venn2"/>
    <dgm:cxn modelId="{627D7393-E7C3-46C4-B55A-A300BA09EBDB}" type="presParOf" srcId="{37856760-FFDC-48D8-AA94-F198EBB930F5}" destId="{170793BF-A38E-44A7-B76B-A824F827F3EF}" srcOrd="0" destOrd="0" presId="urn:microsoft.com/office/officeart/2005/8/layout/venn2"/>
    <dgm:cxn modelId="{4EBD8E9F-4AF5-4F20-B19B-3D9707745F11}" type="presParOf" srcId="{37856760-FFDC-48D8-AA94-F198EBB930F5}" destId="{91A16CC7-21A6-4AAE-A851-F4699FFBA6F0}" srcOrd="1" destOrd="0" presId="urn:microsoft.com/office/officeart/2005/8/layout/venn2"/>
    <dgm:cxn modelId="{FF669196-315C-415F-AF68-8E2330C9AB9A}" type="presParOf" srcId="{DF37B38E-9B23-4B2C-9E96-82F62CDA41A7}" destId="{B5263CEE-AD02-44BC-B0C6-51A5A6AEA022}" srcOrd="1" destOrd="0" presId="urn:microsoft.com/office/officeart/2005/8/layout/venn2"/>
    <dgm:cxn modelId="{DE8752B9-4914-481E-8276-A6CB8BDEDC9F}" type="presParOf" srcId="{B5263CEE-AD02-44BC-B0C6-51A5A6AEA022}" destId="{2FF7394D-36A4-42B4-B42C-39665DC35FA8}" srcOrd="0" destOrd="0" presId="urn:microsoft.com/office/officeart/2005/8/layout/venn2"/>
    <dgm:cxn modelId="{F2B35F04-90B6-4D3F-A542-662CC2354239}" type="presParOf" srcId="{B5263CEE-AD02-44BC-B0C6-51A5A6AEA022}" destId="{675C6A98-41D3-4539-94BD-3DCAA1431787}" srcOrd="1" destOrd="0" presId="urn:microsoft.com/office/officeart/2005/8/layout/venn2"/>
    <dgm:cxn modelId="{B0C49CF4-083F-46C4-9BDA-61D888FFFC0F}" type="presParOf" srcId="{DF37B38E-9B23-4B2C-9E96-82F62CDA41A7}" destId="{09F7D2F0-B24B-4CA1-A624-6872ED7F502C}" srcOrd="2" destOrd="0" presId="urn:microsoft.com/office/officeart/2005/8/layout/venn2"/>
    <dgm:cxn modelId="{E9E2400D-E0FA-4A5D-A04A-FCFB2D762BBF}" type="presParOf" srcId="{09F7D2F0-B24B-4CA1-A624-6872ED7F502C}" destId="{9F3871BC-ADB0-48F3-B964-CFBB5BDB60E5}" srcOrd="0" destOrd="0" presId="urn:microsoft.com/office/officeart/2005/8/layout/venn2"/>
    <dgm:cxn modelId="{E2D60425-EB56-4C81-A1F5-900E852F74DD}" type="presParOf" srcId="{09F7D2F0-B24B-4CA1-A624-6872ED7F502C}" destId="{80144F29-A541-4EAC-B3E0-A5A4B4A88076}" srcOrd="1" destOrd="0" presId="urn:microsoft.com/office/officeart/2005/8/layout/venn2"/>
    <dgm:cxn modelId="{635FE42C-1BFF-4650-BF54-59549C980E48}" type="presParOf" srcId="{DF37B38E-9B23-4B2C-9E96-82F62CDA41A7}" destId="{D65EA961-E504-4E94-8CAB-49A848A81431}" srcOrd="3" destOrd="0" presId="urn:microsoft.com/office/officeart/2005/8/layout/venn2"/>
    <dgm:cxn modelId="{96475136-438E-4C8B-A867-0BC20FCBDDE0}" type="presParOf" srcId="{D65EA961-E504-4E94-8CAB-49A848A81431}" destId="{3CE07D04-5148-467A-912A-B401E6FDDE37}" srcOrd="0" destOrd="0" presId="urn:microsoft.com/office/officeart/2005/8/layout/venn2"/>
    <dgm:cxn modelId="{AF65C8F4-DCF8-4371-A0BC-A5232CD49A9C}" type="presParOf" srcId="{D65EA961-E504-4E94-8CAB-49A848A81431}" destId="{B730D73D-7DBA-41B0-A238-D4EFC9D7D0D4}" srcOrd="1" destOrd="0" presId="urn:microsoft.com/office/officeart/2005/8/layout/venn2"/>
    <dgm:cxn modelId="{B77BDE91-A3F7-4AF3-8006-FDB1BE382F1E}" type="presParOf" srcId="{DF37B38E-9B23-4B2C-9E96-82F62CDA41A7}" destId="{B6B9E7DB-153D-4582-B22D-B766C5FC27DF}" srcOrd="4" destOrd="0" presId="urn:microsoft.com/office/officeart/2005/8/layout/venn2"/>
    <dgm:cxn modelId="{36A4E1AB-3E01-4431-9746-172A52ABB3FF}" type="presParOf" srcId="{B6B9E7DB-153D-4582-B22D-B766C5FC27DF}" destId="{3EE3AC14-B0E7-43BA-ACD2-99081FA25BA3}" srcOrd="0" destOrd="0" presId="urn:microsoft.com/office/officeart/2005/8/layout/venn2"/>
    <dgm:cxn modelId="{5F49FF91-C76F-486C-9D9D-276453ECA694}" type="presParOf" srcId="{B6B9E7DB-153D-4582-B22D-B766C5FC27DF}" destId="{FEBAD669-6880-482E-9BF6-16CECC43AC69}"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JM"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2BABB2A-1528-4AAF-9A21-F4370666C7B2}" type="datetimeFigureOut">
              <a:rPr lang="en-JM" smtClean="0"/>
              <a:pPr/>
              <a:t>16/06/2017</a:t>
            </a:fld>
            <a:endParaRPr lang="en-JM"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JM"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338927C-AB49-450F-8967-4AD52E2DC3DA}" type="slidenum">
              <a:rPr lang="en-JM" smtClean="0"/>
              <a:pPr/>
              <a:t>‹#›</a:t>
            </a:fld>
            <a:endParaRPr lang="en-JM" dirty="0"/>
          </a:p>
        </p:txBody>
      </p:sp>
    </p:spTree>
    <p:extLst>
      <p:ext uri="{BB962C8B-B14F-4D97-AF65-F5344CB8AC3E}">
        <p14:creationId xmlns:p14="http://schemas.microsoft.com/office/powerpoint/2010/main" val="26329077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JM"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190015-6979-4CAF-87BC-D33F74A1F261}" type="datetimeFigureOut">
              <a:rPr lang="en-JM" smtClean="0"/>
              <a:pPr/>
              <a:t>16/06/2017</a:t>
            </a:fld>
            <a:endParaRPr lang="en-JM" dirty="0"/>
          </a:p>
        </p:txBody>
      </p:sp>
      <p:sp>
        <p:nvSpPr>
          <p:cNvPr id="4" name="Slide Image Placeholder 3"/>
          <p:cNvSpPr>
            <a:spLocks noGrp="1" noRot="1" noChangeAspect="1"/>
          </p:cNvSpPr>
          <p:nvPr>
            <p:ph type="sldImg" idx="2"/>
          </p:nvPr>
        </p:nvSpPr>
        <p:spPr>
          <a:xfrm>
            <a:off x="996950" y="685800"/>
            <a:ext cx="4864100" cy="3429000"/>
          </a:xfrm>
          <a:prstGeom prst="rect">
            <a:avLst/>
          </a:prstGeom>
          <a:noFill/>
          <a:ln w="12700">
            <a:solidFill>
              <a:prstClr val="black"/>
            </a:solidFill>
          </a:ln>
        </p:spPr>
        <p:txBody>
          <a:bodyPr vert="horz" lIns="91440" tIns="45720" rIns="91440" bIns="45720" rtlCol="0" anchor="ctr"/>
          <a:lstStyle/>
          <a:p>
            <a:endParaRPr lang="en-JM"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JM"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9CA0D8-6577-48B2-BA77-88519BAFBFDA}" type="slidenum">
              <a:rPr lang="en-JM" smtClean="0"/>
              <a:pPr/>
              <a:t>‹#›</a:t>
            </a:fld>
            <a:endParaRPr lang="en-JM" dirty="0"/>
          </a:p>
        </p:txBody>
      </p:sp>
    </p:spTree>
    <p:extLst>
      <p:ext uri="{BB962C8B-B14F-4D97-AF65-F5344CB8AC3E}">
        <p14:creationId xmlns:p14="http://schemas.microsoft.com/office/powerpoint/2010/main" val="1785835787"/>
      </p:ext>
    </p:extLst>
  </p:cSld>
  <p:clrMap bg1="lt1" tx1="dk1" bg2="lt2" tx2="dk2" accent1="accent1" accent2="accent2" accent3="accent3" accent4="accent4" accent5="accent5" accent6="accent6" hlink="hlink" folHlink="folHlink"/>
  <p:notesStyle>
    <a:lvl1pPr marL="0" algn="l" defTabSz="736264" rtl="0" eaLnBrk="1" latinLnBrk="0" hangingPunct="1">
      <a:defRPr sz="900" kern="1200">
        <a:solidFill>
          <a:schemeClr val="tx1"/>
        </a:solidFill>
        <a:latin typeface="+mn-lt"/>
        <a:ea typeface="+mn-ea"/>
        <a:cs typeface="+mn-cs"/>
      </a:defRPr>
    </a:lvl1pPr>
    <a:lvl2pPr marL="368127" algn="l" defTabSz="736264" rtl="0" eaLnBrk="1" latinLnBrk="0" hangingPunct="1">
      <a:defRPr sz="900" kern="1200">
        <a:solidFill>
          <a:schemeClr val="tx1"/>
        </a:solidFill>
        <a:latin typeface="+mn-lt"/>
        <a:ea typeface="+mn-ea"/>
        <a:cs typeface="+mn-cs"/>
      </a:defRPr>
    </a:lvl2pPr>
    <a:lvl3pPr marL="736264" algn="l" defTabSz="736264" rtl="0" eaLnBrk="1" latinLnBrk="0" hangingPunct="1">
      <a:defRPr sz="900" kern="1200">
        <a:solidFill>
          <a:schemeClr val="tx1"/>
        </a:solidFill>
        <a:latin typeface="+mn-lt"/>
        <a:ea typeface="+mn-ea"/>
        <a:cs typeface="+mn-cs"/>
      </a:defRPr>
    </a:lvl3pPr>
    <a:lvl4pPr marL="1104392" algn="l" defTabSz="736264" rtl="0" eaLnBrk="1" latinLnBrk="0" hangingPunct="1">
      <a:defRPr sz="900" kern="1200">
        <a:solidFill>
          <a:schemeClr val="tx1"/>
        </a:solidFill>
        <a:latin typeface="+mn-lt"/>
        <a:ea typeface="+mn-ea"/>
        <a:cs typeface="+mn-cs"/>
      </a:defRPr>
    </a:lvl4pPr>
    <a:lvl5pPr marL="1472524" algn="l" defTabSz="736264" rtl="0" eaLnBrk="1" latinLnBrk="0" hangingPunct="1">
      <a:defRPr sz="900" kern="1200">
        <a:solidFill>
          <a:schemeClr val="tx1"/>
        </a:solidFill>
        <a:latin typeface="+mn-lt"/>
        <a:ea typeface="+mn-ea"/>
        <a:cs typeface="+mn-cs"/>
      </a:defRPr>
    </a:lvl5pPr>
    <a:lvl6pPr marL="1840655" algn="l" defTabSz="736264" rtl="0" eaLnBrk="1" latinLnBrk="0" hangingPunct="1">
      <a:defRPr sz="900" kern="1200">
        <a:solidFill>
          <a:schemeClr val="tx1"/>
        </a:solidFill>
        <a:latin typeface="+mn-lt"/>
        <a:ea typeface="+mn-ea"/>
        <a:cs typeface="+mn-cs"/>
      </a:defRPr>
    </a:lvl6pPr>
    <a:lvl7pPr marL="2208787" algn="l" defTabSz="736264" rtl="0" eaLnBrk="1" latinLnBrk="0" hangingPunct="1">
      <a:defRPr sz="900" kern="1200">
        <a:solidFill>
          <a:schemeClr val="tx1"/>
        </a:solidFill>
        <a:latin typeface="+mn-lt"/>
        <a:ea typeface="+mn-ea"/>
        <a:cs typeface="+mn-cs"/>
      </a:defRPr>
    </a:lvl7pPr>
    <a:lvl8pPr marL="2576918" algn="l" defTabSz="736264" rtl="0" eaLnBrk="1" latinLnBrk="0" hangingPunct="1">
      <a:defRPr sz="900" kern="1200">
        <a:solidFill>
          <a:schemeClr val="tx1"/>
        </a:solidFill>
        <a:latin typeface="+mn-lt"/>
        <a:ea typeface="+mn-ea"/>
        <a:cs typeface="+mn-cs"/>
      </a:defRPr>
    </a:lvl8pPr>
    <a:lvl9pPr marL="2945050" algn="l" defTabSz="736264"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9CA0D8-6577-48B2-BA77-88519BAFBFDA}" type="slidenum">
              <a:rPr lang="en-JM" smtClean="0"/>
              <a:pPr/>
              <a:t>1</a:t>
            </a:fld>
            <a:endParaRPr lang="en-JM" dirty="0"/>
          </a:p>
        </p:txBody>
      </p:sp>
    </p:spTree>
    <p:extLst>
      <p:ext uri="{BB962C8B-B14F-4D97-AF65-F5344CB8AC3E}">
        <p14:creationId xmlns:p14="http://schemas.microsoft.com/office/powerpoint/2010/main" val="330270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9CA0D8-6577-48B2-BA77-88519BAFBFDA}" type="slidenum">
              <a:rPr lang="en-JM" smtClean="0"/>
              <a:pPr/>
              <a:t>20</a:t>
            </a:fld>
            <a:endParaRPr lang="en-JM" dirty="0"/>
          </a:p>
        </p:txBody>
      </p:sp>
    </p:spTree>
    <p:extLst>
      <p:ext uri="{BB962C8B-B14F-4D97-AF65-F5344CB8AC3E}">
        <p14:creationId xmlns:p14="http://schemas.microsoft.com/office/powerpoint/2010/main" val="3671845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DEA22B-68D5-4400-BF87-EFC766932E0C}" type="slidenum">
              <a:rPr lang="en-GB" smtClean="0"/>
              <a:t>21</a:t>
            </a:fld>
            <a:endParaRPr lang="en-GB"/>
          </a:p>
        </p:txBody>
      </p:sp>
    </p:spTree>
    <p:extLst>
      <p:ext uri="{BB962C8B-B14F-4D97-AF65-F5344CB8AC3E}">
        <p14:creationId xmlns:p14="http://schemas.microsoft.com/office/powerpoint/2010/main" val="1709108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9CA0D8-6577-48B2-BA77-88519BAFBFDA}" type="slidenum">
              <a:rPr lang="en-JM" smtClean="0"/>
              <a:pPr/>
              <a:t>22</a:t>
            </a:fld>
            <a:endParaRPr lang="en-JM" dirty="0"/>
          </a:p>
        </p:txBody>
      </p:sp>
    </p:spTree>
    <p:extLst>
      <p:ext uri="{BB962C8B-B14F-4D97-AF65-F5344CB8AC3E}">
        <p14:creationId xmlns:p14="http://schemas.microsoft.com/office/powerpoint/2010/main" val="72774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9CA0D8-6577-48B2-BA77-88519BAFBFDA}" type="slidenum">
              <a:rPr lang="en-JM" smtClean="0"/>
              <a:pPr/>
              <a:t>23</a:t>
            </a:fld>
            <a:endParaRPr lang="en-JM" dirty="0"/>
          </a:p>
        </p:txBody>
      </p:sp>
    </p:spTree>
    <p:extLst>
      <p:ext uri="{BB962C8B-B14F-4D97-AF65-F5344CB8AC3E}">
        <p14:creationId xmlns:p14="http://schemas.microsoft.com/office/powerpoint/2010/main" val="3486897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9CA0D8-6577-48B2-BA77-88519BAFBFDA}" type="slidenum">
              <a:rPr lang="en-JM" smtClean="0"/>
              <a:pPr/>
              <a:t>24</a:t>
            </a:fld>
            <a:endParaRPr lang="en-JM" dirty="0"/>
          </a:p>
        </p:txBody>
      </p:sp>
    </p:spTree>
    <p:extLst>
      <p:ext uri="{BB962C8B-B14F-4D97-AF65-F5344CB8AC3E}">
        <p14:creationId xmlns:p14="http://schemas.microsoft.com/office/powerpoint/2010/main" val="785719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79CA0D8-6577-48B2-BA77-88519BAFBFDA}" type="slidenum">
              <a:rPr lang="en-JM" smtClean="0"/>
              <a:pPr/>
              <a:t>26</a:t>
            </a:fld>
            <a:endParaRPr lang="en-JM" dirty="0"/>
          </a:p>
        </p:txBody>
      </p:sp>
    </p:spTree>
    <p:extLst>
      <p:ext uri="{BB962C8B-B14F-4D97-AF65-F5344CB8AC3E}">
        <p14:creationId xmlns:p14="http://schemas.microsoft.com/office/powerpoint/2010/main" val="1357946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379CA0D8-6577-48B2-BA77-88519BAFBFDA}" type="slidenum">
              <a:rPr lang="en-JM" smtClean="0"/>
              <a:pPr/>
              <a:t>27</a:t>
            </a:fld>
            <a:endParaRPr lang="en-JM" dirty="0"/>
          </a:p>
        </p:txBody>
      </p:sp>
    </p:spTree>
    <p:extLst>
      <p:ext uri="{BB962C8B-B14F-4D97-AF65-F5344CB8AC3E}">
        <p14:creationId xmlns:p14="http://schemas.microsoft.com/office/powerpoint/2010/main" val="1587278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Protocol</a:t>
            </a:r>
            <a:r>
              <a:rPr lang="en-GB" baseline="0" dirty="0"/>
              <a:t> therefore is based around a simple </a:t>
            </a:r>
            <a:r>
              <a:rPr lang="en-GB" dirty="0"/>
              <a:t>framework </a:t>
            </a:r>
          </a:p>
          <a:p>
            <a:r>
              <a:rPr lang="en-GB" baseline="0" dirty="0"/>
              <a:t>4 overarching stages of frame (why), scope (what), measure and value (how) and apply (so what) and </a:t>
            </a:r>
            <a:r>
              <a:rPr lang="en-GB" baseline="0" dirty="0" smtClean="0"/>
              <a:t>09 </a:t>
            </a:r>
            <a:r>
              <a:rPr lang="en-GB" baseline="0" dirty="0"/>
              <a:t>logical steps. It should be easy to follow and should be suitable for any business across any sector or geography. The sector guides will allow for difference in materiality and focus.</a:t>
            </a:r>
          </a:p>
        </p:txBody>
      </p:sp>
      <p:sp>
        <p:nvSpPr>
          <p:cNvPr id="4" name="Slide Number Placeholder 3"/>
          <p:cNvSpPr>
            <a:spLocks noGrp="1"/>
          </p:cNvSpPr>
          <p:nvPr>
            <p:ph type="sldNum" sz="quarter" idx="10"/>
          </p:nvPr>
        </p:nvSpPr>
        <p:spPr/>
        <p:txBody>
          <a:bodyPr/>
          <a:lstStyle/>
          <a:p>
            <a:fld id="{379CA0D8-6577-48B2-BA77-88519BAFBFDA}" type="slidenum">
              <a:rPr lang="en-JM" smtClean="0"/>
              <a:pPr/>
              <a:t>28</a:t>
            </a:fld>
            <a:endParaRPr lang="en-JM" dirty="0"/>
          </a:p>
        </p:txBody>
      </p:sp>
    </p:spTree>
    <p:extLst>
      <p:ext uri="{BB962C8B-B14F-4D97-AF65-F5344CB8AC3E}">
        <p14:creationId xmlns:p14="http://schemas.microsoft.com/office/powerpoint/2010/main" val="11708485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a:t>
            </a:r>
            <a:r>
              <a:rPr lang="en-GB" dirty="0" smtClean="0"/>
              <a:t>the</a:t>
            </a:r>
            <a:r>
              <a:rPr lang="en-GB" baseline="0" dirty="0" smtClean="0"/>
              <a:t> previous </a:t>
            </a:r>
            <a:r>
              <a:rPr lang="en-GB" baseline="0" dirty="0"/>
              <a:t>diagram the </a:t>
            </a:r>
            <a:r>
              <a:rPr lang="en-GB" dirty="0"/>
              <a:t>Framework you will note is linear, for ease and simplicity. </a:t>
            </a:r>
          </a:p>
          <a:p>
            <a:endParaRPr lang="en-GB" dirty="0"/>
          </a:p>
          <a:p>
            <a:r>
              <a:rPr lang="en-GB" dirty="0"/>
              <a:t>Of course in practice, these stages all interconnect and iterate at points. We didn’t</a:t>
            </a:r>
            <a:r>
              <a:rPr lang="en-GB" baseline="0" dirty="0"/>
              <a:t> want to give the impression of an endless cycle that may be hard to break out of, but instead a flexible and adaptable process to meet your business’ objective. </a:t>
            </a:r>
          </a:p>
          <a:p>
            <a:endParaRPr lang="en-GB" baseline="0" dirty="0"/>
          </a:p>
          <a:p>
            <a:r>
              <a:rPr lang="en-GB" baseline="0" dirty="0"/>
              <a:t>For example, in preparing to measure and value you may realise that you will need to reduce your scope to cover either impacts or dependencies to start with, and would therefore need to revisit the scoping in Stage 2. </a:t>
            </a:r>
            <a:endParaRPr lang="en-GB" dirty="0"/>
          </a:p>
        </p:txBody>
      </p:sp>
      <p:sp>
        <p:nvSpPr>
          <p:cNvPr id="4" name="Slide Number Placeholder 3"/>
          <p:cNvSpPr>
            <a:spLocks noGrp="1"/>
          </p:cNvSpPr>
          <p:nvPr>
            <p:ph type="sldNum" sz="quarter" idx="10"/>
          </p:nvPr>
        </p:nvSpPr>
        <p:spPr/>
        <p:txBody>
          <a:bodyPr/>
          <a:lstStyle/>
          <a:p>
            <a:fld id="{379CA0D8-6577-48B2-BA77-88519BAFBFDA}" type="slidenum">
              <a:rPr lang="en-JM" smtClean="0"/>
              <a:pPr/>
              <a:t>29</a:t>
            </a:fld>
            <a:endParaRPr lang="en-JM" dirty="0"/>
          </a:p>
        </p:txBody>
      </p:sp>
    </p:spTree>
    <p:extLst>
      <p:ext uri="{BB962C8B-B14F-4D97-AF65-F5344CB8AC3E}">
        <p14:creationId xmlns:p14="http://schemas.microsoft.com/office/powerpoint/2010/main" val="2949795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9CA0D8-6577-48B2-BA77-88519BAFBFDA}" type="slidenum">
              <a:rPr lang="en-JM" smtClean="0"/>
              <a:pPr/>
              <a:t>30</a:t>
            </a:fld>
            <a:endParaRPr lang="en-JM" dirty="0"/>
          </a:p>
        </p:txBody>
      </p:sp>
    </p:spTree>
    <p:extLst>
      <p:ext uri="{BB962C8B-B14F-4D97-AF65-F5344CB8AC3E}">
        <p14:creationId xmlns:p14="http://schemas.microsoft.com/office/powerpoint/2010/main" val="1455282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801688"/>
            <a:ext cx="5678488" cy="4003675"/>
          </a:xfrm>
        </p:spPr>
      </p:sp>
      <p:sp>
        <p:nvSpPr>
          <p:cNvPr id="3" name="Notes Placeholder 2"/>
          <p:cNvSpPr>
            <a:spLocks noGrp="1"/>
          </p:cNvSpPr>
          <p:nvPr>
            <p:ph type="body" idx="1"/>
          </p:nvPr>
        </p:nvSpPr>
        <p:spPr/>
        <p:txBody>
          <a:bodyPr/>
          <a:lstStyle/>
          <a:p>
            <a:r>
              <a:rPr lang="en-GB" dirty="0" smtClean="0"/>
              <a:t>The Natural Capital Coalition</a:t>
            </a:r>
            <a:r>
              <a:rPr lang="en-GB" baseline="0" dirty="0" smtClean="0"/>
              <a:t> is a collaboration of some of the leading organizations in the Natural Capital space. </a:t>
            </a:r>
          </a:p>
          <a:p>
            <a:r>
              <a:rPr lang="en-GB" baseline="0" dirty="0" smtClean="0"/>
              <a:t>These members covers what we have defined as seven stakeholder groups.</a:t>
            </a:r>
          </a:p>
          <a:p>
            <a:pPr marL="228584" indent="-228584" defTabSz="729847">
              <a:buFont typeface="+mj-lt"/>
              <a:buAutoNum type="arabicPeriod"/>
              <a:defRPr/>
            </a:pPr>
            <a:r>
              <a:rPr lang="en-GB" baseline="0" dirty="0" smtClean="0"/>
              <a:t>Not for profit organizations to set out the need</a:t>
            </a:r>
          </a:p>
          <a:p>
            <a:pPr marL="228584" indent="-228584">
              <a:buFont typeface="+mj-lt"/>
              <a:buAutoNum type="arabicPeriod"/>
            </a:pPr>
            <a:r>
              <a:rPr lang="en-GB" baseline="0" dirty="0" smtClean="0"/>
              <a:t>Research to provide the data and information</a:t>
            </a:r>
          </a:p>
          <a:p>
            <a:pPr marL="228584" indent="-228584">
              <a:buFont typeface="+mj-lt"/>
              <a:buAutoNum type="arabicPeriod"/>
            </a:pPr>
            <a:r>
              <a:rPr lang="en-GB" baseline="0" dirty="0" smtClean="0"/>
              <a:t>Business, who are the tool for change</a:t>
            </a:r>
          </a:p>
          <a:p>
            <a:pPr marL="228584" indent="-228584">
              <a:buFont typeface="+mj-lt"/>
              <a:buAutoNum type="arabicPeriod"/>
            </a:pPr>
            <a:r>
              <a:rPr lang="en-GB" baseline="0" dirty="0" smtClean="0"/>
              <a:t>Associations to share and guide </a:t>
            </a:r>
          </a:p>
          <a:p>
            <a:pPr marL="228584" indent="-228584">
              <a:buFont typeface="+mj-lt"/>
              <a:buAutoNum type="arabicPeriod"/>
            </a:pPr>
            <a:r>
              <a:rPr lang="en-GB" baseline="0" dirty="0" smtClean="0"/>
              <a:t>Reporting and standards boards to inform </a:t>
            </a:r>
          </a:p>
          <a:p>
            <a:pPr marL="228584" indent="-228584">
              <a:buFont typeface="+mj-lt"/>
              <a:buAutoNum type="arabicPeriod"/>
            </a:pPr>
            <a:r>
              <a:rPr lang="en-GB" baseline="0" dirty="0" smtClean="0"/>
              <a:t>Finance to fund</a:t>
            </a:r>
          </a:p>
          <a:p>
            <a:pPr marL="228584" indent="-228584">
              <a:buFont typeface="+mj-lt"/>
              <a:buAutoNum type="arabicPeriod"/>
            </a:pPr>
            <a:r>
              <a:rPr lang="en-GB" baseline="0" dirty="0" smtClean="0"/>
              <a:t>Policy makers to establish an enabling environment.</a:t>
            </a:r>
          </a:p>
          <a:p>
            <a:pPr marL="228584" indent="-228584">
              <a:buFont typeface="+mj-lt"/>
              <a:buAutoNum type="arabicPeriod"/>
            </a:pPr>
            <a:endParaRPr lang="en-GB" baseline="0" dirty="0" smtClean="0"/>
          </a:p>
          <a:p>
            <a:pPr marL="0" marR="0" indent="0" algn="l" defTabSz="736264" rtl="0" eaLnBrk="1" fontAlgn="auto" latinLnBrk="0" hangingPunct="1">
              <a:lnSpc>
                <a:spcPct val="100000"/>
              </a:lnSpc>
              <a:spcBef>
                <a:spcPts val="0"/>
              </a:spcBef>
              <a:spcAft>
                <a:spcPts val="0"/>
              </a:spcAft>
              <a:buClrTx/>
              <a:buSzTx/>
              <a:buFontTx/>
              <a:buNone/>
              <a:tabLst/>
              <a:defRPr/>
            </a:pPr>
            <a:r>
              <a:rPr lang="en-GB" sz="900" dirty="0" smtClean="0">
                <a:solidFill>
                  <a:schemeClr val="bg2">
                    <a:lumMod val="50000"/>
                  </a:schemeClr>
                </a:solidFill>
                <a:latin typeface="Verdana" panose="020B0604030504040204" pitchFamily="34" charset="0"/>
                <a:ea typeface="Arial Unicode MS" panose="020B0604020202020204" pitchFamily="34" charset="-128"/>
                <a:cs typeface="Arial Unicode MS" panose="020B0604020202020204" pitchFamily="34" charset="-128"/>
              </a:rPr>
              <a:t>Because the Coalition includes representation from all parts of society it is uniquely placed to address issues at a systems level</a:t>
            </a:r>
            <a:endParaRPr lang="en-US" sz="900" dirty="0" smtClean="0">
              <a:solidFill>
                <a:schemeClr val="bg2">
                  <a:lumMod val="50000"/>
                </a:schemeClr>
              </a:solidFill>
              <a:latin typeface="Verdana" panose="020B0604030504040204" pitchFamily="34" charset="0"/>
              <a:ea typeface="Arial Unicode MS" panose="020B0604020202020204" pitchFamily="34" charset="-128"/>
              <a:cs typeface="Arial Unicode MS" panose="020B0604020202020204" pitchFamily="34" charset="-128"/>
            </a:endParaRPr>
          </a:p>
          <a:p>
            <a:endParaRPr lang="en-GB" baseline="0" dirty="0" smtClean="0"/>
          </a:p>
        </p:txBody>
      </p:sp>
      <p:sp>
        <p:nvSpPr>
          <p:cNvPr id="4" name="Slide Number Placeholder 3"/>
          <p:cNvSpPr>
            <a:spLocks noGrp="1"/>
          </p:cNvSpPr>
          <p:nvPr>
            <p:ph type="sldNum" sz="quarter" idx="10"/>
          </p:nvPr>
        </p:nvSpPr>
        <p:spPr/>
        <p:txBody>
          <a:bodyPr/>
          <a:lstStyle/>
          <a:p>
            <a:fld id="{379CA0D8-6577-48B2-BA77-88519BAFBFDA}" type="slidenum">
              <a:rPr lang="en-JM" smtClean="0">
                <a:solidFill>
                  <a:prstClr val="black"/>
                </a:solidFill>
              </a:rPr>
              <a:pPr/>
              <a:t>4</a:t>
            </a:fld>
            <a:endParaRPr lang="en-JM" dirty="0">
              <a:solidFill>
                <a:prstClr val="black"/>
              </a:solidFill>
            </a:endParaRPr>
          </a:p>
        </p:txBody>
      </p:sp>
    </p:spTree>
    <p:extLst>
      <p:ext uri="{BB962C8B-B14F-4D97-AF65-F5344CB8AC3E}">
        <p14:creationId xmlns:p14="http://schemas.microsoft.com/office/powerpoint/2010/main" val="4654188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9CA0D8-6577-48B2-BA77-88519BAFBFDA}" type="slidenum">
              <a:rPr lang="en-JM" smtClean="0"/>
              <a:pPr/>
              <a:t>31</a:t>
            </a:fld>
            <a:endParaRPr lang="en-JM" dirty="0"/>
          </a:p>
        </p:txBody>
      </p:sp>
    </p:spTree>
    <p:extLst>
      <p:ext uri="{BB962C8B-B14F-4D97-AF65-F5344CB8AC3E}">
        <p14:creationId xmlns:p14="http://schemas.microsoft.com/office/powerpoint/2010/main" val="15557572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9CA0D8-6577-48B2-BA77-88519BAFBFDA}" type="slidenum">
              <a:rPr lang="en-JM" smtClean="0"/>
              <a:pPr/>
              <a:t>32</a:t>
            </a:fld>
            <a:endParaRPr lang="en-JM" dirty="0"/>
          </a:p>
        </p:txBody>
      </p:sp>
    </p:spTree>
    <p:extLst>
      <p:ext uri="{BB962C8B-B14F-4D97-AF65-F5344CB8AC3E}">
        <p14:creationId xmlns:p14="http://schemas.microsoft.com/office/powerpoint/2010/main" val="11352809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9CA0D8-6577-48B2-BA77-88519BAFBFDA}" type="slidenum">
              <a:rPr lang="en-JM" smtClean="0"/>
              <a:pPr/>
              <a:t>33</a:t>
            </a:fld>
            <a:endParaRPr lang="en-JM" dirty="0"/>
          </a:p>
        </p:txBody>
      </p:sp>
    </p:spTree>
    <p:extLst>
      <p:ext uri="{BB962C8B-B14F-4D97-AF65-F5344CB8AC3E}">
        <p14:creationId xmlns:p14="http://schemas.microsoft.com/office/powerpoint/2010/main" val="11933263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9CA0D8-6577-48B2-BA77-88519BAFBFDA}" type="slidenum">
              <a:rPr lang="en-JM" smtClean="0"/>
              <a:pPr/>
              <a:t>35</a:t>
            </a:fld>
            <a:endParaRPr lang="en-JM" dirty="0"/>
          </a:p>
        </p:txBody>
      </p:sp>
    </p:spTree>
    <p:extLst>
      <p:ext uri="{BB962C8B-B14F-4D97-AF65-F5344CB8AC3E}">
        <p14:creationId xmlns:p14="http://schemas.microsoft.com/office/powerpoint/2010/main" val="9747413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9CA0D8-6577-48B2-BA77-88519BAFBFDA}" type="slidenum">
              <a:rPr lang="en-JM" smtClean="0"/>
              <a:pPr/>
              <a:t>36</a:t>
            </a:fld>
            <a:endParaRPr lang="en-JM" dirty="0"/>
          </a:p>
        </p:txBody>
      </p:sp>
    </p:spTree>
    <p:extLst>
      <p:ext uri="{BB962C8B-B14F-4D97-AF65-F5344CB8AC3E}">
        <p14:creationId xmlns:p14="http://schemas.microsoft.com/office/powerpoint/2010/main" val="22992185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63588" y="742950"/>
            <a:ext cx="5267325" cy="3714750"/>
          </a:xfrm>
        </p:spPr>
      </p:sp>
      <p:sp>
        <p:nvSpPr>
          <p:cNvPr id="3" name="Tijdelijke aanduiding voor notities 2"/>
          <p:cNvSpPr>
            <a:spLocks noGrp="1"/>
          </p:cNvSpPr>
          <p:nvPr>
            <p:ph type="body" idx="1"/>
          </p:nvPr>
        </p:nvSpPr>
        <p:spPr/>
        <p:txBody>
          <a:bodyPr/>
          <a:lstStyle/>
          <a:p>
            <a:pPr marL="0" indent="0">
              <a:buFont typeface="Wingdings" panose="05000000000000000000" pitchFamily="2" charset="2"/>
              <a:buNone/>
            </a:pPr>
            <a:r>
              <a:rPr lang="en-GB" sz="9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Already,</a:t>
            </a:r>
            <a:r>
              <a:rPr lang="en-GB" sz="900" baseline="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 we have an impressive number of</a:t>
            </a:r>
            <a:r>
              <a:rPr lang="en-GB" sz="9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 Sector Guides and Supplements</a:t>
            </a:r>
            <a:r>
              <a:rPr lang="en-GB" sz="900" baseline="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 that exist or are in development at the moment. </a:t>
            </a:r>
          </a:p>
          <a:p>
            <a:pPr marL="0" indent="0">
              <a:buFont typeface="Wingdings" panose="05000000000000000000" pitchFamily="2" charset="2"/>
              <a:buNone/>
            </a:pPr>
            <a:endParaRPr lang="en-GB" sz="900" baseline="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pPr marL="0" indent="0">
              <a:buFont typeface="Wingdings" panose="05000000000000000000" pitchFamily="2" charset="2"/>
              <a:buNone/>
            </a:pPr>
            <a:r>
              <a:rPr lang="en-GB" sz="900" baseline="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All were, or are, already being led by Coalition Organizations who volunteered to take the lead on this work. </a:t>
            </a:r>
          </a:p>
          <a:p>
            <a:pPr marL="0" indent="0">
              <a:buFont typeface="Wingdings" panose="05000000000000000000" pitchFamily="2" charset="2"/>
              <a:buNone/>
            </a:pPr>
            <a:endParaRPr lang="en-GB" sz="9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pPr marL="0" indent="0">
              <a:buFont typeface="Wingdings" panose="05000000000000000000" pitchFamily="2" charset="2"/>
              <a:buNone/>
            </a:pPr>
            <a:r>
              <a:rPr lang="en-GB" sz="9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Of course we are always interested to hear new ideas, but we will also </a:t>
            </a:r>
            <a:r>
              <a:rPr lang="en-GB" sz="900" baseline="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come back to these sector guides and supplements later, and how coalition organizations can contribute to the development process even if they are not leading. </a:t>
            </a:r>
            <a:endParaRPr lang="en-US" sz="9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736264" rtl="0" eaLnBrk="1" fontAlgn="auto" latinLnBrk="0" hangingPunct="1">
              <a:lnSpc>
                <a:spcPct val="100000"/>
              </a:lnSpc>
              <a:spcBef>
                <a:spcPts val="0"/>
              </a:spcBef>
              <a:spcAft>
                <a:spcPts val="0"/>
              </a:spcAft>
              <a:buClrTx/>
              <a:buSzTx/>
              <a:buFontTx/>
              <a:buNone/>
              <a:tabLst/>
              <a:defRPr/>
            </a:pPr>
            <a:endParaRPr lang="en-US" sz="9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736264" rtl="0" eaLnBrk="1" fontAlgn="auto" latinLnBrk="0" hangingPunct="1">
              <a:lnSpc>
                <a:spcPct val="100000"/>
              </a:lnSpc>
              <a:spcBef>
                <a:spcPts val="0"/>
              </a:spcBef>
              <a:spcAft>
                <a:spcPts val="0"/>
              </a:spcAft>
              <a:buClrTx/>
              <a:buSzTx/>
              <a:buFontTx/>
              <a:buNone/>
              <a:tabLst/>
              <a:defRPr/>
            </a:pPr>
            <a:endParaRPr lang="en-US" sz="9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endParaRPr lang="nl-NL" dirty="0"/>
          </a:p>
        </p:txBody>
      </p:sp>
      <p:sp>
        <p:nvSpPr>
          <p:cNvPr id="4" name="Tijdelijke aanduiding voor dianummer 3"/>
          <p:cNvSpPr>
            <a:spLocks noGrp="1"/>
          </p:cNvSpPr>
          <p:nvPr>
            <p:ph type="sldNum" sz="quarter" idx="10"/>
          </p:nvPr>
        </p:nvSpPr>
        <p:spPr/>
        <p:txBody>
          <a:bodyPr/>
          <a:lstStyle/>
          <a:p>
            <a:fld id="{379CA0D8-6577-48B2-BA77-88519BAFBFDA}" type="slidenum">
              <a:rPr lang="en-JM" smtClean="0"/>
              <a:pPr/>
              <a:t>38</a:t>
            </a:fld>
            <a:endParaRPr lang="en-JM" dirty="0"/>
          </a:p>
        </p:txBody>
      </p:sp>
    </p:spTree>
    <p:extLst>
      <p:ext uri="{BB962C8B-B14F-4D97-AF65-F5344CB8AC3E}">
        <p14:creationId xmlns:p14="http://schemas.microsoft.com/office/powerpoint/2010/main" val="39988188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63588" y="742950"/>
            <a:ext cx="5267325" cy="3714750"/>
          </a:xfrm>
        </p:spPr>
      </p:sp>
      <p:sp>
        <p:nvSpPr>
          <p:cNvPr id="3" name="Tijdelijke aanduiding voor notities 2"/>
          <p:cNvSpPr>
            <a:spLocks noGrp="1"/>
          </p:cNvSpPr>
          <p:nvPr>
            <p:ph type="body" idx="1"/>
          </p:nvPr>
        </p:nvSpPr>
        <p:spPr/>
        <p:txBody>
          <a:bodyPr/>
          <a:lstStyle/>
          <a:p>
            <a:pPr marL="0" indent="0">
              <a:buFont typeface="Wingdings" panose="05000000000000000000" pitchFamily="2" charset="2"/>
              <a:buNone/>
            </a:pPr>
            <a:r>
              <a:rPr lang="en-GB" sz="9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Already,</a:t>
            </a:r>
            <a:r>
              <a:rPr lang="en-GB" sz="900" baseline="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 we have an impressive number of</a:t>
            </a:r>
            <a:r>
              <a:rPr lang="en-GB" sz="9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 Sector Guides and Supplements</a:t>
            </a:r>
            <a:r>
              <a:rPr lang="en-GB" sz="900" baseline="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 that exist or are in development at the moment. </a:t>
            </a:r>
          </a:p>
          <a:p>
            <a:pPr marL="0" indent="0">
              <a:buFont typeface="Wingdings" panose="05000000000000000000" pitchFamily="2" charset="2"/>
              <a:buNone/>
            </a:pPr>
            <a:endParaRPr lang="en-GB" sz="900" baseline="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pPr marL="0" indent="0">
              <a:buFont typeface="Wingdings" panose="05000000000000000000" pitchFamily="2" charset="2"/>
              <a:buNone/>
            </a:pPr>
            <a:r>
              <a:rPr lang="en-GB" sz="900" baseline="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All were, or are, already being led by Coalition Organizations who volunteered to take the lead on this work. </a:t>
            </a:r>
          </a:p>
          <a:p>
            <a:pPr marL="0" indent="0">
              <a:buFont typeface="Wingdings" panose="05000000000000000000" pitchFamily="2" charset="2"/>
              <a:buNone/>
            </a:pPr>
            <a:endParaRPr lang="en-GB" sz="9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pPr marL="0" indent="0">
              <a:buFont typeface="Wingdings" panose="05000000000000000000" pitchFamily="2" charset="2"/>
              <a:buNone/>
            </a:pPr>
            <a:r>
              <a:rPr lang="en-GB" sz="9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Of course we are always interested to hear new ideas, but we will also </a:t>
            </a:r>
            <a:r>
              <a:rPr lang="en-GB" sz="900" baseline="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come back to these sector guides and supplements later, and how coalition organizations can contribute to the development process even if they are not leading. </a:t>
            </a:r>
            <a:endParaRPr lang="en-US" sz="9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736264" rtl="0" eaLnBrk="1" fontAlgn="auto" latinLnBrk="0" hangingPunct="1">
              <a:lnSpc>
                <a:spcPct val="100000"/>
              </a:lnSpc>
              <a:spcBef>
                <a:spcPts val="0"/>
              </a:spcBef>
              <a:spcAft>
                <a:spcPts val="0"/>
              </a:spcAft>
              <a:buClrTx/>
              <a:buSzTx/>
              <a:buFontTx/>
              <a:buNone/>
              <a:tabLst/>
              <a:defRPr/>
            </a:pPr>
            <a:endParaRPr lang="en-US" sz="9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736264" rtl="0" eaLnBrk="1" fontAlgn="auto" latinLnBrk="0" hangingPunct="1">
              <a:lnSpc>
                <a:spcPct val="100000"/>
              </a:lnSpc>
              <a:spcBef>
                <a:spcPts val="0"/>
              </a:spcBef>
              <a:spcAft>
                <a:spcPts val="0"/>
              </a:spcAft>
              <a:buClrTx/>
              <a:buSzTx/>
              <a:buFontTx/>
              <a:buNone/>
              <a:tabLst/>
              <a:defRPr/>
            </a:pPr>
            <a:endParaRPr lang="en-US" sz="9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endParaRPr lang="nl-NL" dirty="0"/>
          </a:p>
        </p:txBody>
      </p:sp>
      <p:sp>
        <p:nvSpPr>
          <p:cNvPr id="4" name="Tijdelijke aanduiding voor dianummer 3"/>
          <p:cNvSpPr>
            <a:spLocks noGrp="1"/>
          </p:cNvSpPr>
          <p:nvPr>
            <p:ph type="sldNum" sz="quarter" idx="10"/>
          </p:nvPr>
        </p:nvSpPr>
        <p:spPr/>
        <p:txBody>
          <a:bodyPr/>
          <a:lstStyle/>
          <a:p>
            <a:fld id="{379CA0D8-6577-48B2-BA77-88519BAFBFDA}" type="slidenum">
              <a:rPr lang="en-JM" smtClean="0"/>
              <a:pPr/>
              <a:t>39</a:t>
            </a:fld>
            <a:endParaRPr lang="en-JM" dirty="0"/>
          </a:p>
        </p:txBody>
      </p:sp>
    </p:spTree>
    <p:extLst>
      <p:ext uri="{BB962C8B-B14F-4D97-AF65-F5344CB8AC3E}">
        <p14:creationId xmlns:p14="http://schemas.microsoft.com/office/powerpoint/2010/main" val="32805925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63588" y="742950"/>
            <a:ext cx="5267325" cy="3714750"/>
          </a:xfrm>
        </p:spPr>
      </p:sp>
      <p:sp>
        <p:nvSpPr>
          <p:cNvPr id="3" name="Tijdelijke aanduiding voor notities 2"/>
          <p:cNvSpPr>
            <a:spLocks noGrp="1"/>
          </p:cNvSpPr>
          <p:nvPr>
            <p:ph type="body" idx="1"/>
          </p:nvPr>
        </p:nvSpPr>
        <p:spPr/>
        <p:txBody>
          <a:bodyPr/>
          <a:lstStyle/>
          <a:p>
            <a:pPr marL="0" indent="0">
              <a:buFont typeface="Wingdings" panose="05000000000000000000" pitchFamily="2" charset="2"/>
              <a:buNone/>
            </a:pPr>
            <a:r>
              <a:rPr lang="en-GB" sz="9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Already,</a:t>
            </a:r>
            <a:r>
              <a:rPr lang="en-GB" sz="900" baseline="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 we have an impressive number of</a:t>
            </a:r>
            <a:r>
              <a:rPr lang="en-GB" sz="9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 Sector Guides and Supplements</a:t>
            </a:r>
            <a:r>
              <a:rPr lang="en-GB" sz="900" baseline="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 that exist or are in development at the moment. </a:t>
            </a:r>
          </a:p>
          <a:p>
            <a:pPr marL="0" indent="0">
              <a:buFont typeface="Wingdings" panose="05000000000000000000" pitchFamily="2" charset="2"/>
              <a:buNone/>
            </a:pPr>
            <a:endParaRPr lang="en-GB" sz="900" baseline="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pPr marL="0" indent="0">
              <a:buFont typeface="Wingdings" panose="05000000000000000000" pitchFamily="2" charset="2"/>
              <a:buNone/>
            </a:pPr>
            <a:r>
              <a:rPr lang="en-GB" sz="900" baseline="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All were, or are, already being led by Coalition Organizations who volunteered to take the lead on this work. </a:t>
            </a:r>
          </a:p>
          <a:p>
            <a:pPr marL="0" indent="0">
              <a:buFont typeface="Wingdings" panose="05000000000000000000" pitchFamily="2" charset="2"/>
              <a:buNone/>
            </a:pPr>
            <a:endParaRPr lang="en-GB" sz="9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pPr marL="0" indent="0">
              <a:buFont typeface="Wingdings" panose="05000000000000000000" pitchFamily="2" charset="2"/>
              <a:buNone/>
            </a:pPr>
            <a:r>
              <a:rPr lang="en-GB" sz="9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Of course we are always interested to hear new ideas, but we will also </a:t>
            </a:r>
            <a:r>
              <a:rPr lang="en-GB" sz="900" baseline="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come back to these sector guides and supplements later, and how coalition organizations can contribute to the development process even if they are not leading. </a:t>
            </a:r>
            <a:endParaRPr lang="en-US" sz="9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736264" rtl="0" eaLnBrk="1" fontAlgn="auto" latinLnBrk="0" hangingPunct="1">
              <a:lnSpc>
                <a:spcPct val="100000"/>
              </a:lnSpc>
              <a:spcBef>
                <a:spcPts val="0"/>
              </a:spcBef>
              <a:spcAft>
                <a:spcPts val="0"/>
              </a:spcAft>
              <a:buClrTx/>
              <a:buSzTx/>
              <a:buFontTx/>
              <a:buNone/>
              <a:tabLst/>
              <a:defRPr/>
            </a:pPr>
            <a:endParaRPr lang="en-US" sz="9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736264" rtl="0" eaLnBrk="1" fontAlgn="auto" latinLnBrk="0" hangingPunct="1">
              <a:lnSpc>
                <a:spcPct val="100000"/>
              </a:lnSpc>
              <a:spcBef>
                <a:spcPts val="0"/>
              </a:spcBef>
              <a:spcAft>
                <a:spcPts val="0"/>
              </a:spcAft>
              <a:buClrTx/>
              <a:buSzTx/>
              <a:buFontTx/>
              <a:buNone/>
              <a:tabLst/>
              <a:defRPr/>
            </a:pPr>
            <a:endParaRPr lang="en-US" sz="9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endParaRPr lang="nl-NL" dirty="0"/>
          </a:p>
        </p:txBody>
      </p:sp>
      <p:sp>
        <p:nvSpPr>
          <p:cNvPr id="4" name="Tijdelijke aanduiding voor dianummer 3"/>
          <p:cNvSpPr>
            <a:spLocks noGrp="1"/>
          </p:cNvSpPr>
          <p:nvPr>
            <p:ph type="sldNum" sz="quarter" idx="10"/>
          </p:nvPr>
        </p:nvSpPr>
        <p:spPr/>
        <p:txBody>
          <a:bodyPr/>
          <a:lstStyle/>
          <a:p>
            <a:fld id="{379CA0D8-6577-48B2-BA77-88519BAFBFDA}" type="slidenum">
              <a:rPr lang="en-JM" smtClean="0"/>
              <a:pPr/>
              <a:t>40</a:t>
            </a:fld>
            <a:endParaRPr lang="en-JM" dirty="0"/>
          </a:p>
        </p:txBody>
      </p:sp>
    </p:spTree>
    <p:extLst>
      <p:ext uri="{BB962C8B-B14F-4D97-AF65-F5344CB8AC3E}">
        <p14:creationId xmlns:p14="http://schemas.microsoft.com/office/powerpoint/2010/main" val="12920094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63588" y="742950"/>
            <a:ext cx="5267325" cy="3714750"/>
          </a:xfrm>
        </p:spPr>
      </p:sp>
      <p:sp>
        <p:nvSpPr>
          <p:cNvPr id="3" name="Tijdelijke aanduiding voor notities 2"/>
          <p:cNvSpPr>
            <a:spLocks noGrp="1"/>
          </p:cNvSpPr>
          <p:nvPr>
            <p:ph type="body" idx="1"/>
          </p:nvPr>
        </p:nvSpPr>
        <p:spPr/>
        <p:txBody>
          <a:bodyPr/>
          <a:lstStyle/>
          <a:p>
            <a:pPr marL="0" indent="0">
              <a:buFont typeface="Wingdings" panose="05000000000000000000" pitchFamily="2" charset="2"/>
              <a:buNone/>
            </a:pPr>
            <a:r>
              <a:rPr lang="en-GB" sz="9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Already,</a:t>
            </a:r>
            <a:r>
              <a:rPr lang="en-GB" sz="900" baseline="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 we have an impressive number of</a:t>
            </a:r>
            <a:r>
              <a:rPr lang="en-GB" sz="9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 Sector Guides and Supplements</a:t>
            </a:r>
            <a:r>
              <a:rPr lang="en-GB" sz="900" baseline="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 that exist or are in development at the moment. </a:t>
            </a:r>
          </a:p>
          <a:p>
            <a:pPr marL="0" indent="0">
              <a:buFont typeface="Wingdings" panose="05000000000000000000" pitchFamily="2" charset="2"/>
              <a:buNone/>
            </a:pPr>
            <a:endParaRPr lang="en-GB" sz="900" baseline="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pPr marL="0" indent="0">
              <a:buFont typeface="Wingdings" panose="05000000000000000000" pitchFamily="2" charset="2"/>
              <a:buNone/>
            </a:pPr>
            <a:r>
              <a:rPr lang="en-GB" sz="900" baseline="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All were, or are, already being led by Coalition Organizations who volunteered to take the lead on this work. </a:t>
            </a:r>
          </a:p>
          <a:p>
            <a:pPr marL="0" indent="0">
              <a:buFont typeface="Wingdings" panose="05000000000000000000" pitchFamily="2" charset="2"/>
              <a:buNone/>
            </a:pPr>
            <a:endParaRPr lang="en-GB" sz="9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pPr marL="0" indent="0">
              <a:buFont typeface="Wingdings" panose="05000000000000000000" pitchFamily="2" charset="2"/>
              <a:buNone/>
            </a:pPr>
            <a:r>
              <a:rPr lang="en-GB" sz="9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Of course we are always interested to hear new ideas, but we will also </a:t>
            </a:r>
            <a:r>
              <a:rPr lang="en-GB" sz="900" baseline="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come back to these sector guides and supplements later, and how coalition organizations can contribute to the development process even if they are not leading. </a:t>
            </a:r>
            <a:endParaRPr lang="en-US" sz="9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736264" rtl="0" eaLnBrk="1" fontAlgn="auto" latinLnBrk="0" hangingPunct="1">
              <a:lnSpc>
                <a:spcPct val="100000"/>
              </a:lnSpc>
              <a:spcBef>
                <a:spcPts val="0"/>
              </a:spcBef>
              <a:spcAft>
                <a:spcPts val="0"/>
              </a:spcAft>
              <a:buClrTx/>
              <a:buSzTx/>
              <a:buFontTx/>
              <a:buNone/>
              <a:tabLst/>
              <a:defRPr/>
            </a:pPr>
            <a:endParaRPr lang="en-US" sz="9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736264" rtl="0" eaLnBrk="1" fontAlgn="auto" latinLnBrk="0" hangingPunct="1">
              <a:lnSpc>
                <a:spcPct val="100000"/>
              </a:lnSpc>
              <a:spcBef>
                <a:spcPts val="0"/>
              </a:spcBef>
              <a:spcAft>
                <a:spcPts val="0"/>
              </a:spcAft>
              <a:buClrTx/>
              <a:buSzTx/>
              <a:buFontTx/>
              <a:buNone/>
              <a:tabLst/>
              <a:defRPr/>
            </a:pPr>
            <a:endParaRPr lang="en-US" sz="9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endParaRPr lang="nl-NL" dirty="0"/>
          </a:p>
        </p:txBody>
      </p:sp>
      <p:sp>
        <p:nvSpPr>
          <p:cNvPr id="4" name="Tijdelijke aanduiding voor dianummer 3"/>
          <p:cNvSpPr>
            <a:spLocks noGrp="1"/>
          </p:cNvSpPr>
          <p:nvPr>
            <p:ph type="sldNum" sz="quarter" idx="10"/>
          </p:nvPr>
        </p:nvSpPr>
        <p:spPr/>
        <p:txBody>
          <a:bodyPr/>
          <a:lstStyle/>
          <a:p>
            <a:fld id="{379CA0D8-6577-48B2-BA77-88519BAFBFDA}" type="slidenum">
              <a:rPr lang="en-JM" smtClean="0"/>
              <a:pPr/>
              <a:t>43</a:t>
            </a:fld>
            <a:endParaRPr lang="en-JM" dirty="0"/>
          </a:p>
        </p:txBody>
      </p:sp>
    </p:spTree>
    <p:extLst>
      <p:ext uri="{BB962C8B-B14F-4D97-AF65-F5344CB8AC3E}">
        <p14:creationId xmlns:p14="http://schemas.microsoft.com/office/powerpoint/2010/main" val="245722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9CA0D8-6577-48B2-BA77-88519BAFBFDA}" type="slidenum">
              <a:rPr lang="en-JM" smtClean="0">
                <a:solidFill>
                  <a:prstClr val="black"/>
                </a:solidFill>
                <a:latin typeface="Calibri"/>
              </a:rPr>
              <a:pPr/>
              <a:t>44</a:t>
            </a:fld>
            <a:endParaRPr lang="en-JM" dirty="0">
              <a:solidFill>
                <a:prstClr val="black"/>
              </a:solidFill>
              <a:latin typeface="Calibri"/>
            </a:endParaRPr>
          </a:p>
        </p:txBody>
      </p:sp>
    </p:spTree>
    <p:extLst>
      <p:ext uri="{BB962C8B-B14F-4D97-AF65-F5344CB8AC3E}">
        <p14:creationId xmlns:p14="http://schemas.microsoft.com/office/powerpoint/2010/main" val="1215927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3000"/>
              </a:lnSpc>
              <a:buClr>
                <a:schemeClr val="accent2"/>
              </a:buClr>
              <a:buFont typeface="Arial" panose="020B0604020202020204" pitchFamily="34" charset="0"/>
              <a:buChar char="•"/>
              <a:tabLst>
                <a:tab pos="457200" algn="l"/>
              </a:tabLst>
            </a:pPr>
            <a:r>
              <a:rPr lang="en-GB" sz="900" kern="1200" dirty="0" smtClean="0">
                <a:solidFill>
                  <a:schemeClr val="bg2">
                    <a:lumMod val="50000"/>
                  </a:schemeClr>
                </a:solidFill>
                <a:effectLst/>
                <a:latin typeface="Verdana" panose="020B0604030504040204" pitchFamily="34" charset="0"/>
                <a:ea typeface="Verdana" panose="020B0604030504040204" pitchFamily="34" charset="0"/>
                <a:cs typeface="Verdana" panose="020B0604030504040204" pitchFamily="34" charset="0"/>
              </a:rPr>
              <a:t>To harmonize approaches to natural capital, getting solutions to scale quickly. </a:t>
            </a:r>
            <a:endParaRPr lang="en-GB" sz="1050" dirty="0" smtClean="0">
              <a:solidFill>
                <a:schemeClr val="bg2">
                  <a:lumMod val="50000"/>
                </a:schemeClr>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lnSpc>
                <a:spcPct val="113000"/>
              </a:lnSpc>
              <a:buClr>
                <a:schemeClr val="accent2"/>
              </a:buClr>
              <a:buFont typeface="Arial" panose="020B0604020202020204" pitchFamily="34" charset="0"/>
              <a:buChar char="•"/>
              <a:tabLst>
                <a:tab pos="457200" algn="l"/>
              </a:tabLst>
            </a:pPr>
            <a:r>
              <a:rPr lang="en-GB" sz="900" kern="1200" dirty="0" smtClean="0">
                <a:solidFill>
                  <a:schemeClr val="bg2">
                    <a:lumMod val="50000"/>
                  </a:schemeClr>
                </a:solidFill>
                <a:effectLst/>
                <a:latin typeface="Verdana" panose="020B0604030504040204" pitchFamily="34" charset="0"/>
                <a:ea typeface="Verdana" panose="020B0604030504040204" pitchFamily="34" charset="0"/>
                <a:cs typeface="Verdana" panose="020B0604030504040204" pitchFamily="34" charset="0"/>
              </a:rPr>
              <a:t>To promote a shift in behavior that enhances rather than depletes natural capital. </a:t>
            </a:r>
            <a:endParaRPr lang="en-GB" sz="1050" dirty="0" smtClean="0">
              <a:solidFill>
                <a:schemeClr val="bg2">
                  <a:lumMod val="50000"/>
                </a:schemeClr>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lnSpc>
                <a:spcPct val="114000"/>
              </a:lnSpc>
              <a:buClr>
                <a:schemeClr val="accent2"/>
              </a:buClr>
              <a:buFont typeface="Arial" panose="020B0604020202020204" pitchFamily="34" charset="0"/>
              <a:buChar char="•"/>
              <a:tabLst>
                <a:tab pos="457200" algn="l"/>
              </a:tabLst>
            </a:pPr>
            <a:r>
              <a:rPr lang="en-GB" sz="900" kern="1200" dirty="0" smtClean="0">
                <a:solidFill>
                  <a:schemeClr val="bg2">
                    <a:lumMod val="50000"/>
                  </a:schemeClr>
                </a:solidFill>
                <a:effectLst/>
                <a:latin typeface="Verdana" panose="020B0604030504040204" pitchFamily="34" charset="0"/>
                <a:ea typeface="Verdana" panose="020B0604030504040204" pitchFamily="34" charset="0"/>
                <a:cs typeface="Verdana" panose="020B0604030504040204" pitchFamily="34" charset="0"/>
              </a:rPr>
              <a:t>To support the evolution of an enabling environment that both aids natural capital thinking and integrates it into other initiatives.</a:t>
            </a:r>
            <a:endParaRPr lang="en-GB" sz="1050" dirty="0" smtClean="0">
              <a:solidFill>
                <a:schemeClr val="bg2">
                  <a:lumMod val="50000"/>
                </a:schemeClr>
              </a:solidFill>
              <a:effectLst/>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fld id="{379CA0D8-6577-48B2-BA77-88519BAFBFDA}" type="slidenum">
              <a:rPr lang="en-JM" smtClean="0"/>
              <a:pPr/>
              <a:t>5</a:t>
            </a:fld>
            <a:endParaRPr lang="en-JM" dirty="0"/>
          </a:p>
        </p:txBody>
      </p:sp>
    </p:spTree>
    <p:extLst>
      <p:ext uri="{BB962C8B-B14F-4D97-AF65-F5344CB8AC3E}">
        <p14:creationId xmlns:p14="http://schemas.microsoft.com/office/powerpoint/2010/main" val="22468020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smtClean="0"/>
              <a:t>When the draft of the Natural Capital Protocol was released for public consultation, over 100 comments focused on the need to address biodiversity differently. </a:t>
            </a:r>
          </a:p>
        </p:txBody>
      </p:sp>
      <p:sp>
        <p:nvSpPr>
          <p:cNvPr id="4" name="Slide Number Placeholder 3"/>
          <p:cNvSpPr>
            <a:spLocks noGrp="1"/>
          </p:cNvSpPr>
          <p:nvPr>
            <p:ph type="sldNum" sz="quarter" idx="10"/>
          </p:nvPr>
        </p:nvSpPr>
        <p:spPr/>
        <p:txBody>
          <a:bodyPr/>
          <a:lstStyle/>
          <a:p>
            <a:fld id="{379CA0D8-6577-48B2-BA77-88519BAFBFDA}" type="slidenum">
              <a:rPr lang="en-JM" smtClean="0"/>
              <a:pPr/>
              <a:t>46</a:t>
            </a:fld>
            <a:endParaRPr lang="en-JM" dirty="0"/>
          </a:p>
        </p:txBody>
      </p:sp>
    </p:spTree>
    <p:extLst>
      <p:ext uri="{BB962C8B-B14F-4D97-AF65-F5344CB8AC3E}">
        <p14:creationId xmlns:p14="http://schemas.microsoft.com/office/powerpoint/2010/main" val="25846200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i="0" kern="1200" dirty="0" smtClean="0">
                <a:solidFill>
                  <a:schemeClr val="tx1"/>
                </a:solidFill>
                <a:effectLst/>
                <a:latin typeface="+mn-lt"/>
                <a:ea typeface="+mn-ea"/>
                <a:cs typeface="+mn-cs"/>
              </a:rPr>
              <a:t>Sir Robert </a:t>
            </a:r>
            <a:r>
              <a:rPr lang="en-US" sz="900" b="0" i="0" kern="1200" dirty="0" err="1" smtClean="0">
                <a:solidFill>
                  <a:schemeClr val="tx1"/>
                </a:solidFill>
                <a:effectLst/>
                <a:latin typeface="+mn-lt"/>
                <a:ea typeface="+mn-ea"/>
                <a:cs typeface="+mn-cs"/>
              </a:rPr>
              <a:t>M</a:t>
            </a:r>
            <a:r>
              <a:rPr lang="en-US" sz="900" b="0" i="0" kern="1200" baseline="30000" dirty="0" err="1" smtClean="0">
                <a:solidFill>
                  <a:schemeClr val="tx1"/>
                </a:solidFill>
                <a:effectLst/>
                <a:latin typeface="+mn-lt"/>
                <a:ea typeface="+mn-ea"/>
                <a:cs typeface="+mn-cs"/>
              </a:rPr>
              <a:t>c</a:t>
            </a:r>
            <a:r>
              <a:rPr lang="en-US" sz="900" b="0" i="0" kern="1200" dirty="0" err="1" smtClean="0">
                <a:solidFill>
                  <a:schemeClr val="tx1"/>
                </a:solidFill>
                <a:effectLst/>
                <a:latin typeface="+mn-lt"/>
                <a:ea typeface="+mn-ea"/>
                <a:cs typeface="+mn-cs"/>
              </a:rPr>
              <a:t>Alpine</a:t>
            </a:r>
            <a:r>
              <a:rPr lang="en-US" sz="900" b="0" i="0" kern="1200" dirty="0" smtClean="0">
                <a:solidFill>
                  <a:schemeClr val="tx1"/>
                </a:solidFill>
                <a:effectLst/>
                <a:latin typeface="+mn-lt"/>
                <a:ea typeface="+mn-ea"/>
                <a:cs typeface="+mn-cs"/>
              </a:rPr>
              <a:t>, a British construction company, and </a:t>
            </a:r>
            <a:r>
              <a:rPr lang="en-US" sz="900" b="0" i="0" kern="1200" dirty="0" err="1" smtClean="0">
                <a:solidFill>
                  <a:schemeClr val="tx1"/>
                </a:solidFill>
                <a:effectLst/>
                <a:latin typeface="+mn-lt"/>
                <a:ea typeface="+mn-ea"/>
                <a:cs typeface="+mn-cs"/>
              </a:rPr>
              <a:t>Hammerson</a:t>
            </a:r>
            <a:r>
              <a:rPr lang="en-US" sz="900" b="0" i="0" kern="1200" dirty="0" smtClean="0">
                <a:solidFill>
                  <a:schemeClr val="tx1"/>
                </a:solidFill>
                <a:effectLst/>
                <a:latin typeface="+mn-lt"/>
                <a:ea typeface="+mn-ea"/>
                <a:cs typeface="+mn-cs"/>
              </a:rPr>
              <a:t> plc, a major owner, manager and developer of retail property, jointly commissioned Trucost to undertake a net impact assessment of two development project sites.</a:t>
            </a:r>
          </a:p>
          <a:p>
            <a:r>
              <a:rPr lang="en-US" dirty="0" smtClean="0">
                <a:effectLst/>
              </a:rPr>
              <a:t>Both companies strive to </a:t>
            </a:r>
            <a:r>
              <a:rPr lang="en-US" dirty="0" err="1" smtClean="0">
                <a:effectLst/>
              </a:rPr>
              <a:t>minimise</a:t>
            </a:r>
            <a:r>
              <a:rPr lang="en-US" dirty="0" smtClean="0">
                <a:effectLst/>
              </a:rPr>
              <a:t> impacts on the environment through collaborative approaches to design new assets using green technologies, resource efficiency, and where possible, renewable or efficient energy – either onsite or through responsible procurement.</a:t>
            </a:r>
          </a:p>
          <a:p>
            <a:r>
              <a:rPr lang="en-US" dirty="0" smtClean="0">
                <a:effectLst/>
              </a:rPr>
              <a:t>This assessment quantifies the environmental impacts associated with the activities of the two sites, including supply chain, use and disposal, compared to a business-as-usual baseline over a 15 and 10-year lifetime. For each activity, Trucost considers the most important environmental key performance indicators (</a:t>
            </a:r>
            <a:r>
              <a:rPr lang="en-US" dirty="0" err="1" smtClean="0">
                <a:effectLst/>
              </a:rPr>
              <a:t>eKPIs</a:t>
            </a:r>
            <a:r>
              <a:rPr lang="en-US" dirty="0" smtClean="0">
                <a:effectLst/>
              </a:rPr>
              <a:t>) including greenhouse gases (GHGs), air pollution, human and eco-toxicity and water consumption. It uses a combination of primary and secondary data sources to quantify each impact.</a:t>
            </a:r>
          </a:p>
          <a:p>
            <a:endParaRPr lang="en-US" dirty="0" smtClean="0">
              <a:effectLst/>
            </a:endParaRPr>
          </a:p>
          <a:p>
            <a:r>
              <a:rPr lang="en-US" dirty="0" err="1" smtClean="0"/>
              <a:t>Analysing</a:t>
            </a:r>
            <a:r>
              <a:rPr lang="en-US" dirty="0" smtClean="0"/>
              <a:t> the long-term environmental implications of key items of infrastructure early in the design phase will support more informed decision-making and lead to better outcomes, reducing both environmental damage and business risk.</a:t>
            </a:r>
          </a:p>
          <a:p>
            <a:endParaRPr lang="en-US" dirty="0" smtClean="0">
              <a:effectLst/>
            </a:endParaRPr>
          </a:p>
          <a:p>
            <a:r>
              <a:rPr lang="en-US" dirty="0" smtClean="0">
                <a:effectLst/>
              </a:rPr>
              <a:t>Savings of up to 50,000</a:t>
            </a:r>
            <a:r>
              <a:rPr lang="en-US" baseline="0" dirty="0" smtClean="0">
                <a:effectLst/>
              </a:rPr>
              <a:t> GBP</a:t>
            </a:r>
            <a:endParaRPr lang="en-US" dirty="0" smtClean="0">
              <a:effectLst/>
            </a:endParaRPr>
          </a:p>
          <a:p>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379CA0D8-6577-48B2-BA77-88519BAFBFDA}" type="slidenum">
              <a:rPr lang="en-JM" smtClean="0"/>
              <a:pPr/>
              <a:t>49</a:t>
            </a:fld>
            <a:endParaRPr lang="en-JM" dirty="0"/>
          </a:p>
        </p:txBody>
      </p:sp>
    </p:spTree>
    <p:extLst>
      <p:ext uri="{BB962C8B-B14F-4D97-AF65-F5344CB8AC3E}">
        <p14:creationId xmlns:p14="http://schemas.microsoft.com/office/powerpoint/2010/main" val="41182588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i="0" kern="1200" dirty="0" smtClean="0">
                <a:solidFill>
                  <a:schemeClr val="tx1"/>
                </a:solidFill>
                <a:effectLst/>
                <a:latin typeface="+mn-lt"/>
                <a:ea typeface="+mn-ea"/>
                <a:cs typeface="+mn-cs"/>
              </a:rPr>
              <a:t>Sir Robert </a:t>
            </a:r>
            <a:r>
              <a:rPr lang="en-US" sz="900" b="0" i="0" kern="1200" dirty="0" err="1" smtClean="0">
                <a:solidFill>
                  <a:schemeClr val="tx1"/>
                </a:solidFill>
                <a:effectLst/>
                <a:latin typeface="+mn-lt"/>
                <a:ea typeface="+mn-ea"/>
                <a:cs typeface="+mn-cs"/>
              </a:rPr>
              <a:t>M</a:t>
            </a:r>
            <a:r>
              <a:rPr lang="en-US" sz="900" b="0" i="0" kern="1200" baseline="30000" dirty="0" err="1" smtClean="0">
                <a:solidFill>
                  <a:schemeClr val="tx1"/>
                </a:solidFill>
                <a:effectLst/>
                <a:latin typeface="+mn-lt"/>
                <a:ea typeface="+mn-ea"/>
                <a:cs typeface="+mn-cs"/>
              </a:rPr>
              <a:t>c</a:t>
            </a:r>
            <a:r>
              <a:rPr lang="en-US" sz="900" b="0" i="0" kern="1200" dirty="0" err="1" smtClean="0">
                <a:solidFill>
                  <a:schemeClr val="tx1"/>
                </a:solidFill>
                <a:effectLst/>
                <a:latin typeface="+mn-lt"/>
                <a:ea typeface="+mn-ea"/>
                <a:cs typeface="+mn-cs"/>
              </a:rPr>
              <a:t>Alpine</a:t>
            </a:r>
            <a:r>
              <a:rPr lang="en-US" sz="900" b="0" i="0" kern="1200" dirty="0" smtClean="0">
                <a:solidFill>
                  <a:schemeClr val="tx1"/>
                </a:solidFill>
                <a:effectLst/>
                <a:latin typeface="+mn-lt"/>
                <a:ea typeface="+mn-ea"/>
                <a:cs typeface="+mn-cs"/>
              </a:rPr>
              <a:t>, a British construction company, and </a:t>
            </a:r>
            <a:r>
              <a:rPr lang="en-US" sz="900" b="0" i="0" kern="1200" dirty="0" err="1" smtClean="0">
                <a:solidFill>
                  <a:schemeClr val="tx1"/>
                </a:solidFill>
                <a:effectLst/>
                <a:latin typeface="+mn-lt"/>
                <a:ea typeface="+mn-ea"/>
                <a:cs typeface="+mn-cs"/>
              </a:rPr>
              <a:t>Hammerson</a:t>
            </a:r>
            <a:r>
              <a:rPr lang="en-US" sz="900" b="0" i="0" kern="1200" dirty="0" smtClean="0">
                <a:solidFill>
                  <a:schemeClr val="tx1"/>
                </a:solidFill>
                <a:effectLst/>
                <a:latin typeface="+mn-lt"/>
                <a:ea typeface="+mn-ea"/>
                <a:cs typeface="+mn-cs"/>
              </a:rPr>
              <a:t> plc, a major owner, manager and developer of retail property, jointly commissioned Trucost to undertake a net impact assessment of two development project sites.</a:t>
            </a:r>
          </a:p>
          <a:p>
            <a:r>
              <a:rPr lang="en-US" dirty="0" smtClean="0">
                <a:effectLst/>
              </a:rPr>
              <a:t>Both companies strive to </a:t>
            </a:r>
            <a:r>
              <a:rPr lang="en-US" dirty="0" err="1" smtClean="0">
                <a:effectLst/>
              </a:rPr>
              <a:t>minimise</a:t>
            </a:r>
            <a:r>
              <a:rPr lang="en-US" dirty="0" smtClean="0">
                <a:effectLst/>
              </a:rPr>
              <a:t> impacts on the environment through collaborative approaches to design new assets using green technologies, resource efficiency, and where possible, renewable or efficient energy – either onsite or through responsible procurement.</a:t>
            </a:r>
          </a:p>
          <a:p>
            <a:r>
              <a:rPr lang="en-US" dirty="0" smtClean="0">
                <a:effectLst/>
              </a:rPr>
              <a:t>This assessment quantifies the environmental impacts associated with the activities of the two sites, including supply chain, use and disposal, compared to a business-as-usual baseline over a 15 and 10-year lifetime. For each activity, Trucost considers the most important environmental key performance indicators (</a:t>
            </a:r>
            <a:r>
              <a:rPr lang="en-US" dirty="0" err="1" smtClean="0">
                <a:effectLst/>
              </a:rPr>
              <a:t>eKPIs</a:t>
            </a:r>
            <a:r>
              <a:rPr lang="en-US" dirty="0" smtClean="0">
                <a:effectLst/>
              </a:rPr>
              <a:t>) including greenhouse gases (GHGs), air pollution, human and eco-toxicity and water consumption. It uses a combination of primary and secondary data sources to quantify each impact.</a:t>
            </a:r>
          </a:p>
          <a:p>
            <a:endParaRPr lang="en-US" dirty="0" smtClean="0">
              <a:effectLst/>
            </a:endParaRPr>
          </a:p>
          <a:p>
            <a:r>
              <a:rPr lang="en-US" dirty="0" err="1" smtClean="0"/>
              <a:t>Analysing</a:t>
            </a:r>
            <a:r>
              <a:rPr lang="en-US" dirty="0" smtClean="0"/>
              <a:t> the long-term environmental implications of key items of infrastructure early in the design phase will support more informed decision-making and lead to better outcomes, reducing both environmental damage and business risk.</a:t>
            </a:r>
          </a:p>
          <a:p>
            <a:endParaRPr lang="en-US" dirty="0" smtClean="0">
              <a:effectLst/>
            </a:endParaRPr>
          </a:p>
          <a:p>
            <a:r>
              <a:rPr lang="en-US" dirty="0" smtClean="0">
                <a:effectLst/>
              </a:rPr>
              <a:t>Savings of up to 50,000</a:t>
            </a:r>
            <a:r>
              <a:rPr lang="en-US" baseline="0" dirty="0" smtClean="0">
                <a:effectLst/>
              </a:rPr>
              <a:t> GBP</a:t>
            </a:r>
            <a:endParaRPr lang="en-US" dirty="0" smtClean="0">
              <a:effectLst/>
            </a:endParaRPr>
          </a:p>
          <a:p>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379CA0D8-6577-48B2-BA77-88519BAFBFDA}" type="slidenum">
              <a:rPr lang="en-JM" smtClean="0"/>
              <a:pPr/>
              <a:t>50</a:t>
            </a:fld>
            <a:endParaRPr lang="en-JM" dirty="0"/>
          </a:p>
        </p:txBody>
      </p:sp>
    </p:spTree>
    <p:extLst>
      <p:ext uri="{BB962C8B-B14F-4D97-AF65-F5344CB8AC3E}">
        <p14:creationId xmlns:p14="http://schemas.microsoft.com/office/powerpoint/2010/main" val="37276920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i="0" kern="1200" dirty="0" smtClean="0">
                <a:solidFill>
                  <a:schemeClr val="tx1"/>
                </a:solidFill>
                <a:effectLst/>
                <a:latin typeface="+mn-lt"/>
                <a:ea typeface="+mn-ea"/>
                <a:cs typeface="+mn-cs"/>
              </a:rPr>
              <a:t>The application of the Natural Capital Protocol allows HUGO BOSS to translate the environmental impacts that were detected in the previously conducted Life Cycle Assessments into monetary values. We are now able to compare the impacts against one another and to identify the major environmental hot spots of the analyzed supply chains. When taking the supply chain of a cotton t-shirt as an example, the largest effects on the environment result from the process of cotton cultivation and its chemical refinement. This knowledge puts us in the position to define appropriate mitigation strategies in the future…”</a:t>
            </a:r>
            <a:endParaRPr lang="en-US" dirty="0"/>
          </a:p>
        </p:txBody>
      </p:sp>
      <p:sp>
        <p:nvSpPr>
          <p:cNvPr id="4" name="Slide Number Placeholder 3"/>
          <p:cNvSpPr>
            <a:spLocks noGrp="1"/>
          </p:cNvSpPr>
          <p:nvPr>
            <p:ph type="sldNum" sz="quarter" idx="10"/>
          </p:nvPr>
        </p:nvSpPr>
        <p:spPr/>
        <p:txBody>
          <a:bodyPr/>
          <a:lstStyle/>
          <a:p>
            <a:fld id="{379CA0D8-6577-48B2-BA77-88519BAFBFDA}" type="slidenum">
              <a:rPr lang="en-JM" smtClean="0"/>
              <a:pPr/>
              <a:t>51</a:t>
            </a:fld>
            <a:endParaRPr lang="en-JM" dirty="0"/>
          </a:p>
        </p:txBody>
      </p:sp>
    </p:spTree>
    <p:extLst>
      <p:ext uri="{BB962C8B-B14F-4D97-AF65-F5344CB8AC3E}">
        <p14:creationId xmlns:p14="http://schemas.microsoft.com/office/powerpoint/2010/main" val="34700261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effectLst/>
            </a:endParaRPr>
          </a:p>
          <a:p>
            <a:r>
              <a:rPr lang="en-US" sz="900" dirty="0" smtClean="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JLR identified material impacts and dependencies; whilst steel and aluminum were already appreciated, magnesium and certain plastics were illuminated as energy intensive relative to overall weight in a vehicle.</a:t>
            </a:r>
          </a:p>
          <a:p>
            <a:endParaRPr lang="en-US" sz="900" dirty="0" smtClean="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endParaRPr>
          </a:p>
          <a:p>
            <a:r>
              <a:rPr lang="en-US" sz="900" dirty="0" smtClean="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They have built a prediction model for natural capital on future vehicle fleets.</a:t>
            </a:r>
          </a:p>
          <a:p>
            <a:endParaRPr lang="en-US" dirty="0"/>
          </a:p>
        </p:txBody>
      </p:sp>
      <p:sp>
        <p:nvSpPr>
          <p:cNvPr id="4" name="Slide Number Placeholder 3"/>
          <p:cNvSpPr>
            <a:spLocks noGrp="1"/>
          </p:cNvSpPr>
          <p:nvPr>
            <p:ph type="sldNum" sz="quarter" idx="10"/>
          </p:nvPr>
        </p:nvSpPr>
        <p:spPr/>
        <p:txBody>
          <a:bodyPr/>
          <a:lstStyle/>
          <a:p>
            <a:fld id="{379CA0D8-6577-48B2-BA77-88519BAFBFDA}" type="slidenum">
              <a:rPr lang="en-JM" smtClean="0"/>
              <a:pPr/>
              <a:t>52</a:t>
            </a:fld>
            <a:endParaRPr lang="en-JM" dirty="0"/>
          </a:p>
        </p:txBody>
      </p:sp>
    </p:spTree>
    <p:extLst>
      <p:ext uri="{BB962C8B-B14F-4D97-AF65-F5344CB8AC3E}">
        <p14:creationId xmlns:p14="http://schemas.microsoft.com/office/powerpoint/2010/main" val="21196855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i="0" kern="1200" dirty="0" smtClean="0">
                <a:solidFill>
                  <a:schemeClr val="tx1"/>
                </a:solidFill>
                <a:effectLst/>
                <a:latin typeface="+mn-lt"/>
                <a:ea typeface="+mn-ea"/>
                <a:cs typeface="+mn-cs"/>
              </a:rPr>
              <a:t>Forest Enterprise England, working with environmental economics consultancy </a:t>
            </a:r>
            <a:r>
              <a:rPr lang="en-US" sz="900" b="0" i="0" kern="1200" dirty="0" err="1" smtClean="0">
                <a:solidFill>
                  <a:schemeClr val="tx1"/>
                </a:solidFill>
                <a:effectLst/>
                <a:latin typeface="+mn-lt"/>
                <a:ea typeface="+mn-ea"/>
                <a:cs typeface="+mn-cs"/>
              </a:rPr>
              <a:t>eftec</a:t>
            </a:r>
            <a:r>
              <a:rPr lang="en-US" sz="900" b="0" i="0" kern="1200" dirty="0" smtClean="0">
                <a:solidFill>
                  <a:schemeClr val="tx1"/>
                </a:solidFill>
                <a:effectLst/>
                <a:latin typeface="+mn-lt"/>
                <a:ea typeface="+mn-ea"/>
                <a:cs typeface="+mn-cs"/>
              </a:rPr>
              <a:t>, has produced a Natural Capital Account for 2015/16. We are the first </a:t>
            </a:r>
            <a:r>
              <a:rPr lang="en-US" sz="900" b="0" i="0" kern="1200" dirty="0" err="1" smtClean="0">
                <a:solidFill>
                  <a:schemeClr val="tx1"/>
                </a:solidFill>
                <a:effectLst/>
                <a:latin typeface="+mn-lt"/>
                <a:ea typeface="+mn-ea"/>
                <a:cs typeface="+mn-cs"/>
              </a:rPr>
              <a:t>organisation</a:t>
            </a:r>
            <a:r>
              <a:rPr lang="en-US" sz="900" b="0" i="0" kern="1200" dirty="0" smtClean="0">
                <a:solidFill>
                  <a:schemeClr val="tx1"/>
                </a:solidFill>
                <a:effectLst/>
                <a:latin typeface="+mn-lt"/>
                <a:ea typeface="+mn-ea"/>
                <a:cs typeface="+mn-cs"/>
              </a:rPr>
              <a:t> to do this for an entire landholding and will continue to work with others to develop them further in future years.</a:t>
            </a:r>
          </a:p>
          <a:p>
            <a:r>
              <a:rPr lang="en-US" sz="900" b="0" i="0" kern="1200" dirty="0" smtClean="0">
                <a:solidFill>
                  <a:schemeClr val="tx1"/>
                </a:solidFill>
                <a:effectLst/>
                <a:latin typeface="+mn-lt"/>
                <a:ea typeface="+mn-ea"/>
                <a:cs typeface="+mn-cs"/>
              </a:rPr>
              <a:t> </a:t>
            </a:r>
          </a:p>
          <a:p>
            <a:r>
              <a:rPr lang="en-US" sz="900" b="0" i="0" kern="1200" dirty="0" smtClean="0">
                <a:solidFill>
                  <a:schemeClr val="tx1"/>
                </a:solidFill>
                <a:effectLst/>
                <a:latin typeface="+mn-lt"/>
                <a:ea typeface="+mn-ea"/>
                <a:cs typeface="+mn-cs"/>
              </a:rPr>
              <a:t>The Natural Capital Account provides a structured and transparent way of quantifying the full value of the services provided by the natural assets in FEE’s care and the impact of FEE’s management of them. The account reflects both value to the </a:t>
            </a:r>
            <a:r>
              <a:rPr lang="en-US" sz="900" b="0" i="0" kern="1200" dirty="0" err="1" smtClean="0">
                <a:solidFill>
                  <a:schemeClr val="tx1"/>
                </a:solidFill>
                <a:effectLst/>
                <a:latin typeface="+mn-lt"/>
                <a:ea typeface="+mn-ea"/>
                <a:cs typeface="+mn-cs"/>
              </a:rPr>
              <a:t>organisation</a:t>
            </a:r>
            <a:r>
              <a:rPr lang="en-US" sz="900" b="0" i="0" kern="1200" dirty="0" smtClean="0">
                <a:solidFill>
                  <a:schemeClr val="tx1"/>
                </a:solidFill>
                <a:effectLst/>
                <a:latin typeface="+mn-lt"/>
                <a:ea typeface="+mn-ea"/>
                <a:cs typeface="+mn-cs"/>
              </a:rPr>
              <a:t> (private value) and wider society (external value), providing a broader perspective compared to financial reporting.</a:t>
            </a:r>
          </a:p>
          <a:p>
            <a:r>
              <a:rPr lang="en-US" sz="900" b="0" i="0" kern="1200" dirty="0" smtClean="0">
                <a:solidFill>
                  <a:schemeClr val="tx1"/>
                </a:solidFill>
                <a:effectLst/>
                <a:latin typeface="+mn-lt"/>
                <a:ea typeface="+mn-ea"/>
                <a:cs typeface="+mn-cs"/>
              </a:rPr>
              <a:t> </a:t>
            </a:r>
          </a:p>
          <a:p>
            <a:r>
              <a:rPr lang="en-US" sz="900" b="0" i="0" kern="1200" dirty="0" smtClean="0">
                <a:solidFill>
                  <a:schemeClr val="tx1"/>
                </a:solidFill>
                <a:effectLst/>
                <a:latin typeface="+mn-lt"/>
                <a:ea typeface="+mn-ea"/>
                <a:cs typeface="+mn-cs"/>
              </a:rPr>
              <a:t>The value of the services delivered by England’s woods and forests is estimated to be £11.9 bn. Over 95% of this value is as a result of the benefits it provides to society, for example through recreation and climate regulation. This value is not captured in traditional financial accounts.</a:t>
            </a:r>
            <a:br>
              <a:rPr lang="en-US" sz="900" b="0" i="0" kern="1200" dirty="0" smtClean="0">
                <a:solidFill>
                  <a:schemeClr val="tx1"/>
                </a:solidFill>
                <a:effectLst/>
                <a:latin typeface="+mn-lt"/>
                <a:ea typeface="+mn-ea"/>
                <a:cs typeface="+mn-cs"/>
              </a:rPr>
            </a:br>
            <a:r>
              <a:rPr lang="en-US" sz="900" b="0" i="0" kern="1200" dirty="0" smtClean="0">
                <a:solidFill>
                  <a:schemeClr val="tx1"/>
                </a:solidFill>
                <a:effectLst/>
                <a:latin typeface="+mn-lt"/>
                <a:ea typeface="+mn-ea"/>
                <a:cs typeface="+mn-cs"/>
              </a:rPr>
              <a:t>The account should be interpreted as providing order of magnitude estimates based on the currently best available data and assumptions. While it provides a comprehensive account of the costs of management and commercial returns from the estate, it is currently a partial account. Some functions, such as air and water quality and flood risk mitigation, offer potentially significant additional value but further research is needed to be able to include this in the natural capital account. This means the values published in this report significantly underestimate the total value of our natural capital.</a:t>
            </a:r>
            <a:br>
              <a:rPr lang="en-US" sz="900" b="0" i="0" kern="1200" dirty="0" smtClean="0">
                <a:solidFill>
                  <a:schemeClr val="tx1"/>
                </a:solidFill>
                <a:effectLst/>
                <a:latin typeface="+mn-lt"/>
                <a:ea typeface="+mn-ea"/>
                <a:cs typeface="+mn-cs"/>
              </a:rPr>
            </a:br>
            <a:r>
              <a:rPr lang="en-US" sz="900" b="0" i="0" kern="1200" dirty="0" smtClean="0">
                <a:solidFill>
                  <a:schemeClr val="tx1"/>
                </a:solidFill>
                <a:effectLst/>
                <a:latin typeface="+mn-lt"/>
                <a:ea typeface="+mn-ea"/>
                <a:cs typeface="+mn-cs"/>
              </a:rPr>
              <a:t>FEE’s ambition is to embed the account as a strategic management tool that will complement decision-making processes, through tracking the condition of natural capital and its value over time, and helping to understand sources of value and trade-offs in maintaining England’s national woods and forests.</a:t>
            </a:r>
          </a:p>
          <a:p>
            <a:endParaRPr lang="en-US" dirty="0"/>
          </a:p>
        </p:txBody>
      </p:sp>
      <p:sp>
        <p:nvSpPr>
          <p:cNvPr id="4" name="Slide Number Placeholder 3"/>
          <p:cNvSpPr>
            <a:spLocks noGrp="1"/>
          </p:cNvSpPr>
          <p:nvPr>
            <p:ph type="sldNum" sz="quarter" idx="10"/>
          </p:nvPr>
        </p:nvSpPr>
        <p:spPr/>
        <p:txBody>
          <a:bodyPr/>
          <a:lstStyle/>
          <a:p>
            <a:fld id="{379CA0D8-6577-48B2-BA77-88519BAFBFDA}" type="slidenum">
              <a:rPr lang="en-JM" smtClean="0"/>
              <a:pPr/>
              <a:t>53</a:t>
            </a:fld>
            <a:endParaRPr lang="en-JM" dirty="0"/>
          </a:p>
        </p:txBody>
      </p:sp>
    </p:spTree>
    <p:extLst>
      <p:ext uri="{BB962C8B-B14F-4D97-AF65-F5344CB8AC3E}">
        <p14:creationId xmlns:p14="http://schemas.microsoft.com/office/powerpoint/2010/main" val="643180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i="0" kern="1200" dirty="0" smtClean="0">
                <a:solidFill>
                  <a:schemeClr val="tx1"/>
                </a:solidFill>
                <a:effectLst/>
                <a:latin typeface="+mn-lt"/>
                <a:ea typeface="+mn-ea"/>
                <a:cs typeface="+mn-cs"/>
              </a:rPr>
              <a:t>AECOM assisted Yorkshire Water to apply the Natural Capital Coalition’s draft Natural Capital Protocol (the Protocol) to a trial site at </a:t>
            </a:r>
            <a:r>
              <a:rPr lang="en-US" sz="900" b="0" i="0" kern="1200" dirty="0" err="1" smtClean="0">
                <a:solidFill>
                  <a:schemeClr val="tx1"/>
                </a:solidFill>
                <a:effectLst/>
                <a:latin typeface="+mn-lt"/>
                <a:ea typeface="+mn-ea"/>
                <a:cs typeface="+mn-cs"/>
              </a:rPr>
              <a:t>Rivelin</a:t>
            </a:r>
            <a:r>
              <a:rPr lang="en-US" sz="900" b="0" i="0" kern="1200" dirty="0" smtClean="0">
                <a:solidFill>
                  <a:schemeClr val="tx1"/>
                </a:solidFill>
                <a:effectLst/>
                <a:latin typeface="+mn-lt"/>
                <a:ea typeface="+mn-ea"/>
                <a:cs typeface="+mn-cs"/>
              </a:rPr>
              <a:t> Water Treatment Works.  This site is one of the key water treatment plants supplying the City of Sheffield and a £24m capital upgrade scheme had recently been undertaken to ensure the continued reliable supply of high quality water to customers.  A number of high level options were initially considered before two main solutions were assessed in more detail.  This pilot retrospectively evaluated the natural capital impact of the two upgrade solutions (the ‘notional’ and the ‘chosen’ solution) compared to the existing baseline infrastructure</a:t>
            </a:r>
            <a:endParaRPr lang="en-US" dirty="0"/>
          </a:p>
        </p:txBody>
      </p:sp>
      <p:sp>
        <p:nvSpPr>
          <p:cNvPr id="4" name="Slide Number Placeholder 3"/>
          <p:cNvSpPr>
            <a:spLocks noGrp="1"/>
          </p:cNvSpPr>
          <p:nvPr>
            <p:ph type="sldNum" sz="quarter" idx="10"/>
          </p:nvPr>
        </p:nvSpPr>
        <p:spPr/>
        <p:txBody>
          <a:bodyPr/>
          <a:lstStyle/>
          <a:p>
            <a:fld id="{379CA0D8-6577-48B2-BA77-88519BAFBFDA}" type="slidenum">
              <a:rPr lang="en-JM" smtClean="0"/>
              <a:pPr/>
              <a:t>54</a:t>
            </a:fld>
            <a:endParaRPr lang="en-JM" dirty="0"/>
          </a:p>
        </p:txBody>
      </p:sp>
    </p:spTree>
    <p:extLst>
      <p:ext uri="{BB962C8B-B14F-4D97-AF65-F5344CB8AC3E}">
        <p14:creationId xmlns:p14="http://schemas.microsoft.com/office/powerpoint/2010/main" val="14687237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includes </a:t>
            </a:r>
          </a:p>
          <a:p>
            <a:pPr marL="171450" indent="-171450">
              <a:buFont typeface="Arial" panose="020B0604020202020204" pitchFamily="34" charset="0"/>
              <a:buChar char="•"/>
            </a:pPr>
            <a:r>
              <a:rPr lang="en-GB" dirty="0" smtClean="0"/>
              <a:t>the business case</a:t>
            </a:r>
          </a:p>
          <a:p>
            <a:pPr marL="171450" indent="-171450">
              <a:buFont typeface="Arial" panose="020B0604020202020204" pitchFamily="34" charset="0"/>
              <a:buChar char="•"/>
            </a:pPr>
            <a:r>
              <a:rPr lang="en-GB" dirty="0" smtClean="0"/>
              <a:t>Those that have piloted the Protocol</a:t>
            </a:r>
          </a:p>
          <a:p>
            <a:pPr marL="171450" indent="-171450">
              <a:buFont typeface="Arial" panose="020B0604020202020204" pitchFamily="34" charset="0"/>
              <a:buChar char="•"/>
            </a:pPr>
            <a:r>
              <a:rPr lang="en-GB" dirty="0" smtClean="0"/>
              <a:t>Definitions</a:t>
            </a:r>
          </a:p>
          <a:p>
            <a:pPr marL="171450" indent="-171450">
              <a:buFont typeface="Arial" panose="020B0604020202020204" pitchFamily="34" charset="0"/>
              <a:buChar char="•"/>
            </a:pPr>
            <a:r>
              <a:rPr lang="en-GB" dirty="0" smtClean="0"/>
              <a:t>The</a:t>
            </a:r>
            <a:r>
              <a:rPr lang="en-GB" baseline="0" dirty="0" smtClean="0"/>
              <a:t> framework</a:t>
            </a:r>
          </a:p>
          <a:p>
            <a:pPr marL="171450" indent="-171450">
              <a:buFont typeface="Arial" panose="020B0604020202020204" pitchFamily="34" charset="0"/>
              <a:buChar char="•"/>
            </a:pPr>
            <a:r>
              <a:rPr lang="en-GB" baseline="0" dirty="0" smtClean="0"/>
              <a:t>Who the Protocol is for</a:t>
            </a:r>
          </a:p>
          <a:p>
            <a:pPr marL="171450" indent="-171450">
              <a:buFont typeface="Arial" panose="020B0604020202020204" pitchFamily="34" charset="0"/>
              <a:buChar char="•"/>
            </a:pPr>
            <a:r>
              <a:rPr lang="en-GB" baseline="0" dirty="0" smtClean="0"/>
              <a:t>And who wrote it</a:t>
            </a:r>
            <a:endParaRPr lang="en-GB" dirty="0"/>
          </a:p>
        </p:txBody>
      </p:sp>
      <p:sp>
        <p:nvSpPr>
          <p:cNvPr id="4" name="Slide Number Placeholder 3"/>
          <p:cNvSpPr>
            <a:spLocks noGrp="1"/>
          </p:cNvSpPr>
          <p:nvPr>
            <p:ph type="sldNum" sz="quarter" idx="10"/>
          </p:nvPr>
        </p:nvSpPr>
        <p:spPr/>
        <p:txBody>
          <a:bodyPr/>
          <a:lstStyle/>
          <a:p>
            <a:fld id="{379CA0D8-6577-48B2-BA77-88519BAFBFDA}" type="slidenum">
              <a:rPr lang="en-JM" smtClean="0"/>
              <a:pPr/>
              <a:t>56</a:t>
            </a:fld>
            <a:endParaRPr lang="en-JM" dirty="0"/>
          </a:p>
        </p:txBody>
      </p:sp>
    </p:spTree>
    <p:extLst>
      <p:ext uri="{BB962C8B-B14F-4D97-AF65-F5344CB8AC3E}">
        <p14:creationId xmlns:p14="http://schemas.microsoft.com/office/powerpoint/2010/main" val="32713455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9CA0D8-6577-48B2-BA77-88519BAFBFDA}" type="slidenum">
              <a:rPr lang="en-JM" smtClean="0"/>
              <a:pPr/>
              <a:t>57</a:t>
            </a:fld>
            <a:endParaRPr lang="en-JM" dirty="0"/>
          </a:p>
        </p:txBody>
      </p:sp>
    </p:spTree>
    <p:extLst>
      <p:ext uri="{BB962C8B-B14F-4D97-AF65-F5344CB8AC3E}">
        <p14:creationId xmlns:p14="http://schemas.microsoft.com/office/powerpoint/2010/main" val="17420713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6950" y="684213"/>
            <a:ext cx="48641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9CA0D8-6577-48B2-BA77-88519BAFBFDA}" type="slidenum">
              <a:rPr lang="en-JM">
                <a:solidFill>
                  <a:prstClr val="black"/>
                </a:solidFill>
              </a:rPr>
              <a:pPr/>
              <a:t>58</a:t>
            </a:fld>
            <a:endParaRPr lang="en-JM" dirty="0">
              <a:solidFill>
                <a:prstClr val="black"/>
              </a:solidFill>
            </a:endParaRPr>
          </a:p>
        </p:txBody>
      </p:sp>
    </p:spTree>
    <p:extLst>
      <p:ext uri="{BB962C8B-B14F-4D97-AF65-F5344CB8AC3E}">
        <p14:creationId xmlns:p14="http://schemas.microsoft.com/office/powerpoint/2010/main" val="3505383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agreed upon definition of natural</a:t>
            </a:r>
            <a:r>
              <a:rPr lang="en-GB" baseline="0" dirty="0"/>
              <a:t> capital as used by over 200 leading organizations within the Coalition. </a:t>
            </a:r>
            <a:endParaRPr lang="en-US" dirty="0"/>
          </a:p>
        </p:txBody>
      </p:sp>
      <p:sp>
        <p:nvSpPr>
          <p:cNvPr id="4" name="Slide Number Placeholder 3"/>
          <p:cNvSpPr>
            <a:spLocks noGrp="1"/>
          </p:cNvSpPr>
          <p:nvPr>
            <p:ph type="sldNum" sz="quarter" idx="10"/>
          </p:nvPr>
        </p:nvSpPr>
        <p:spPr/>
        <p:txBody>
          <a:bodyPr/>
          <a:lstStyle/>
          <a:p>
            <a:fld id="{379CA0D8-6577-48B2-BA77-88519BAFBFDA}" type="slidenum">
              <a:rPr lang="en-JM" smtClean="0"/>
              <a:pPr/>
              <a:t>8</a:t>
            </a:fld>
            <a:endParaRPr lang="en-JM" dirty="0"/>
          </a:p>
        </p:txBody>
      </p:sp>
    </p:spTree>
    <p:extLst>
      <p:ext uri="{BB962C8B-B14F-4D97-AF65-F5344CB8AC3E}">
        <p14:creationId xmlns:p14="http://schemas.microsoft.com/office/powerpoint/2010/main" val="13652960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6950" y="684213"/>
            <a:ext cx="48641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9CA0D8-6577-48B2-BA77-88519BAFBFDA}" type="slidenum">
              <a:rPr lang="en-JM">
                <a:solidFill>
                  <a:prstClr val="black"/>
                </a:solidFill>
              </a:rPr>
              <a:pPr/>
              <a:t>59</a:t>
            </a:fld>
            <a:endParaRPr lang="en-JM" dirty="0">
              <a:solidFill>
                <a:prstClr val="black"/>
              </a:solidFill>
            </a:endParaRPr>
          </a:p>
        </p:txBody>
      </p:sp>
    </p:spTree>
    <p:extLst>
      <p:ext uri="{BB962C8B-B14F-4D97-AF65-F5344CB8AC3E}">
        <p14:creationId xmlns:p14="http://schemas.microsoft.com/office/powerpoint/2010/main" val="9159793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9CA0D8-6577-48B2-BA77-88519BAFBFDA}" type="slidenum">
              <a:rPr lang="en-JM" smtClean="0"/>
              <a:pPr/>
              <a:t>61</a:t>
            </a:fld>
            <a:endParaRPr lang="en-JM" dirty="0"/>
          </a:p>
        </p:txBody>
      </p:sp>
    </p:spTree>
    <p:extLst>
      <p:ext uri="{BB962C8B-B14F-4D97-AF65-F5344CB8AC3E}">
        <p14:creationId xmlns:p14="http://schemas.microsoft.com/office/powerpoint/2010/main" val="4571462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9CA0D8-6577-48B2-BA77-88519BAFBFDA}" type="slidenum">
              <a:rPr lang="en-JM" smtClean="0"/>
              <a:pPr/>
              <a:t>62</a:t>
            </a:fld>
            <a:endParaRPr lang="en-JM" dirty="0"/>
          </a:p>
        </p:txBody>
      </p:sp>
    </p:spTree>
    <p:extLst>
      <p:ext uri="{BB962C8B-B14F-4D97-AF65-F5344CB8AC3E}">
        <p14:creationId xmlns:p14="http://schemas.microsoft.com/office/powerpoint/2010/main" val="36070232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9CA0D8-6577-48B2-BA77-88519BAFBFDA}" type="slidenum">
              <a:rPr lang="en-JM" smtClean="0"/>
              <a:pPr/>
              <a:t>63</a:t>
            </a:fld>
            <a:endParaRPr lang="en-JM" dirty="0"/>
          </a:p>
        </p:txBody>
      </p:sp>
    </p:spTree>
    <p:extLst>
      <p:ext uri="{BB962C8B-B14F-4D97-AF65-F5344CB8AC3E}">
        <p14:creationId xmlns:p14="http://schemas.microsoft.com/office/powerpoint/2010/main" val="7570767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9CA0D8-6577-48B2-BA77-88519BAFBFDA}" type="slidenum">
              <a:rPr lang="en-JM" smtClean="0"/>
              <a:pPr/>
              <a:t>64</a:t>
            </a:fld>
            <a:endParaRPr lang="en-JM" dirty="0"/>
          </a:p>
        </p:txBody>
      </p:sp>
    </p:spTree>
    <p:extLst>
      <p:ext uri="{BB962C8B-B14F-4D97-AF65-F5344CB8AC3E}">
        <p14:creationId xmlns:p14="http://schemas.microsoft.com/office/powerpoint/2010/main" val="14794641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9CA0D8-6577-48B2-BA77-88519BAFBFDA}" type="slidenum">
              <a:rPr lang="en-JM" smtClean="0"/>
              <a:pPr/>
              <a:t>65</a:t>
            </a:fld>
            <a:endParaRPr lang="en-JM" dirty="0"/>
          </a:p>
        </p:txBody>
      </p:sp>
    </p:spTree>
    <p:extLst>
      <p:ext uri="{BB962C8B-B14F-4D97-AF65-F5344CB8AC3E}">
        <p14:creationId xmlns:p14="http://schemas.microsoft.com/office/powerpoint/2010/main" val="41095987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9CA0D8-6577-48B2-BA77-88519BAFBFDA}" type="slidenum">
              <a:rPr lang="en-JM" smtClean="0"/>
              <a:pPr/>
              <a:t>66</a:t>
            </a:fld>
            <a:endParaRPr lang="en-JM" dirty="0"/>
          </a:p>
        </p:txBody>
      </p:sp>
    </p:spTree>
    <p:extLst>
      <p:ext uri="{BB962C8B-B14F-4D97-AF65-F5344CB8AC3E}">
        <p14:creationId xmlns:p14="http://schemas.microsoft.com/office/powerpoint/2010/main" val="775866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9CA0D8-6577-48B2-BA77-88519BAFBFDA}" type="slidenum">
              <a:rPr lang="en-JM" smtClean="0"/>
              <a:pPr/>
              <a:t>9</a:t>
            </a:fld>
            <a:endParaRPr lang="en-JM" dirty="0"/>
          </a:p>
        </p:txBody>
      </p:sp>
    </p:spTree>
    <p:extLst>
      <p:ext uri="{BB962C8B-B14F-4D97-AF65-F5344CB8AC3E}">
        <p14:creationId xmlns:p14="http://schemas.microsoft.com/office/powerpoint/2010/main" val="2240141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5749" marR="0" lvl="8" indent="-308603" algn="l" defTabSz="914400" rtl="0" eaLnBrk="1" fontAlgn="auto" latinLnBrk="0" hangingPunct="1">
              <a:lnSpc>
                <a:spcPct val="100000"/>
              </a:lnSpc>
              <a:spcBef>
                <a:spcPts val="0"/>
              </a:spcBef>
              <a:spcAft>
                <a:spcPts val="405"/>
              </a:spcAft>
              <a:buClr>
                <a:srgbClr val="00B050"/>
              </a:buClr>
              <a:buSzTx/>
              <a:buFontTx/>
              <a:buNone/>
              <a:tabLst/>
              <a:defRPr/>
            </a:pPr>
            <a:r>
              <a:rPr lang="en-US" baseline="0" dirty="0" smtClean="0"/>
              <a:t>We can see from the small example on this slide, the wealth of intellectual content and tools and approaches that already exist in the natural capital field. </a:t>
            </a:r>
          </a:p>
          <a:p>
            <a:pPr marL="345749" marR="0" lvl="8" indent="-308603" algn="l" defTabSz="914400" rtl="0" eaLnBrk="1" fontAlgn="auto" latinLnBrk="0" hangingPunct="1">
              <a:lnSpc>
                <a:spcPct val="100000"/>
              </a:lnSpc>
              <a:spcBef>
                <a:spcPts val="0"/>
              </a:spcBef>
              <a:spcAft>
                <a:spcPts val="405"/>
              </a:spcAft>
              <a:buClr>
                <a:srgbClr val="00B050"/>
              </a:buClr>
              <a:buSzTx/>
              <a:buFontTx/>
              <a:buNone/>
              <a:tabLst/>
              <a:defRPr/>
            </a:pPr>
            <a:endParaRPr lang="en-US" baseline="0" dirty="0" smtClean="0"/>
          </a:p>
          <a:p>
            <a:pPr marL="345749" marR="0" lvl="8" indent="-308603" algn="l" defTabSz="914400" rtl="0" eaLnBrk="1" fontAlgn="auto" latinLnBrk="0" hangingPunct="1">
              <a:lnSpc>
                <a:spcPct val="100000"/>
              </a:lnSpc>
              <a:spcBef>
                <a:spcPts val="0"/>
              </a:spcBef>
              <a:spcAft>
                <a:spcPts val="405"/>
              </a:spcAft>
              <a:buClr>
                <a:srgbClr val="00B050"/>
              </a:buClr>
              <a:buSzTx/>
              <a:buFontTx/>
              <a:buNone/>
              <a:tabLst/>
              <a:defRPr/>
            </a:pPr>
            <a:r>
              <a:rPr lang="en-US" baseline="0" dirty="0" smtClean="0"/>
              <a:t>This highlights the need for standardization, and a process into which all of these existing resources can input. It is important to note that the Natural Capital Protocol does NOT aim to recreate or invent any new methodologies – instead the aim is to leverage what we have already alongside the Protocol’s generally accepted framework. </a:t>
            </a:r>
          </a:p>
          <a:p>
            <a:pPr marL="345749" marR="0" lvl="8" indent="-308603" algn="l" defTabSz="914400" rtl="0" eaLnBrk="1" fontAlgn="auto" latinLnBrk="0" hangingPunct="1">
              <a:lnSpc>
                <a:spcPct val="100000"/>
              </a:lnSpc>
              <a:spcBef>
                <a:spcPts val="0"/>
              </a:spcBef>
              <a:spcAft>
                <a:spcPts val="405"/>
              </a:spcAft>
              <a:buClr>
                <a:srgbClr val="00B050"/>
              </a:buClr>
              <a:buSzTx/>
              <a:buFontTx/>
              <a:buNone/>
              <a:tabLst/>
              <a:defRPr/>
            </a:pPr>
            <a:endParaRPr lang="en-US" baseline="0" dirty="0" smtClean="0"/>
          </a:p>
          <a:p>
            <a:pPr marL="345749" marR="0" lvl="8" indent="-308603" algn="l" defTabSz="914400" rtl="0" eaLnBrk="1" fontAlgn="auto" latinLnBrk="0" hangingPunct="1">
              <a:lnSpc>
                <a:spcPct val="100000"/>
              </a:lnSpc>
              <a:spcBef>
                <a:spcPts val="0"/>
              </a:spcBef>
              <a:spcAft>
                <a:spcPts val="405"/>
              </a:spcAft>
              <a:buClr>
                <a:srgbClr val="00B050"/>
              </a:buClr>
              <a:buSzTx/>
              <a:buFontTx/>
              <a:buNone/>
              <a:tabLst/>
              <a:defRPr/>
            </a:pPr>
            <a:r>
              <a:rPr lang="en-US" baseline="0" dirty="0" smtClean="0"/>
              <a:t>Again, this highlights the value of having so many of the organizations on this slide, working together on the development of the Protocol. </a:t>
            </a:r>
          </a:p>
          <a:p>
            <a:pPr marL="345749" marR="0" lvl="8" indent="-308603" algn="l" defTabSz="914400" rtl="0" eaLnBrk="1" fontAlgn="auto" latinLnBrk="0" hangingPunct="1">
              <a:lnSpc>
                <a:spcPct val="100000"/>
              </a:lnSpc>
              <a:spcBef>
                <a:spcPts val="0"/>
              </a:spcBef>
              <a:spcAft>
                <a:spcPts val="405"/>
              </a:spcAft>
              <a:buClr>
                <a:srgbClr val="00B050"/>
              </a:buClr>
              <a:buSzTx/>
              <a:buFontTx/>
              <a:buNone/>
              <a:tabLst/>
              <a:defRPr/>
            </a:pPr>
            <a:endParaRPr lang="en-US" baseline="0" dirty="0" smtClean="0"/>
          </a:p>
          <a:p>
            <a:pPr marL="345749" marR="0" lvl="8" indent="-308603" algn="l" defTabSz="914400" rtl="0" eaLnBrk="1" fontAlgn="auto" latinLnBrk="0" hangingPunct="1">
              <a:lnSpc>
                <a:spcPct val="100000"/>
              </a:lnSpc>
              <a:spcBef>
                <a:spcPts val="0"/>
              </a:spcBef>
              <a:spcAft>
                <a:spcPts val="405"/>
              </a:spcAft>
              <a:buClr>
                <a:srgbClr val="00B050"/>
              </a:buClr>
              <a:buSzTx/>
              <a:buFontTx/>
              <a:buNone/>
              <a:tabLst/>
              <a:defRPr/>
            </a:pPr>
            <a:r>
              <a:rPr lang="en-US" baseline="0" dirty="0" smtClean="0"/>
              <a:t>We are especially delighted that, during this past year of Protocol development, two previously proprietary methodologies – from PwC and Kering – have also been made publically accessible. Again, opening the field up to more collaborative advancement and innovation. </a:t>
            </a:r>
          </a:p>
        </p:txBody>
      </p:sp>
      <p:sp>
        <p:nvSpPr>
          <p:cNvPr id="4" name="Slide Number Placeholder 3"/>
          <p:cNvSpPr>
            <a:spLocks noGrp="1"/>
          </p:cNvSpPr>
          <p:nvPr>
            <p:ph type="sldNum" sz="quarter" idx="10"/>
          </p:nvPr>
        </p:nvSpPr>
        <p:spPr/>
        <p:txBody>
          <a:bodyPr/>
          <a:lstStyle/>
          <a:p>
            <a:fld id="{379CA0D8-6577-48B2-BA77-88519BAFBFDA}" type="slidenum">
              <a:rPr lang="en-JM" smtClean="0"/>
              <a:pPr/>
              <a:t>11</a:t>
            </a:fld>
            <a:endParaRPr lang="en-JM" dirty="0"/>
          </a:p>
        </p:txBody>
      </p:sp>
    </p:spTree>
    <p:extLst>
      <p:ext uri="{BB962C8B-B14F-4D97-AF65-F5344CB8AC3E}">
        <p14:creationId xmlns:p14="http://schemas.microsoft.com/office/powerpoint/2010/main" val="2109496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8825" y="744538"/>
            <a:ext cx="5276850" cy="3719512"/>
          </a:xfrm>
        </p:spPr>
      </p:sp>
      <p:sp>
        <p:nvSpPr>
          <p:cNvPr id="3" name="Notes Placeholder 2"/>
          <p:cNvSpPr>
            <a:spLocks noGrp="1"/>
          </p:cNvSpPr>
          <p:nvPr>
            <p:ph type="body" idx="1"/>
          </p:nvPr>
        </p:nvSpPr>
        <p:spPr/>
        <p:txBody>
          <a:bodyPr/>
          <a:lstStyle/>
          <a:p>
            <a:pPr marL="0" lvl="2" defTabSz="742449">
              <a:defRPr/>
            </a:pPr>
            <a:r>
              <a:rPr lang="en-US" sz="700" dirty="0">
                <a:latin typeface="Source Sans Pro"/>
              </a:rPr>
              <a:t>Covering 15 sectors and all geographic regions, it is the largest study of this kind that I am aware of and it produced some interesting results.</a:t>
            </a:r>
          </a:p>
          <a:p>
            <a:pPr marL="0" lvl="2" defTabSz="742449">
              <a:defRPr/>
            </a:pPr>
            <a:endParaRPr lang="en-US" sz="700" dirty="0">
              <a:latin typeface="Source Sans Pro"/>
            </a:endParaRPr>
          </a:p>
          <a:p>
            <a:pPr marL="0" lvl="2" defTabSz="742449">
              <a:defRPr/>
            </a:pPr>
            <a:r>
              <a:rPr lang="en-US" sz="700" dirty="0">
                <a:latin typeface="Source Sans Pro"/>
              </a:rPr>
              <a:t>It highlighted eight key factors that could drive uptake of the Protocol, six primary intended applications and four main areas of anticipated benefits and These have helped structure our thinking thus far and fed into the development of the Protocol framework that is being launched online today.</a:t>
            </a:r>
          </a:p>
          <a:p>
            <a:pPr marL="0" lvl="2" defTabSz="742449">
              <a:defRPr/>
            </a:pPr>
            <a:endParaRPr lang="en-US" sz="700" dirty="0">
              <a:latin typeface="Source Sans Pro"/>
            </a:endParaRPr>
          </a:p>
          <a:p>
            <a:pPr marL="0" lvl="2" defTabSz="742449">
              <a:defRPr/>
            </a:pPr>
            <a:r>
              <a:rPr lang="en-US" sz="700" dirty="0">
                <a:latin typeface="Source Sans Pro"/>
              </a:rPr>
              <a:t>Coming out of the adoption factors was a drive for decision usefulness and value creation, but on top of this was a clear need to engage with the senior leaders. We are therefore going to be producing a CXO guide alongside the Protocol to help to address this and will be using our newly formed Coalition forum of senior leaders to help inform the development of this. </a:t>
            </a:r>
          </a:p>
          <a:p>
            <a:pPr marL="0" lvl="2" defTabSz="742449">
              <a:defRPr/>
            </a:pPr>
            <a:endParaRPr lang="en-US" sz="700" dirty="0">
              <a:latin typeface="Source Sans Pro"/>
            </a:endParaRPr>
          </a:p>
          <a:p>
            <a:pPr marL="0" lvl="2" defTabSz="742449">
              <a:defRPr/>
            </a:pPr>
            <a:r>
              <a:rPr lang="en-US" sz="700" dirty="0">
                <a:latin typeface="Source Sans Pro"/>
              </a:rPr>
              <a:t>With the Primary uses, it was interesting to note that even though we include it here, very few highlighted external reporting as important at this time and felt that we were still several years away from that.</a:t>
            </a:r>
          </a:p>
          <a:p>
            <a:pPr marL="0" lvl="2" defTabSz="742449">
              <a:defRPr/>
            </a:pPr>
            <a:endParaRPr lang="en-US" sz="700" dirty="0">
              <a:latin typeface="Source Sans Pro"/>
            </a:endParaRPr>
          </a:p>
          <a:p>
            <a:pPr marL="0" lvl="2" defTabSz="742449">
              <a:defRPr/>
            </a:pPr>
            <a:r>
              <a:rPr lang="en-US" sz="700" dirty="0">
                <a:latin typeface="Source Sans Pro"/>
              </a:rPr>
              <a:t>With the Benefits, this covered reducing risks, improving decisions, creating opportunities and keeping up with the competition.</a:t>
            </a:r>
          </a:p>
          <a:p>
            <a:endParaRPr lang="en-GB" dirty="0"/>
          </a:p>
        </p:txBody>
      </p:sp>
      <p:sp>
        <p:nvSpPr>
          <p:cNvPr id="4" name="Slide Number Placeholder 3"/>
          <p:cNvSpPr>
            <a:spLocks noGrp="1"/>
          </p:cNvSpPr>
          <p:nvPr>
            <p:ph type="sldNum" sz="quarter" idx="10"/>
          </p:nvPr>
        </p:nvSpPr>
        <p:spPr/>
        <p:txBody>
          <a:bodyPr/>
          <a:lstStyle/>
          <a:p>
            <a:fld id="{379CA0D8-6577-48B2-BA77-88519BAFBFDA}" type="slidenum">
              <a:rPr lang="en-JM" smtClean="0"/>
              <a:pPr/>
              <a:t>12</a:t>
            </a:fld>
            <a:endParaRPr lang="en-JM" dirty="0"/>
          </a:p>
        </p:txBody>
      </p:sp>
    </p:spTree>
    <p:extLst>
      <p:ext uri="{BB962C8B-B14F-4D97-AF65-F5344CB8AC3E}">
        <p14:creationId xmlns:p14="http://schemas.microsoft.com/office/powerpoint/2010/main" val="2688010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35978"/>
            <a:r>
              <a:rPr lang="en-GB" dirty="0" smtClean="0"/>
              <a:t>Many </a:t>
            </a:r>
            <a:r>
              <a:rPr lang="en-GB" dirty="0"/>
              <a:t>of </a:t>
            </a:r>
            <a:r>
              <a:rPr lang="en-GB" dirty="0" smtClean="0"/>
              <a:t>the</a:t>
            </a:r>
            <a:r>
              <a:rPr lang="en-GB" baseline="0" dirty="0" smtClean="0"/>
              <a:t> Coalition members have come to together to develop the </a:t>
            </a:r>
            <a:r>
              <a:rPr lang="en-GB" dirty="0" smtClean="0"/>
              <a:t>Protocol and Sector</a:t>
            </a:r>
            <a:r>
              <a:rPr lang="en-GB" baseline="0" dirty="0" smtClean="0"/>
              <a:t> guides</a:t>
            </a:r>
            <a:r>
              <a:rPr lang="en-GB" dirty="0" smtClean="0"/>
              <a:t>, </a:t>
            </a:r>
            <a:r>
              <a:rPr lang="en-GB" dirty="0"/>
              <a:t>as you will see here. The WBCSD consortium </a:t>
            </a:r>
            <a:r>
              <a:rPr lang="en-GB" dirty="0" smtClean="0"/>
              <a:t>led on </a:t>
            </a:r>
            <a:r>
              <a:rPr lang="en-GB" dirty="0"/>
              <a:t>the writing of the Protocol and the IUCN consortium </a:t>
            </a:r>
            <a:r>
              <a:rPr lang="en-GB" dirty="0" smtClean="0"/>
              <a:t>led on </a:t>
            </a:r>
            <a:r>
              <a:rPr lang="en-GB" dirty="0"/>
              <a:t>the engagement process. It is a unique </a:t>
            </a:r>
            <a:r>
              <a:rPr lang="en-GB" dirty="0" smtClean="0"/>
              <a:t>arrangement,</a:t>
            </a:r>
            <a:r>
              <a:rPr lang="en-GB" baseline="0" dirty="0" smtClean="0"/>
              <a:t> </a:t>
            </a:r>
            <a:r>
              <a:rPr lang="en-GB" dirty="0" smtClean="0"/>
              <a:t>where </a:t>
            </a:r>
            <a:r>
              <a:rPr lang="en-GB" dirty="0"/>
              <a:t>a group of organisations have come together and under contract have agreed to deliver something for the public good. </a:t>
            </a:r>
          </a:p>
          <a:p>
            <a:pPr defTabSz="735978"/>
            <a:endParaRPr lang="en-GB" dirty="0"/>
          </a:p>
          <a:p>
            <a:pPr defTabSz="735978"/>
            <a:r>
              <a:rPr lang="en-GB" dirty="0" smtClean="0"/>
              <a:t>The diversity </a:t>
            </a:r>
            <a:r>
              <a:rPr lang="en-GB" dirty="0"/>
              <a:t>of opinion </a:t>
            </a:r>
            <a:r>
              <a:rPr lang="en-GB" dirty="0" smtClean="0"/>
              <a:t>brings </a:t>
            </a:r>
            <a:r>
              <a:rPr lang="en-GB" dirty="0"/>
              <a:t>great value to the discussion and there is considerable strength </a:t>
            </a:r>
            <a:r>
              <a:rPr lang="en-GB" dirty="0" smtClean="0"/>
              <a:t>behind the results</a:t>
            </a:r>
            <a:r>
              <a:rPr lang="en-GB" baseline="0" dirty="0" smtClean="0"/>
              <a:t> when everyone agrees.</a:t>
            </a:r>
          </a:p>
          <a:p>
            <a:endParaRPr lang="en-GB" dirty="0"/>
          </a:p>
        </p:txBody>
      </p:sp>
      <p:sp>
        <p:nvSpPr>
          <p:cNvPr id="4" name="Slide Number Placeholder 3"/>
          <p:cNvSpPr>
            <a:spLocks noGrp="1"/>
          </p:cNvSpPr>
          <p:nvPr>
            <p:ph type="sldNum" sz="quarter" idx="10"/>
          </p:nvPr>
        </p:nvSpPr>
        <p:spPr/>
        <p:txBody>
          <a:bodyPr/>
          <a:lstStyle/>
          <a:p>
            <a:fld id="{379CA0D8-6577-48B2-BA77-88519BAFBFDA}" type="slidenum">
              <a:rPr lang="en-JM" smtClean="0">
                <a:solidFill>
                  <a:prstClr val="black"/>
                </a:solidFill>
              </a:rPr>
              <a:pPr/>
              <a:t>13</a:t>
            </a:fld>
            <a:endParaRPr lang="en-JM" dirty="0">
              <a:solidFill>
                <a:prstClr val="black"/>
              </a:solidFill>
            </a:endParaRPr>
          </a:p>
        </p:txBody>
      </p:sp>
    </p:spTree>
    <p:extLst>
      <p:ext uri="{BB962C8B-B14F-4D97-AF65-F5344CB8AC3E}">
        <p14:creationId xmlns:p14="http://schemas.microsoft.com/office/powerpoint/2010/main" val="3959332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Add link to case study page, once we have it. </a:t>
            </a:r>
            <a:endParaRPr lang="en-GB" dirty="0"/>
          </a:p>
        </p:txBody>
      </p:sp>
      <p:sp>
        <p:nvSpPr>
          <p:cNvPr id="4" name="Slide Number Placeholder 3"/>
          <p:cNvSpPr>
            <a:spLocks noGrp="1"/>
          </p:cNvSpPr>
          <p:nvPr>
            <p:ph type="sldNum" sz="quarter" idx="10"/>
          </p:nvPr>
        </p:nvSpPr>
        <p:spPr/>
        <p:txBody>
          <a:bodyPr/>
          <a:lstStyle/>
          <a:p>
            <a:fld id="{379CA0D8-6577-48B2-BA77-88519BAFBFDA}" type="slidenum">
              <a:rPr lang="en-JM" smtClean="0"/>
              <a:pPr/>
              <a:t>16</a:t>
            </a:fld>
            <a:endParaRPr lang="en-JM" dirty="0"/>
          </a:p>
        </p:txBody>
      </p:sp>
    </p:spTree>
    <p:extLst>
      <p:ext uri="{BB962C8B-B14F-4D97-AF65-F5344CB8AC3E}">
        <p14:creationId xmlns:p14="http://schemas.microsoft.com/office/powerpoint/2010/main" val="36982988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reserve="1">
  <p:cSld name="2_Title Slide">
    <p:spTree>
      <p:nvGrpSpPr>
        <p:cNvPr id="1" name=""/>
        <p:cNvGrpSpPr/>
        <p:nvPr/>
      </p:nvGrpSpPr>
      <p:grpSpPr>
        <a:xfrm>
          <a:off x="0" y="0"/>
          <a:ext cx="0" cy="0"/>
          <a:chOff x="0" y="0"/>
          <a:chExt cx="0" cy="0"/>
        </a:xfrm>
      </p:grpSpPr>
      <p:sp>
        <p:nvSpPr>
          <p:cNvPr id="9" name="Shape 9"/>
          <p:cNvSpPr>
            <a:spLocks noGrp="1"/>
          </p:cNvSpPr>
          <p:nvPr>
            <p:ph type="title"/>
          </p:nvPr>
        </p:nvSpPr>
        <p:spPr>
          <a:xfrm>
            <a:off x="567694" y="1436465"/>
            <a:ext cx="6433827" cy="1589743"/>
          </a:xfrm>
          <a:prstGeom prst="rect">
            <a:avLst/>
          </a:prstGeom>
        </p:spPr>
        <p:txBody>
          <a:bodyPr/>
          <a:lstStyle/>
          <a:p>
            <a:pPr lvl="0">
              <a:defRPr sz="1800">
                <a:solidFill>
                  <a:srgbClr val="000000"/>
                </a:solidFill>
              </a:defRPr>
            </a:pPr>
            <a:r>
              <a:rPr sz="1700">
                <a:solidFill>
                  <a:srgbClr val="FF6F49"/>
                </a:solidFill>
              </a:rPr>
              <a:t>Title Text</a:t>
            </a:r>
          </a:p>
        </p:txBody>
      </p:sp>
      <p:sp>
        <p:nvSpPr>
          <p:cNvPr id="10" name="Shape 10"/>
          <p:cNvSpPr>
            <a:spLocks noGrp="1"/>
          </p:cNvSpPr>
          <p:nvPr>
            <p:ph type="body" idx="1"/>
          </p:nvPr>
        </p:nvSpPr>
        <p:spPr>
          <a:xfrm>
            <a:off x="1135381" y="3026212"/>
            <a:ext cx="5298445" cy="2304617"/>
          </a:xfrm>
          <a:prstGeom prst="rect">
            <a:avLst/>
          </a:prstGeom>
        </p:spPr>
        <p:txBody>
          <a:bodyPr>
            <a:normAutofit/>
          </a:bodyPr>
          <a:lstStyle>
            <a:lvl1pPr marL="0" indent="0" algn="ctr">
              <a:defRPr sz="1000">
                <a:solidFill>
                  <a:srgbClr val="888888"/>
                </a:solidFill>
              </a:defRPr>
            </a:lvl1pPr>
            <a:lvl2pPr marL="0" indent="368571" algn="ctr">
              <a:buSzTx/>
              <a:buNone/>
              <a:defRPr sz="1000">
                <a:solidFill>
                  <a:srgbClr val="888888"/>
                </a:solidFill>
              </a:defRPr>
            </a:lvl2pPr>
            <a:lvl3pPr marL="0" indent="737148" algn="ctr">
              <a:buSzTx/>
              <a:buNone/>
              <a:defRPr sz="1000">
                <a:solidFill>
                  <a:srgbClr val="888888"/>
                </a:solidFill>
              </a:defRPr>
            </a:lvl3pPr>
            <a:lvl4pPr marL="0" indent="1105716" algn="ctr">
              <a:buSzTx/>
              <a:buNone/>
              <a:defRPr sz="1000">
                <a:solidFill>
                  <a:srgbClr val="888888"/>
                </a:solidFill>
              </a:defRPr>
            </a:lvl4pPr>
            <a:lvl5pPr marL="0" indent="1474290" algn="ctr">
              <a:buSzTx/>
              <a:buNone/>
              <a:defRPr sz="1000">
                <a:solidFill>
                  <a:srgbClr val="888888"/>
                </a:solidFill>
              </a:defRPr>
            </a:lvl5pPr>
          </a:lstStyle>
          <a:p>
            <a:pPr lvl="0">
              <a:defRPr sz="1800">
                <a:solidFill>
                  <a:srgbClr val="000000"/>
                </a:solidFill>
              </a:defRPr>
            </a:pPr>
            <a:r>
              <a:rPr sz="1000">
                <a:solidFill>
                  <a:srgbClr val="888888"/>
                </a:solidFill>
              </a:rPr>
              <a:t>Body Level One</a:t>
            </a:r>
          </a:p>
          <a:p>
            <a:pPr lvl="1">
              <a:defRPr sz="1800">
                <a:solidFill>
                  <a:srgbClr val="000000"/>
                </a:solidFill>
              </a:defRPr>
            </a:pPr>
            <a:r>
              <a:rPr sz="1000">
                <a:solidFill>
                  <a:srgbClr val="888888"/>
                </a:solidFill>
              </a:rPr>
              <a:t>Body Level Two</a:t>
            </a:r>
          </a:p>
          <a:p>
            <a:pPr lvl="2">
              <a:defRPr sz="1800">
                <a:solidFill>
                  <a:srgbClr val="000000"/>
                </a:solidFill>
              </a:defRPr>
            </a:pPr>
            <a:r>
              <a:rPr sz="1000">
                <a:solidFill>
                  <a:srgbClr val="888888"/>
                </a:solidFill>
              </a:rPr>
              <a:t>Body Level Three</a:t>
            </a:r>
          </a:p>
          <a:p>
            <a:pPr lvl="3">
              <a:defRPr sz="1800">
                <a:solidFill>
                  <a:srgbClr val="000000"/>
                </a:solidFill>
              </a:defRPr>
            </a:pPr>
            <a:r>
              <a:rPr sz="1000">
                <a:solidFill>
                  <a:srgbClr val="888888"/>
                </a:solidFill>
              </a:rPr>
              <a:t>Body Level Four</a:t>
            </a:r>
          </a:p>
          <a:p>
            <a:pPr lvl="4">
              <a:defRPr sz="1800">
                <a:solidFill>
                  <a:srgbClr val="000000"/>
                </a:solidFill>
              </a:defRPr>
            </a:pPr>
            <a:r>
              <a:rPr sz="1000">
                <a:solidFill>
                  <a:srgbClr val="888888"/>
                </a:solidFill>
              </a:rPr>
              <a:t>Body Level Five</a:t>
            </a:r>
          </a:p>
        </p:txBody>
      </p:sp>
      <p:pic>
        <p:nvPicPr>
          <p:cNvPr id="11" name="image2.jpg"/>
          <p:cNvPicPr/>
          <p:nvPr/>
        </p:nvPicPr>
        <p:blipFill rotWithShape="1">
          <a:blip r:embed="rId2" cstate="email">
            <a:extLst>
              <a:ext uri="{28A0092B-C50C-407E-A947-70E740481C1C}">
                <a14:useLocalDpi xmlns:a14="http://schemas.microsoft.com/office/drawing/2010/main"/>
              </a:ext>
            </a:extLst>
          </a:blip>
          <a:srcRect/>
          <a:stretch/>
        </p:blipFill>
        <p:spPr>
          <a:xfrm>
            <a:off x="-470614" y="0"/>
            <a:ext cx="8215809" cy="5354499"/>
          </a:xfrm>
          <a:prstGeom prst="rect">
            <a:avLst/>
          </a:prstGeom>
          <a:ln w="12700">
            <a:miter lim="400000"/>
          </a:ln>
        </p:spPr>
      </p:pic>
      <p:pic>
        <p:nvPicPr>
          <p:cNvPr id="5" name="Picture 4"/>
          <p:cNvPicPr/>
          <p:nvPr userDrawn="1"/>
        </p:nvPicPr>
        <p:blipFill>
          <a:blip r:embed="rId3" cstate="email">
            <a:extLst>
              <a:ext uri="{28A0092B-C50C-407E-A947-70E740481C1C}">
                <a14:useLocalDpi xmlns:a14="http://schemas.microsoft.com/office/drawing/2010/main"/>
              </a:ext>
            </a:extLst>
          </a:blip>
          <a:stretch>
            <a:fillRect/>
          </a:stretch>
        </p:blipFill>
        <p:spPr>
          <a:xfrm>
            <a:off x="4573513" y="3745532"/>
            <a:ext cx="2736304" cy="1152128"/>
          </a:xfrm>
          <a:prstGeom prst="rect">
            <a:avLst/>
          </a:prstGeom>
        </p:spPr>
      </p:pic>
    </p:spTree>
    <p:extLst>
      <p:ext uri="{BB962C8B-B14F-4D97-AF65-F5344CB8AC3E}">
        <p14:creationId xmlns:p14="http://schemas.microsoft.com/office/powerpoint/2010/main" val="3619089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pic>
        <p:nvPicPr>
          <p:cNvPr id="3" name="Picture 2" descr="pppt template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7562850" cy="5330825"/>
          </a:xfrm>
          <a:prstGeom prst="rect">
            <a:avLst/>
          </a:prstGeom>
        </p:spPr>
      </p:pic>
      <p:pic>
        <p:nvPicPr>
          <p:cNvPr id="4" name="Picture 3" descr="log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44952" y="246893"/>
            <a:ext cx="1327729" cy="541499"/>
          </a:xfrm>
          <a:prstGeom prst="rect">
            <a:avLst/>
          </a:prstGeom>
        </p:spPr>
      </p:pic>
    </p:spTree>
    <p:extLst>
      <p:ext uri="{BB962C8B-B14F-4D97-AF65-F5344CB8AC3E}">
        <p14:creationId xmlns:p14="http://schemas.microsoft.com/office/powerpoint/2010/main" val="3251217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et The Tea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dirty="0"/>
          </a:p>
        </p:txBody>
      </p:sp>
      <p:sp>
        <p:nvSpPr>
          <p:cNvPr id="30" name="Picture Placeholder 29"/>
          <p:cNvSpPr>
            <a:spLocks noGrp="1"/>
          </p:cNvSpPr>
          <p:nvPr>
            <p:ph type="pic" sz="quarter" idx="13"/>
          </p:nvPr>
        </p:nvSpPr>
        <p:spPr>
          <a:xfrm>
            <a:off x="891665" y="1579702"/>
            <a:ext cx="1429853" cy="989046"/>
          </a:xfrm>
        </p:spPr>
        <p:txBody>
          <a:bodyPr>
            <a:normAutofit/>
          </a:bodyPr>
          <a:lstStyle>
            <a:lvl1pPr>
              <a:defRPr sz="1100"/>
            </a:lvl1pPr>
          </a:lstStyle>
          <a:p>
            <a:r>
              <a:rPr lang="en-US" dirty="0"/>
              <a:t>Click icon to add picture</a:t>
            </a:r>
            <a:endParaRPr lang="en-JM" dirty="0"/>
          </a:p>
        </p:txBody>
      </p:sp>
      <p:sp>
        <p:nvSpPr>
          <p:cNvPr id="32" name="Picture Placeholder 29"/>
          <p:cNvSpPr>
            <a:spLocks noGrp="1"/>
          </p:cNvSpPr>
          <p:nvPr>
            <p:ph type="pic" sz="quarter" idx="14"/>
          </p:nvPr>
        </p:nvSpPr>
        <p:spPr>
          <a:xfrm>
            <a:off x="2453699" y="1579702"/>
            <a:ext cx="1406976" cy="989046"/>
          </a:xfrm>
        </p:spPr>
        <p:txBody>
          <a:bodyPr>
            <a:normAutofit/>
          </a:bodyPr>
          <a:lstStyle>
            <a:lvl1pPr>
              <a:defRPr sz="1100"/>
            </a:lvl1pPr>
          </a:lstStyle>
          <a:p>
            <a:r>
              <a:rPr lang="en-US" dirty="0"/>
              <a:t>Click icon to add picture</a:t>
            </a:r>
            <a:endParaRPr lang="en-JM" dirty="0"/>
          </a:p>
        </p:txBody>
      </p:sp>
      <p:sp>
        <p:nvSpPr>
          <p:cNvPr id="34" name="Picture Placeholder 29"/>
          <p:cNvSpPr>
            <a:spLocks noGrp="1"/>
          </p:cNvSpPr>
          <p:nvPr>
            <p:ph type="pic" sz="quarter" idx="15"/>
          </p:nvPr>
        </p:nvSpPr>
        <p:spPr>
          <a:xfrm>
            <a:off x="4015735" y="1579702"/>
            <a:ext cx="1429853" cy="989046"/>
          </a:xfrm>
        </p:spPr>
        <p:txBody>
          <a:bodyPr>
            <a:normAutofit/>
          </a:bodyPr>
          <a:lstStyle>
            <a:lvl1pPr>
              <a:defRPr sz="1100"/>
            </a:lvl1pPr>
          </a:lstStyle>
          <a:p>
            <a:r>
              <a:rPr lang="en-US" dirty="0"/>
              <a:t>Click icon to add picture</a:t>
            </a:r>
            <a:endParaRPr lang="en-JM" dirty="0"/>
          </a:p>
        </p:txBody>
      </p:sp>
      <p:sp>
        <p:nvSpPr>
          <p:cNvPr id="36" name="Picture Placeholder 29"/>
          <p:cNvSpPr>
            <a:spLocks noGrp="1"/>
          </p:cNvSpPr>
          <p:nvPr>
            <p:ph type="pic" sz="quarter" idx="16"/>
          </p:nvPr>
        </p:nvSpPr>
        <p:spPr>
          <a:xfrm>
            <a:off x="5577755" y="1579702"/>
            <a:ext cx="1429853" cy="989046"/>
          </a:xfrm>
        </p:spPr>
        <p:txBody>
          <a:bodyPr>
            <a:normAutofit/>
          </a:bodyPr>
          <a:lstStyle>
            <a:lvl1pPr>
              <a:defRPr sz="1100"/>
            </a:lvl1pPr>
          </a:lstStyle>
          <a:p>
            <a:r>
              <a:rPr lang="en-US" dirty="0"/>
              <a:t>Click icon to add picture</a:t>
            </a:r>
            <a:endParaRPr lang="en-JM" dirty="0"/>
          </a:p>
        </p:txBody>
      </p:sp>
      <p:sp>
        <p:nvSpPr>
          <p:cNvPr id="38" name="Content Placeholder 37"/>
          <p:cNvSpPr>
            <a:spLocks noGrp="1"/>
          </p:cNvSpPr>
          <p:nvPr>
            <p:ph sz="quarter" idx="17"/>
          </p:nvPr>
        </p:nvSpPr>
        <p:spPr>
          <a:xfrm>
            <a:off x="891665" y="3202641"/>
            <a:ext cx="1429853" cy="1558824"/>
          </a:xfrm>
        </p:spPr>
        <p:txBody>
          <a:bodyPr>
            <a:noAutofit/>
          </a:bodyPr>
          <a:lstStyle>
            <a:lvl1pPr marL="0" indent="0">
              <a:buNone/>
              <a:defRPr sz="900"/>
            </a:lvl1pPr>
            <a:lvl2pPr>
              <a:defRPr sz="1200"/>
            </a:lvl2pPr>
            <a:lvl3pPr>
              <a:defRPr sz="1200"/>
            </a:lvl3pPr>
            <a:lvl4pPr>
              <a:defRPr sz="1200"/>
            </a:lvl4pPr>
            <a:lvl5pPr algn="ctr">
              <a:buNone/>
              <a:defRPr sz="1200"/>
            </a:lvl5pPr>
          </a:lstStyle>
          <a:p>
            <a:pPr lvl="0"/>
            <a:r>
              <a:rPr lang="en-US"/>
              <a:t>Click to edit Master text styles</a:t>
            </a:r>
          </a:p>
        </p:txBody>
      </p:sp>
      <p:sp>
        <p:nvSpPr>
          <p:cNvPr id="39" name="Content Placeholder 37"/>
          <p:cNvSpPr>
            <a:spLocks noGrp="1"/>
          </p:cNvSpPr>
          <p:nvPr>
            <p:ph sz="quarter" idx="18"/>
          </p:nvPr>
        </p:nvSpPr>
        <p:spPr>
          <a:xfrm>
            <a:off x="2456033" y="3202641"/>
            <a:ext cx="1429853" cy="1558824"/>
          </a:xfrm>
        </p:spPr>
        <p:txBody>
          <a:bodyPr>
            <a:noAutofit/>
          </a:bodyPr>
          <a:lstStyle>
            <a:lvl1pPr marL="0" indent="0">
              <a:buNone/>
              <a:defRPr sz="900"/>
            </a:lvl1pPr>
            <a:lvl2pPr>
              <a:defRPr sz="1200"/>
            </a:lvl2pPr>
            <a:lvl3pPr>
              <a:defRPr sz="1200"/>
            </a:lvl3pPr>
            <a:lvl4pPr>
              <a:defRPr sz="1200"/>
            </a:lvl4pPr>
            <a:lvl5pPr algn="ctr">
              <a:buNone/>
              <a:defRPr sz="1200"/>
            </a:lvl5pPr>
          </a:lstStyle>
          <a:p>
            <a:pPr lvl="0"/>
            <a:r>
              <a:rPr lang="en-US"/>
              <a:t>Click to edit Master text styles</a:t>
            </a:r>
          </a:p>
        </p:txBody>
      </p:sp>
      <p:sp>
        <p:nvSpPr>
          <p:cNvPr id="40" name="Content Placeholder 37"/>
          <p:cNvSpPr>
            <a:spLocks noGrp="1"/>
          </p:cNvSpPr>
          <p:nvPr>
            <p:ph sz="quarter" idx="19"/>
          </p:nvPr>
        </p:nvSpPr>
        <p:spPr>
          <a:xfrm>
            <a:off x="4015735" y="3202641"/>
            <a:ext cx="1429853" cy="1558824"/>
          </a:xfrm>
        </p:spPr>
        <p:txBody>
          <a:bodyPr>
            <a:noAutofit/>
          </a:bodyPr>
          <a:lstStyle>
            <a:lvl1pPr marL="0" indent="0">
              <a:buNone/>
              <a:defRPr sz="900"/>
            </a:lvl1pPr>
            <a:lvl2pPr>
              <a:defRPr sz="1200"/>
            </a:lvl2pPr>
            <a:lvl3pPr>
              <a:defRPr sz="1200"/>
            </a:lvl3pPr>
            <a:lvl4pPr>
              <a:defRPr sz="1200"/>
            </a:lvl4pPr>
            <a:lvl5pPr algn="ctr">
              <a:buNone/>
              <a:defRPr sz="1200"/>
            </a:lvl5pPr>
          </a:lstStyle>
          <a:p>
            <a:pPr lvl="0"/>
            <a:r>
              <a:rPr lang="en-US"/>
              <a:t>Click to edit Master text styles</a:t>
            </a:r>
          </a:p>
        </p:txBody>
      </p:sp>
      <p:sp>
        <p:nvSpPr>
          <p:cNvPr id="41" name="Content Placeholder 37"/>
          <p:cNvSpPr>
            <a:spLocks noGrp="1"/>
          </p:cNvSpPr>
          <p:nvPr>
            <p:ph sz="quarter" idx="20"/>
          </p:nvPr>
        </p:nvSpPr>
        <p:spPr>
          <a:xfrm>
            <a:off x="5577755" y="3202641"/>
            <a:ext cx="1429853" cy="1558824"/>
          </a:xfrm>
        </p:spPr>
        <p:txBody>
          <a:bodyPr>
            <a:noAutofit/>
          </a:bodyPr>
          <a:lstStyle>
            <a:lvl1pPr marL="0" indent="0">
              <a:buNone/>
              <a:defRPr sz="900"/>
            </a:lvl1pPr>
            <a:lvl2pPr>
              <a:defRPr sz="1200"/>
            </a:lvl2pPr>
            <a:lvl3pPr>
              <a:defRPr sz="1200"/>
            </a:lvl3pPr>
            <a:lvl4pPr>
              <a:defRPr sz="1200"/>
            </a:lvl4pPr>
            <a:lvl5pPr algn="ctr">
              <a:buNone/>
              <a:defRPr sz="1200"/>
            </a:lvl5pPr>
          </a:lstStyle>
          <a:p>
            <a:pPr lvl="0"/>
            <a:r>
              <a:rPr lang="en-US"/>
              <a:t>Click to edit Master text styles</a:t>
            </a:r>
          </a:p>
        </p:txBody>
      </p:sp>
      <p:sp>
        <p:nvSpPr>
          <p:cNvPr id="18" name="Text Placeholder 42"/>
          <p:cNvSpPr>
            <a:spLocks noGrp="1"/>
          </p:cNvSpPr>
          <p:nvPr>
            <p:ph type="body" sz="quarter" idx="25"/>
          </p:nvPr>
        </p:nvSpPr>
        <p:spPr>
          <a:xfrm>
            <a:off x="891664" y="2728792"/>
            <a:ext cx="1429856" cy="215010"/>
          </a:xfrm>
        </p:spPr>
        <p:txBody>
          <a:bodyPr anchor="ctr">
            <a:noAutofit/>
          </a:bodyPr>
          <a:lstStyle>
            <a:lvl1pPr>
              <a:buNone/>
              <a:defRPr sz="900" b="0" i="0">
                <a:latin typeface="Trade Gothic LT Bold No. 2"/>
                <a:cs typeface="Trade Gothic LT Bold No. 2"/>
              </a:defRPr>
            </a:lvl1pPr>
          </a:lstStyle>
          <a:p>
            <a:pPr lvl="0"/>
            <a:r>
              <a:rPr lang="en-US"/>
              <a:t>Click to edit Master text styles</a:t>
            </a:r>
          </a:p>
        </p:txBody>
      </p:sp>
      <p:sp>
        <p:nvSpPr>
          <p:cNvPr id="19" name="Rectangle 18"/>
          <p:cNvSpPr/>
          <p:nvPr userDrawn="1"/>
        </p:nvSpPr>
        <p:spPr>
          <a:xfrm>
            <a:off x="891676" y="2665414"/>
            <a:ext cx="1429843" cy="5375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24" tIns="36812" rIns="73624" bIns="36812" rtlCol="0" anchor="ctr"/>
          <a:lstStyle/>
          <a:p>
            <a:pPr algn="ctr"/>
            <a:endParaRPr lang="en-JM" dirty="0">
              <a:latin typeface="Source Sans Pro Light"/>
            </a:endParaRPr>
          </a:p>
        </p:txBody>
      </p:sp>
      <p:sp>
        <p:nvSpPr>
          <p:cNvPr id="21" name="Text Placeholder 42"/>
          <p:cNvSpPr>
            <a:spLocks noGrp="1"/>
          </p:cNvSpPr>
          <p:nvPr>
            <p:ph type="body" sz="quarter" idx="26"/>
          </p:nvPr>
        </p:nvSpPr>
        <p:spPr>
          <a:xfrm>
            <a:off x="2456026" y="2732938"/>
            <a:ext cx="1429856" cy="215010"/>
          </a:xfrm>
        </p:spPr>
        <p:txBody>
          <a:bodyPr anchor="ctr">
            <a:noAutofit/>
          </a:bodyPr>
          <a:lstStyle>
            <a:lvl1pPr>
              <a:buNone/>
              <a:defRPr sz="900" b="0" i="0">
                <a:latin typeface="Trade Gothic LT Bold No. 2"/>
                <a:cs typeface="Trade Gothic LT Bold No. 2"/>
              </a:defRPr>
            </a:lvl1pPr>
          </a:lstStyle>
          <a:p>
            <a:pPr lvl="0"/>
            <a:r>
              <a:rPr lang="en-US"/>
              <a:t>Click to edit Master text styles</a:t>
            </a:r>
          </a:p>
        </p:txBody>
      </p:sp>
      <p:sp>
        <p:nvSpPr>
          <p:cNvPr id="22" name="Rectangle 21"/>
          <p:cNvSpPr/>
          <p:nvPr userDrawn="1"/>
        </p:nvSpPr>
        <p:spPr>
          <a:xfrm>
            <a:off x="2456044" y="2669560"/>
            <a:ext cx="1429843" cy="5375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24" tIns="36812" rIns="73624" bIns="36812" rtlCol="0" anchor="ctr"/>
          <a:lstStyle/>
          <a:p>
            <a:pPr algn="ctr"/>
            <a:endParaRPr lang="en-JM" dirty="0">
              <a:latin typeface="Source Sans Pro Light"/>
            </a:endParaRPr>
          </a:p>
        </p:txBody>
      </p:sp>
      <p:sp>
        <p:nvSpPr>
          <p:cNvPr id="24" name="Text Placeholder 42"/>
          <p:cNvSpPr>
            <a:spLocks noGrp="1"/>
          </p:cNvSpPr>
          <p:nvPr>
            <p:ph type="body" sz="quarter" idx="27"/>
          </p:nvPr>
        </p:nvSpPr>
        <p:spPr>
          <a:xfrm>
            <a:off x="4039756" y="2732936"/>
            <a:ext cx="1405831" cy="254946"/>
          </a:xfrm>
        </p:spPr>
        <p:txBody>
          <a:bodyPr anchor="ctr">
            <a:noAutofit/>
          </a:bodyPr>
          <a:lstStyle>
            <a:lvl1pPr>
              <a:buNone/>
              <a:defRPr sz="900" b="0" i="0">
                <a:latin typeface="Trade Gothic LT Bold No. 2"/>
                <a:cs typeface="Trade Gothic LT Bold No. 2"/>
              </a:defRPr>
            </a:lvl1pPr>
          </a:lstStyle>
          <a:p>
            <a:pPr lvl="0"/>
            <a:r>
              <a:rPr lang="en-US"/>
              <a:t>Click to edit Master text styles</a:t>
            </a:r>
          </a:p>
        </p:txBody>
      </p:sp>
      <p:sp>
        <p:nvSpPr>
          <p:cNvPr id="25" name="Rectangle 24"/>
          <p:cNvSpPr/>
          <p:nvPr userDrawn="1"/>
        </p:nvSpPr>
        <p:spPr>
          <a:xfrm>
            <a:off x="4015746" y="2669560"/>
            <a:ext cx="1429843" cy="5375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24" tIns="36812" rIns="73624" bIns="36812" rtlCol="0" anchor="ctr"/>
          <a:lstStyle/>
          <a:p>
            <a:pPr algn="ctr"/>
            <a:endParaRPr lang="en-JM" dirty="0">
              <a:latin typeface="Source Sans Pro Light"/>
            </a:endParaRPr>
          </a:p>
        </p:txBody>
      </p:sp>
      <p:sp>
        <p:nvSpPr>
          <p:cNvPr id="27" name="Text Placeholder 42"/>
          <p:cNvSpPr>
            <a:spLocks noGrp="1"/>
          </p:cNvSpPr>
          <p:nvPr>
            <p:ph type="body" sz="quarter" idx="28"/>
          </p:nvPr>
        </p:nvSpPr>
        <p:spPr>
          <a:xfrm>
            <a:off x="5577755" y="2732938"/>
            <a:ext cx="1429856" cy="215010"/>
          </a:xfrm>
        </p:spPr>
        <p:txBody>
          <a:bodyPr anchor="ctr">
            <a:noAutofit/>
          </a:bodyPr>
          <a:lstStyle>
            <a:lvl1pPr>
              <a:buNone/>
              <a:defRPr sz="900" b="0" i="0">
                <a:latin typeface="Trade Gothic LT Bold No. 2"/>
                <a:cs typeface="Trade Gothic LT Bold No. 2"/>
              </a:defRPr>
            </a:lvl1pPr>
          </a:lstStyle>
          <a:p>
            <a:pPr lvl="0"/>
            <a:r>
              <a:rPr lang="en-US"/>
              <a:t>Click to edit Master text styles</a:t>
            </a:r>
          </a:p>
        </p:txBody>
      </p:sp>
      <p:sp>
        <p:nvSpPr>
          <p:cNvPr id="28" name="Rectangle 27"/>
          <p:cNvSpPr/>
          <p:nvPr userDrawn="1"/>
        </p:nvSpPr>
        <p:spPr>
          <a:xfrm>
            <a:off x="5577766" y="2669560"/>
            <a:ext cx="1429843" cy="5375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24" tIns="36812" rIns="73624" bIns="36812" rtlCol="0" anchor="ctr"/>
          <a:lstStyle/>
          <a:p>
            <a:pPr algn="ctr"/>
            <a:endParaRPr lang="en-JM" dirty="0">
              <a:latin typeface="Source Sans Pro Light"/>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aph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dirty="0"/>
          </a:p>
        </p:txBody>
      </p:sp>
      <p:sp>
        <p:nvSpPr>
          <p:cNvPr id="22" name="Content Placeholder 21"/>
          <p:cNvSpPr>
            <a:spLocks noGrp="1"/>
          </p:cNvSpPr>
          <p:nvPr>
            <p:ph sz="quarter" idx="13"/>
          </p:nvPr>
        </p:nvSpPr>
        <p:spPr>
          <a:xfrm>
            <a:off x="891666" y="1551548"/>
            <a:ext cx="6248137" cy="791394"/>
          </a:xfrm>
        </p:spPr>
        <p:txBody>
          <a:bodyPr>
            <a:normAutofit/>
          </a:bodyPr>
          <a:lstStyle>
            <a:lvl1pPr>
              <a:buNone/>
              <a:defRPr sz="900"/>
            </a:lvl1pPr>
          </a:lstStyle>
          <a:p>
            <a:pPr lvl="0"/>
            <a:r>
              <a:rPr lang="en-US"/>
              <a:t>Click to edit Master text styles</a:t>
            </a:r>
          </a:p>
        </p:txBody>
      </p:sp>
      <p:sp>
        <p:nvSpPr>
          <p:cNvPr id="26" name="Chart Placeholder 25"/>
          <p:cNvSpPr>
            <a:spLocks noGrp="1"/>
          </p:cNvSpPr>
          <p:nvPr>
            <p:ph type="chart" sz="quarter" idx="14"/>
          </p:nvPr>
        </p:nvSpPr>
        <p:spPr>
          <a:xfrm>
            <a:off x="891664" y="2584798"/>
            <a:ext cx="3045967" cy="2257287"/>
          </a:xfrm>
        </p:spPr>
        <p:txBody>
          <a:bodyPr>
            <a:normAutofit/>
          </a:bodyPr>
          <a:lstStyle>
            <a:lvl1pPr>
              <a:defRPr sz="900"/>
            </a:lvl1pPr>
          </a:lstStyle>
          <a:p>
            <a:r>
              <a:rPr lang="en-US" dirty="0"/>
              <a:t>Click icon to add chart</a:t>
            </a:r>
            <a:endParaRPr lang="en-JM" dirty="0"/>
          </a:p>
        </p:txBody>
      </p:sp>
      <p:cxnSp>
        <p:nvCxnSpPr>
          <p:cNvPr id="7" name="Straight Connector 6"/>
          <p:cNvCxnSpPr/>
          <p:nvPr userDrawn="1"/>
        </p:nvCxnSpPr>
        <p:spPr>
          <a:xfrm>
            <a:off x="4748802" y="3024078"/>
            <a:ext cx="0" cy="18213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22"/>
          <p:cNvSpPr>
            <a:spLocks noGrp="1"/>
          </p:cNvSpPr>
          <p:nvPr>
            <p:ph type="body" sz="quarter" idx="16"/>
          </p:nvPr>
        </p:nvSpPr>
        <p:spPr>
          <a:xfrm>
            <a:off x="4874849" y="3068499"/>
            <a:ext cx="2268855" cy="414620"/>
          </a:xfrm>
        </p:spPr>
        <p:txBody>
          <a:bodyPr>
            <a:normAutofit/>
          </a:bodyPr>
          <a:lstStyle>
            <a:lvl1pPr marL="0" indent="0">
              <a:buNone/>
              <a:defRPr sz="800">
                <a:solidFill>
                  <a:schemeClr val="tx1">
                    <a:lumMod val="85000"/>
                    <a:lumOff val="15000"/>
                  </a:schemeClr>
                </a:solidFill>
              </a:defRPr>
            </a:lvl1pPr>
          </a:lstStyle>
          <a:p>
            <a:pPr lvl="0"/>
            <a:r>
              <a:rPr lang="en-US"/>
              <a:t>Click to edit Master text styles</a:t>
            </a:r>
          </a:p>
        </p:txBody>
      </p:sp>
      <p:sp>
        <p:nvSpPr>
          <p:cNvPr id="9" name="Text Placeholder 22"/>
          <p:cNvSpPr>
            <a:spLocks noGrp="1"/>
          </p:cNvSpPr>
          <p:nvPr>
            <p:ph type="body" sz="quarter" idx="17"/>
          </p:nvPr>
        </p:nvSpPr>
        <p:spPr>
          <a:xfrm>
            <a:off x="4874849" y="3542355"/>
            <a:ext cx="2268855" cy="414620"/>
          </a:xfrm>
        </p:spPr>
        <p:txBody>
          <a:bodyPr>
            <a:normAutofit/>
          </a:bodyPr>
          <a:lstStyle>
            <a:lvl1pPr marL="0" indent="0">
              <a:buNone/>
              <a:defRPr sz="800">
                <a:solidFill>
                  <a:schemeClr val="tx1">
                    <a:lumMod val="85000"/>
                    <a:lumOff val="15000"/>
                  </a:schemeClr>
                </a:solidFill>
              </a:defRPr>
            </a:lvl1pPr>
          </a:lstStyle>
          <a:p>
            <a:pPr lvl="0"/>
            <a:r>
              <a:rPr lang="en-US"/>
              <a:t>Click to edit Master text styles</a:t>
            </a:r>
          </a:p>
        </p:txBody>
      </p:sp>
      <p:sp>
        <p:nvSpPr>
          <p:cNvPr id="10" name="Text Placeholder 22"/>
          <p:cNvSpPr>
            <a:spLocks noGrp="1"/>
          </p:cNvSpPr>
          <p:nvPr>
            <p:ph type="body" sz="quarter" idx="18"/>
          </p:nvPr>
        </p:nvSpPr>
        <p:spPr>
          <a:xfrm>
            <a:off x="4874849" y="4016201"/>
            <a:ext cx="2268855" cy="414620"/>
          </a:xfrm>
        </p:spPr>
        <p:txBody>
          <a:bodyPr>
            <a:normAutofit/>
          </a:bodyPr>
          <a:lstStyle>
            <a:lvl1pPr marL="0" indent="0">
              <a:buNone/>
              <a:defRPr sz="800">
                <a:solidFill>
                  <a:schemeClr val="tx1">
                    <a:lumMod val="85000"/>
                    <a:lumOff val="15000"/>
                  </a:schemeClr>
                </a:solidFill>
              </a:defRPr>
            </a:lvl1pPr>
          </a:lstStyle>
          <a:p>
            <a:pPr lvl="0"/>
            <a:r>
              <a:rPr lang="en-US"/>
              <a:t>Click to edit Master text styles</a:t>
            </a:r>
          </a:p>
        </p:txBody>
      </p:sp>
      <p:sp>
        <p:nvSpPr>
          <p:cNvPr id="11" name="Text Placeholder 22"/>
          <p:cNvSpPr>
            <a:spLocks noGrp="1"/>
          </p:cNvSpPr>
          <p:nvPr>
            <p:ph type="body" sz="quarter" idx="19"/>
          </p:nvPr>
        </p:nvSpPr>
        <p:spPr>
          <a:xfrm>
            <a:off x="4874849" y="4490053"/>
            <a:ext cx="2268855" cy="414620"/>
          </a:xfrm>
        </p:spPr>
        <p:txBody>
          <a:bodyPr>
            <a:normAutofit/>
          </a:bodyPr>
          <a:lstStyle>
            <a:lvl1pPr marL="0" indent="0">
              <a:buNone/>
              <a:defRPr sz="800">
                <a:solidFill>
                  <a:schemeClr val="tx1">
                    <a:lumMod val="85000"/>
                    <a:lumOff val="15000"/>
                  </a:schemeClr>
                </a:solidFill>
              </a:defRPr>
            </a:lvl1pPr>
          </a:lstStyle>
          <a:p>
            <a:pPr lvl="0"/>
            <a:r>
              <a:rPr lang="en-US"/>
              <a:t>Click to edit Master text styles</a:t>
            </a:r>
          </a:p>
        </p:txBody>
      </p:sp>
      <p:sp>
        <p:nvSpPr>
          <p:cNvPr id="12" name="Content Placeholder 38"/>
          <p:cNvSpPr>
            <a:spLocks noGrp="1"/>
          </p:cNvSpPr>
          <p:nvPr>
            <p:ph sz="quarter" idx="37"/>
          </p:nvPr>
        </p:nvSpPr>
        <p:spPr>
          <a:xfrm>
            <a:off x="4244615" y="3062788"/>
            <a:ext cx="504190" cy="263163"/>
          </a:xfrm>
          <a:solidFill>
            <a:schemeClr val="accent3"/>
          </a:solidFill>
          <a:ln>
            <a:noFill/>
          </a:ln>
        </p:spPr>
        <p:txBody>
          <a:bodyPr wrap="none" tIns="0" anchor="ctr">
            <a:normAutofit/>
          </a:bodyPr>
          <a:lstStyle>
            <a:lvl1pPr algn="l">
              <a:buNone/>
              <a:defRPr sz="900" b="0" i="0">
                <a:solidFill>
                  <a:schemeClr val="bg1"/>
                </a:solidFill>
                <a:latin typeface="TradeGothic-Bold"/>
                <a:cs typeface="TradeGothic-Bold"/>
              </a:defRPr>
            </a:lvl1pPr>
          </a:lstStyle>
          <a:p>
            <a:pPr lvl="0"/>
            <a:r>
              <a:rPr lang="en-US"/>
              <a:t>Click to edit Master text styles</a:t>
            </a:r>
          </a:p>
        </p:txBody>
      </p:sp>
      <p:sp>
        <p:nvSpPr>
          <p:cNvPr id="13" name="Content Placeholder 38"/>
          <p:cNvSpPr>
            <a:spLocks noGrp="1"/>
          </p:cNvSpPr>
          <p:nvPr>
            <p:ph sz="quarter" idx="38"/>
          </p:nvPr>
        </p:nvSpPr>
        <p:spPr>
          <a:xfrm>
            <a:off x="4244615" y="3551447"/>
            <a:ext cx="504190" cy="263163"/>
          </a:xfrm>
          <a:solidFill>
            <a:schemeClr val="accent3"/>
          </a:solidFill>
          <a:ln>
            <a:noFill/>
          </a:ln>
        </p:spPr>
        <p:txBody>
          <a:bodyPr wrap="none" tIns="0" anchor="ctr">
            <a:normAutofit/>
          </a:bodyPr>
          <a:lstStyle>
            <a:lvl1pPr algn="l">
              <a:buNone/>
              <a:defRPr sz="900" b="0" i="0">
                <a:solidFill>
                  <a:schemeClr val="bg1"/>
                </a:solidFill>
                <a:latin typeface="TradeGothic-Bold"/>
                <a:cs typeface="TradeGothic-Bold"/>
              </a:defRPr>
            </a:lvl1pPr>
          </a:lstStyle>
          <a:p>
            <a:pPr lvl="0"/>
            <a:r>
              <a:rPr lang="en-US"/>
              <a:t>Click to edit Master text styles</a:t>
            </a:r>
          </a:p>
        </p:txBody>
      </p:sp>
      <p:sp>
        <p:nvSpPr>
          <p:cNvPr id="14" name="Content Placeholder 38"/>
          <p:cNvSpPr>
            <a:spLocks noGrp="1"/>
          </p:cNvSpPr>
          <p:nvPr>
            <p:ph sz="quarter" idx="39"/>
          </p:nvPr>
        </p:nvSpPr>
        <p:spPr>
          <a:xfrm>
            <a:off x="4244615" y="4025298"/>
            <a:ext cx="504190" cy="263163"/>
          </a:xfrm>
          <a:solidFill>
            <a:schemeClr val="accent3"/>
          </a:solidFill>
          <a:ln>
            <a:noFill/>
          </a:ln>
        </p:spPr>
        <p:txBody>
          <a:bodyPr wrap="none" tIns="0" anchor="ctr">
            <a:normAutofit/>
          </a:bodyPr>
          <a:lstStyle>
            <a:lvl1pPr algn="l">
              <a:buNone/>
              <a:defRPr sz="900" b="0" i="0">
                <a:solidFill>
                  <a:schemeClr val="bg1"/>
                </a:solidFill>
                <a:latin typeface="TradeGothic-Bold"/>
                <a:cs typeface="TradeGothic-Bold"/>
              </a:defRPr>
            </a:lvl1pPr>
          </a:lstStyle>
          <a:p>
            <a:pPr lvl="0"/>
            <a:r>
              <a:rPr lang="en-US"/>
              <a:t>Click to edit Master text styles</a:t>
            </a:r>
          </a:p>
        </p:txBody>
      </p:sp>
      <p:sp>
        <p:nvSpPr>
          <p:cNvPr id="15" name="Content Placeholder 38"/>
          <p:cNvSpPr>
            <a:spLocks noGrp="1"/>
          </p:cNvSpPr>
          <p:nvPr>
            <p:ph sz="quarter" idx="40"/>
          </p:nvPr>
        </p:nvSpPr>
        <p:spPr>
          <a:xfrm>
            <a:off x="4244615" y="4499150"/>
            <a:ext cx="504190" cy="263163"/>
          </a:xfrm>
          <a:solidFill>
            <a:schemeClr val="accent3"/>
          </a:solidFill>
          <a:ln>
            <a:noFill/>
          </a:ln>
        </p:spPr>
        <p:txBody>
          <a:bodyPr wrap="none" tIns="0" anchor="ctr">
            <a:normAutofit/>
          </a:bodyPr>
          <a:lstStyle>
            <a:lvl1pPr algn="l">
              <a:buNone/>
              <a:defRPr sz="900" b="0" i="0">
                <a:solidFill>
                  <a:schemeClr val="bg1"/>
                </a:solidFill>
                <a:latin typeface="TradeGothic-Bold"/>
                <a:cs typeface="TradeGothic-Bold"/>
              </a:defRPr>
            </a:lvl1pPr>
          </a:lstStyle>
          <a:p>
            <a:pPr lvl="0"/>
            <a:r>
              <a:rPr lang="en-US"/>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ine Graph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dirty="0"/>
          </a:p>
        </p:txBody>
      </p:sp>
      <p:sp>
        <p:nvSpPr>
          <p:cNvPr id="22" name="Content Placeholder 21"/>
          <p:cNvSpPr>
            <a:spLocks noGrp="1"/>
          </p:cNvSpPr>
          <p:nvPr>
            <p:ph sz="quarter" idx="13"/>
          </p:nvPr>
        </p:nvSpPr>
        <p:spPr>
          <a:xfrm>
            <a:off x="891663" y="1456151"/>
            <a:ext cx="6230024" cy="564322"/>
          </a:xfrm>
        </p:spPr>
        <p:txBody>
          <a:bodyPr>
            <a:normAutofit/>
          </a:bodyPr>
          <a:lstStyle>
            <a:lvl1pPr>
              <a:buNone/>
              <a:defRPr sz="900"/>
            </a:lvl1pPr>
          </a:lstStyle>
          <a:p>
            <a:pPr lvl="0"/>
            <a:r>
              <a:rPr lang="en-US"/>
              <a:t>Click to edit Master text styles</a:t>
            </a:r>
          </a:p>
        </p:txBody>
      </p:sp>
      <p:sp>
        <p:nvSpPr>
          <p:cNvPr id="26" name="Chart Placeholder 25"/>
          <p:cNvSpPr>
            <a:spLocks noGrp="1"/>
          </p:cNvSpPr>
          <p:nvPr>
            <p:ph type="chart" sz="quarter" idx="14"/>
          </p:nvPr>
        </p:nvSpPr>
        <p:spPr>
          <a:xfrm>
            <a:off x="891662" y="2181712"/>
            <a:ext cx="3267906" cy="2665413"/>
          </a:xfrm>
        </p:spPr>
        <p:txBody>
          <a:bodyPr>
            <a:normAutofit/>
          </a:bodyPr>
          <a:lstStyle>
            <a:lvl1pPr>
              <a:defRPr sz="900"/>
            </a:lvl1pPr>
          </a:lstStyle>
          <a:p>
            <a:r>
              <a:rPr lang="en-US" dirty="0"/>
              <a:t>Click icon to add chart</a:t>
            </a:r>
            <a:endParaRPr lang="en-JM" dirty="0"/>
          </a:p>
        </p:txBody>
      </p:sp>
      <p:sp>
        <p:nvSpPr>
          <p:cNvPr id="19" name="Text Placeholder 18"/>
          <p:cNvSpPr>
            <a:spLocks noGrp="1"/>
          </p:cNvSpPr>
          <p:nvPr>
            <p:ph type="body" sz="quarter" idx="15"/>
          </p:nvPr>
        </p:nvSpPr>
        <p:spPr>
          <a:xfrm>
            <a:off x="4411663" y="2596328"/>
            <a:ext cx="2710021" cy="2250793"/>
          </a:xfrm>
        </p:spPr>
        <p:txBody>
          <a:bodyPr>
            <a:normAutofit/>
          </a:bodyPr>
          <a:lstStyle>
            <a:lvl1pPr marL="0" indent="0">
              <a:buNone/>
              <a:defRPr sz="900"/>
            </a:lvl1pPr>
          </a:lstStyle>
          <a:p>
            <a:pPr lvl="0"/>
            <a:r>
              <a:rPr lang="en-US"/>
              <a:t>Click to edit Master text styles</a:t>
            </a:r>
          </a:p>
        </p:txBody>
      </p:sp>
      <p:sp>
        <p:nvSpPr>
          <p:cNvPr id="20" name="Content Placeholder 38"/>
          <p:cNvSpPr>
            <a:spLocks noGrp="1"/>
          </p:cNvSpPr>
          <p:nvPr>
            <p:ph sz="quarter" idx="37"/>
          </p:nvPr>
        </p:nvSpPr>
        <p:spPr>
          <a:xfrm>
            <a:off x="4411663" y="2181708"/>
            <a:ext cx="2710021" cy="296157"/>
          </a:xfrm>
          <a:solidFill>
            <a:schemeClr val="accent3"/>
          </a:solidFill>
        </p:spPr>
        <p:txBody>
          <a:bodyPr anchor="ctr">
            <a:noAutofit/>
          </a:bodyPr>
          <a:lstStyle>
            <a:lvl1pPr algn="l">
              <a:buNone/>
              <a:defRPr sz="1200" b="0" i="0">
                <a:solidFill>
                  <a:schemeClr val="bg1"/>
                </a:solidFill>
                <a:latin typeface="TradeGothic-Bold"/>
                <a:cs typeface="TradeGothic-Bold"/>
              </a:defRPr>
            </a:lvl1pPr>
          </a:lstStyle>
          <a:p>
            <a:pPr lvl="0"/>
            <a:r>
              <a:rPr lang="en-US"/>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r Graph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
        <p:nvSpPr>
          <p:cNvPr id="26" name="Chart Placeholder 25"/>
          <p:cNvSpPr>
            <a:spLocks noGrp="1"/>
          </p:cNvSpPr>
          <p:nvPr>
            <p:ph type="chart" sz="quarter" idx="14"/>
          </p:nvPr>
        </p:nvSpPr>
        <p:spPr>
          <a:xfrm>
            <a:off x="3625225" y="1536773"/>
            <a:ext cx="3514577" cy="2665413"/>
          </a:xfrm>
        </p:spPr>
        <p:txBody>
          <a:bodyPr>
            <a:normAutofit/>
          </a:bodyPr>
          <a:lstStyle>
            <a:lvl1pPr>
              <a:defRPr sz="900"/>
            </a:lvl1pPr>
          </a:lstStyle>
          <a:p>
            <a:r>
              <a:rPr lang="en-US" dirty="0"/>
              <a:t>Click icon to add chart</a:t>
            </a:r>
            <a:endParaRPr lang="en-JM" dirty="0"/>
          </a:p>
        </p:txBody>
      </p:sp>
      <p:sp>
        <p:nvSpPr>
          <p:cNvPr id="29" name="Text Placeholder 28"/>
          <p:cNvSpPr>
            <a:spLocks noGrp="1"/>
          </p:cNvSpPr>
          <p:nvPr>
            <p:ph type="body" sz="quarter" idx="15"/>
          </p:nvPr>
        </p:nvSpPr>
        <p:spPr>
          <a:xfrm>
            <a:off x="915204" y="1536769"/>
            <a:ext cx="2394902" cy="651545"/>
          </a:xfrm>
        </p:spPr>
        <p:txBody>
          <a:bodyPr>
            <a:normAutofit/>
          </a:bodyPr>
          <a:lstStyle>
            <a:lvl1pPr marL="0" indent="0">
              <a:buNone/>
              <a:defRPr sz="800"/>
            </a:lvl1pPr>
          </a:lstStyle>
          <a:p>
            <a:pPr lvl="0"/>
            <a:r>
              <a:rPr lang="en-US"/>
              <a:t>Click to edit Master text styles</a:t>
            </a:r>
          </a:p>
        </p:txBody>
      </p:sp>
      <p:sp>
        <p:nvSpPr>
          <p:cNvPr id="30" name="Text Placeholder 28"/>
          <p:cNvSpPr>
            <a:spLocks noGrp="1"/>
          </p:cNvSpPr>
          <p:nvPr>
            <p:ph type="body" sz="quarter" idx="16"/>
          </p:nvPr>
        </p:nvSpPr>
        <p:spPr>
          <a:xfrm>
            <a:off x="915204" y="2247546"/>
            <a:ext cx="2394902" cy="651545"/>
          </a:xfrm>
        </p:spPr>
        <p:txBody>
          <a:bodyPr>
            <a:normAutofit/>
          </a:bodyPr>
          <a:lstStyle>
            <a:lvl1pPr marL="0" indent="0">
              <a:buNone/>
              <a:defRPr sz="800"/>
            </a:lvl1pPr>
          </a:lstStyle>
          <a:p>
            <a:pPr lvl="0"/>
            <a:r>
              <a:rPr lang="en-US"/>
              <a:t>Click to edit Master text styles</a:t>
            </a:r>
          </a:p>
        </p:txBody>
      </p:sp>
      <p:sp>
        <p:nvSpPr>
          <p:cNvPr id="31" name="Text Placeholder 28"/>
          <p:cNvSpPr>
            <a:spLocks noGrp="1"/>
          </p:cNvSpPr>
          <p:nvPr>
            <p:ph type="body" sz="quarter" idx="17"/>
          </p:nvPr>
        </p:nvSpPr>
        <p:spPr>
          <a:xfrm>
            <a:off x="915204" y="2958323"/>
            <a:ext cx="2394902" cy="651545"/>
          </a:xfrm>
        </p:spPr>
        <p:txBody>
          <a:bodyPr>
            <a:normAutofit/>
          </a:bodyPr>
          <a:lstStyle>
            <a:lvl1pPr marL="0" indent="0">
              <a:buNone/>
              <a:defRPr sz="800"/>
            </a:lvl1pPr>
          </a:lstStyle>
          <a:p>
            <a:pPr lvl="0"/>
            <a:r>
              <a:rPr lang="en-US"/>
              <a:t>Click to edit Master text styles</a:t>
            </a:r>
          </a:p>
        </p:txBody>
      </p:sp>
      <p:sp>
        <p:nvSpPr>
          <p:cNvPr id="32" name="Text Placeholder 28"/>
          <p:cNvSpPr>
            <a:spLocks noGrp="1"/>
          </p:cNvSpPr>
          <p:nvPr>
            <p:ph type="body" sz="quarter" idx="18"/>
          </p:nvPr>
        </p:nvSpPr>
        <p:spPr>
          <a:xfrm>
            <a:off x="915204" y="3669099"/>
            <a:ext cx="2394902" cy="651545"/>
          </a:xfrm>
        </p:spPr>
        <p:txBody>
          <a:bodyPr>
            <a:normAutofit/>
          </a:bodyPr>
          <a:lstStyle>
            <a:lvl1pPr marL="0" indent="0">
              <a:buNone/>
              <a:defRPr sz="800"/>
            </a:lvl1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rt Ar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dirty="0"/>
          </a:p>
        </p:txBody>
      </p:sp>
      <p:sp>
        <p:nvSpPr>
          <p:cNvPr id="22" name="Content Placeholder 21"/>
          <p:cNvSpPr>
            <a:spLocks noGrp="1"/>
          </p:cNvSpPr>
          <p:nvPr>
            <p:ph sz="quarter" idx="13"/>
          </p:nvPr>
        </p:nvSpPr>
        <p:spPr>
          <a:xfrm>
            <a:off x="891665" y="1456156"/>
            <a:ext cx="6482443" cy="533083"/>
          </a:xfrm>
        </p:spPr>
        <p:txBody>
          <a:bodyPr>
            <a:normAutofit/>
          </a:bodyPr>
          <a:lstStyle>
            <a:lvl1pPr>
              <a:buNone/>
              <a:defRPr sz="900"/>
            </a:lvl1pPr>
          </a:lstStyle>
          <a:p>
            <a:pPr lvl="0"/>
            <a:r>
              <a:rPr lang="en-US"/>
              <a:t>Click to edit Master text styles</a:t>
            </a:r>
          </a:p>
        </p:txBody>
      </p:sp>
      <p:sp>
        <p:nvSpPr>
          <p:cNvPr id="9" name="SmartArt Placeholder 8"/>
          <p:cNvSpPr>
            <a:spLocks noGrp="1"/>
          </p:cNvSpPr>
          <p:nvPr>
            <p:ph type="dgm" sz="quarter" idx="15"/>
          </p:nvPr>
        </p:nvSpPr>
        <p:spPr>
          <a:xfrm>
            <a:off x="891661" y="2101090"/>
            <a:ext cx="3280272" cy="2724644"/>
          </a:xfrm>
        </p:spPr>
        <p:txBody>
          <a:bodyPr>
            <a:normAutofit/>
          </a:bodyPr>
          <a:lstStyle>
            <a:lvl1pPr>
              <a:defRPr sz="900"/>
            </a:lvl1pPr>
          </a:lstStyle>
          <a:p>
            <a:r>
              <a:rPr lang="en-US" dirty="0"/>
              <a:t>Click icon to add SmartArt graphic</a:t>
            </a:r>
            <a:endParaRPr lang="en-JM" dirty="0"/>
          </a:p>
        </p:txBody>
      </p:sp>
      <p:sp>
        <p:nvSpPr>
          <p:cNvPr id="8" name="Text Placeholder 22"/>
          <p:cNvSpPr>
            <a:spLocks noGrp="1"/>
          </p:cNvSpPr>
          <p:nvPr>
            <p:ph type="body" sz="quarter" idx="16"/>
          </p:nvPr>
        </p:nvSpPr>
        <p:spPr>
          <a:xfrm>
            <a:off x="4975844" y="2397253"/>
            <a:ext cx="2205831" cy="414620"/>
          </a:xfrm>
        </p:spPr>
        <p:txBody>
          <a:bodyPr>
            <a:normAutofit/>
          </a:bodyPr>
          <a:lstStyle>
            <a:lvl1pPr marL="0" indent="0">
              <a:buNone/>
              <a:defRPr sz="800">
                <a:solidFill>
                  <a:schemeClr val="tx1">
                    <a:lumMod val="85000"/>
                    <a:lumOff val="15000"/>
                  </a:schemeClr>
                </a:solidFill>
              </a:defRPr>
            </a:lvl1pPr>
          </a:lstStyle>
          <a:p>
            <a:pPr lvl="0"/>
            <a:r>
              <a:rPr lang="en-US"/>
              <a:t>Click to edit Master text styles</a:t>
            </a:r>
          </a:p>
        </p:txBody>
      </p:sp>
      <p:sp>
        <p:nvSpPr>
          <p:cNvPr id="10" name="Text Placeholder 22"/>
          <p:cNvSpPr>
            <a:spLocks noGrp="1"/>
          </p:cNvSpPr>
          <p:nvPr>
            <p:ph type="body" sz="quarter" idx="17"/>
          </p:nvPr>
        </p:nvSpPr>
        <p:spPr>
          <a:xfrm>
            <a:off x="4975844" y="2871100"/>
            <a:ext cx="2205831" cy="414620"/>
          </a:xfrm>
        </p:spPr>
        <p:txBody>
          <a:bodyPr>
            <a:normAutofit/>
          </a:bodyPr>
          <a:lstStyle>
            <a:lvl1pPr marL="0" indent="0">
              <a:buNone/>
              <a:defRPr sz="800">
                <a:solidFill>
                  <a:schemeClr val="tx1">
                    <a:lumMod val="85000"/>
                    <a:lumOff val="15000"/>
                  </a:schemeClr>
                </a:solidFill>
              </a:defRPr>
            </a:lvl1pPr>
          </a:lstStyle>
          <a:p>
            <a:pPr lvl="0"/>
            <a:r>
              <a:rPr lang="en-US"/>
              <a:t>Click to edit Master text styles</a:t>
            </a:r>
          </a:p>
        </p:txBody>
      </p:sp>
      <p:sp>
        <p:nvSpPr>
          <p:cNvPr id="11" name="Text Placeholder 22"/>
          <p:cNvSpPr>
            <a:spLocks noGrp="1"/>
          </p:cNvSpPr>
          <p:nvPr>
            <p:ph type="body" sz="quarter" idx="18"/>
          </p:nvPr>
        </p:nvSpPr>
        <p:spPr>
          <a:xfrm>
            <a:off x="4975844" y="3344950"/>
            <a:ext cx="2205831" cy="414620"/>
          </a:xfrm>
        </p:spPr>
        <p:txBody>
          <a:bodyPr>
            <a:normAutofit/>
          </a:bodyPr>
          <a:lstStyle>
            <a:lvl1pPr marL="0" indent="0">
              <a:buNone/>
              <a:defRPr sz="800">
                <a:solidFill>
                  <a:schemeClr val="tx1">
                    <a:lumMod val="85000"/>
                    <a:lumOff val="15000"/>
                  </a:schemeClr>
                </a:solidFill>
              </a:defRPr>
            </a:lvl1pPr>
          </a:lstStyle>
          <a:p>
            <a:pPr lvl="0"/>
            <a:r>
              <a:rPr lang="en-US"/>
              <a:t>Click to edit Master text styles</a:t>
            </a:r>
          </a:p>
        </p:txBody>
      </p:sp>
      <p:sp>
        <p:nvSpPr>
          <p:cNvPr id="12" name="Text Placeholder 22"/>
          <p:cNvSpPr>
            <a:spLocks noGrp="1"/>
          </p:cNvSpPr>
          <p:nvPr>
            <p:ph type="body" sz="quarter" idx="19"/>
          </p:nvPr>
        </p:nvSpPr>
        <p:spPr>
          <a:xfrm>
            <a:off x="4975844" y="3818806"/>
            <a:ext cx="2205831" cy="414620"/>
          </a:xfrm>
        </p:spPr>
        <p:txBody>
          <a:bodyPr>
            <a:normAutofit/>
          </a:bodyPr>
          <a:lstStyle>
            <a:lvl1pPr marL="0" indent="0">
              <a:buNone/>
              <a:defRPr sz="800">
                <a:solidFill>
                  <a:schemeClr val="tx1">
                    <a:lumMod val="85000"/>
                    <a:lumOff val="15000"/>
                  </a:schemeClr>
                </a:solidFill>
              </a:defRPr>
            </a:lvl1pPr>
          </a:lstStyle>
          <a:p>
            <a:pPr lvl="0"/>
            <a:r>
              <a:rPr lang="en-US"/>
              <a:t>Click to edit Master text styles</a:t>
            </a:r>
          </a:p>
        </p:txBody>
      </p:sp>
      <p:sp>
        <p:nvSpPr>
          <p:cNvPr id="13" name="Content Placeholder 38"/>
          <p:cNvSpPr>
            <a:spLocks noGrp="1"/>
          </p:cNvSpPr>
          <p:nvPr>
            <p:ph sz="quarter" idx="37"/>
          </p:nvPr>
        </p:nvSpPr>
        <p:spPr>
          <a:xfrm>
            <a:off x="4345603" y="2391536"/>
            <a:ext cx="504190" cy="263163"/>
          </a:xfrm>
          <a:solidFill>
            <a:schemeClr val="accent3"/>
          </a:solidFill>
          <a:ln>
            <a:solidFill>
              <a:schemeClr val="bg1">
                <a:lumMod val="65000"/>
              </a:schemeClr>
            </a:solidFill>
          </a:ln>
        </p:spPr>
        <p:txBody>
          <a:bodyPr wrap="none" tIns="0" anchor="ctr">
            <a:normAutofit/>
          </a:bodyPr>
          <a:lstStyle>
            <a:lvl1pPr algn="l">
              <a:buNone/>
              <a:defRPr sz="1200" b="0">
                <a:solidFill>
                  <a:schemeClr val="tx1">
                    <a:lumMod val="85000"/>
                    <a:lumOff val="15000"/>
                  </a:schemeClr>
                </a:solidFill>
                <a:latin typeface="Bebas Neue" pitchFamily="34" charset="0"/>
              </a:defRPr>
            </a:lvl1pPr>
          </a:lstStyle>
          <a:p>
            <a:pPr lvl="0"/>
            <a:r>
              <a:rPr lang="en-US"/>
              <a:t>Click to edit Master text styles</a:t>
            </a:r>
          </a:p>
        </p:txBody>
      </p:sp>
      <p:sp>
        <p:nvSpPr>
          <p:cNvPr id="14" name="Content Placeholder 38"/>
          <p:cNvSpPr>
            <a:spLocks noGrp="1"/>
          </p:cNvSpPr>
          <p:nvPr>
            <p:ph sz="quarter" idx="38"/>
          </p:nvPr>
        </p:nvSpPr>
        <p:spPr>
          <a:xfrm>
            <a:off x="4345603" y="2880196"/>
            <a:ext cx="504190" cy="263163"/>
          </a:xfrm>
          <a:solidFill>
            <a:schemeClr val="accent3"/>
          </a:solidFill>
          <a:ln>
            <a:solidFill>
              <a:schemeClr val="bg1">
                <a:lumMod val="65000"/>
              </a:schemeClr>
            </a:solidFill>
          </a:ln>
        </p:spPr>
        <p:txBody>
          <a:bodyPr wrap="none" tIns="0" anchor="ctr">
            <a:normAutofit/>
          </a:bodyPr>
          <a:lstStyle>
            <a:lvl1pPr algn="l">
              <a:buNone/>
              <a:defRPr sz="1200" b="0">
                <a:solidFill>
                  <a:schemeClr val="tx1">
                    <a:lumMod val="85000"/>
                    <a:lumOff val="15000"/>
                  </a:schemeClr>
                </a:solidFill>
                <a:latin typeface="Bebas Neue" pitchFamily="34" charset="0"/>
              </a:defRPr>
            </a:lvl1pPr>
          </a:lstStyle>
          <a:p>
            <a:pPr lvl="0"/>
            <a:r>
              <a:rPr lang="en-US"/>
              <a:t>Click to edit Master text styles</a:t>
            </a:r>
          </a:p>
        </p:txBody>
      </p:sp>
      <p:sp>
        <p:nvSpPr>
          <p:cNvPr id="15" name="Content Placeholder 38"/>
          <p:cNvSpPr>
            <a:spLocks noGrp="1"/>
          </p:cNvSpPr>
          <p:nvPr>
            <p:ph sz="quarter" idx="39"/>
          </p:nvPr>
        </p:nvSpPr>
        <p:spPr>
          <a:xfrm>
            <a:off x="4345603" y="3354047"/>
            <a:ext cx="504190" cy="263163"/>
          </a:xfrm>
          <a:solidFill>
            <a:schemeClr val="accent3"/>
          </a:solidFill>
          <a:ln>
            <a:solidFill>
              <a:schemeClr val="bg1">
                <a:lumMod val="65000"/>
              </a:schemeClr>
            </a:solidFill>
          </a:ln>
        </p:spPr>
        <p:txBody>
          <a:bodyPr wrap="none" tIns="0" anchor="ctr">
            <a:normAutofit/>
          </a:bodyPr>
          <a:lstStyle>
            <a:lvl1pPr algn="l">
              <a:buNone/>
              <a:defRPr sz="1200" b="0">
                <a:solidFill>
                  <a:schemeClr val="tx1">
                    <a:lumMod val="85000"/>
                    <a:lumOff val="15000"/>
                  </a:schemeClr>
                </a:solidFill>
                <a:latin typeface="Bebas Neue" pitchFamily="34" charset="0"/>
              </a:defRPr>
            </a:lvl1pPr>
          </a:lstStyle>
          <a:p>
            <a:pPr lvl="0"/>
            <a:r>
              <a:rPr lang="en-US"/>
              <a:t>Click to edit Master text styles</a:t>
            </a:r>
          </a:p>
        </p:txBody>
      </p:sp>
      <p:sp>
        <p:nvSpPr>
          <p:cNvPr id="16" name="Content Placeholder 38"/>
          <p:cNvSpPr>
            <a:spLocks noGrp="1"/>
          </p:cNvSpPr>
          <p:nvPr>
            <p:ph sz="quarter" idx="40"/>
          </p:nvPr>
        </p:nvSpPr>
        <p:spPr>
          <a:xfrm>
            <a:off x="4345603" y="3827899"/>
            <a:ext cx="504190" cy="263163"/>
          </a:xfrm>
          <a:solidFill>
            <a:schemeClr val="accent3"/>
          </a:solidFill>
          <a:ln>
            <a:solidFill>
              <a:schemeClr val="bg1">
                <a:lumMod val="65000"/>
              </a:schemeClr>
            </a:solidFill>
          </a:ln>
        </p:spPr>
        <p:txBody>
          <a:bodyPr wrap="none" tIns="0" anchor="ctr">
            <a:normAutofit/>
          </a:bodyPr>
          <a:lstStyle>
            <a:lvl1pPr algn="l">
              <a:buNone/>
              <a:defRPr sz="1200" b="0">
                <a:solidFill>
                  <a:schemeClr val="tx1">
                    <a:lumMod val="85000"/>
                    <a:lumOff val="15000"/>
                  </a:schemeClr>
                </a:solidFill>
                <a:latin typeface="Bebas Neue" pitchFamily="34" charset="0"/>
              </a:defRPr>
            </a:lvl1pPr>
          </a:lstStyle>
          <a:p>
            <a:pPr lvl="0"/>
            <a:r>
              <a:rPr lang="en-US"/>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omething About Us">
    <p:spTree>
      <p:nvGrpSpPr>
        <p:cNvPr id="1" name=""/>
        <p:cNvGrpSpPr/>
        <p:nvPr/>
      </p:nvGrpSpPr>
      <p:grpSpPr>
        <a:xfrm>
          <a:off x="0" y="0"/>
          <a:ext cx="0" cy="0"/>
          <a:chOff x="0" y="0"/>
          <a:chExt cx="0" cy="0"/>
        </a:xfrm>
      </p:grpSpPr>
      <p:sp>
        <p:nvSpPr>
          <p:cNvPr id="13" name="Picture Placeholder 12"/>
          <p:cNvSpPr>
            <a:spLocks noGrp="1"/>
          </p:cNvSpPr>
          <p:nvPr>
            <p:ph type="pic" sz="quarter" idx="14"/>
          </p:nvPr>
        </p:nvSpPr>
        <p:spPr>
          <a:xfrm>
            <a:off x="882336" y="1536770"/>
            <a:ext cx="6257467" cy="2499139"/>
          </a:xfrm>
          <a:ln w="38100">
            <a:solidFill>
              <a:schemeClr val="bg1">
                <a:lumMod val="95000"/>
              </a:schemeClr>
            </a:solidFill>
            <a:miter lim="800000"/>
          </a:ln>
          <a:effectLst>
            <a:outerShdw blurRad="50800" dist="38100" dir="2700000" algn="tl" rotWithShape="0">
              <a:prstClr val="black">
                <a:alpha val="40000"/>
              </a:prstClr>
            </a:outerShdw>
          </a:effectLst>
        </p:spPr>
        <p:txBody>
          <a:bodyPr>
            <a:normAutofit/>
          </a:bodyPr>
          <a:lstStyle>
            <a:lvl1pPr>
              <a:defRPr sz="900"/>
            </a:lvl1pPr>
          </a:lstStyle>
          <a:p>
            <a:r>
              <a:rPr lang="en-US" dirty="0"/>
              <a:t>Click icon to add picture</a:t>
            </a:r>
            <a:endParaRPr lang="en-JM" dirty="0"/>
          </a:p>
        </p:txBody>
      </p:sp>
      <p:sp>
        <p:nvSpPr>
          <p:cNvPr id="11" name="Content Placeholder 10"/>
          <p:cNvSpPr>
            <a:spLocks noGrp="1"/>
          </p:cNvSpPr>
          <p:nvPr>
            <p:ph sz="quarter" idx="13"/>
          </p:nvPr>
        </p:nvSpPr>
        <p:spPr>
          <a:xfrm>
            <a:off x="3234713" y="4197145"/>
            <a:ext cx="3907472" cy="710777"/>
          </a:xfrm>
        </p:spPr>
        <p:txBody>
          <a:bodyPr>
            <a:noAutofit/>
          </a:bodyPr>
          <a:lstStyle>
            <a:lvl1pPr marL="0" indent="0" algn="l">
              <a:buNone/>
              <a:defRPr sz="900"/>
            </a:lvl1pPr>
            <a:lvl2pPr>
              <a:defRPr sz="1200"/>
            </a:lvl2pPr>
            <a:lvl3pPr>
              <a:defRPr sz="1200"/>
            </a:lvl3pPr>
            <a:lvl4pPr>
              <a:defRPr sz="1200"/>
            </a:lvl4pPr>
            <a:lvl5pPr>
              <a:buNone/>
              <a:defRPr sz="1200"/>
            </a:lvl5pPr>
          </a:lstStyle>
          <a:p>
            <a:pPr lvl="0"/>
            <a:r>
              <a:rPr lang="en-US"/>
              <a:t>Click to edit Master text styles</a:t>
            </a:r>
          </a:p>
        </p:txBody>
      </p:sp>
      <p:sp>
        <p:nvSpPr>
          <p:cNvPr id="8" name="Content Placeholder 38"/>
          <p:cNvSpPr>
            <a:spLocks noGrp="1"/>
          </p:cNvSpPr>
          <p:nvPr>
            <p:ph sz="quarter" idx="36"/>
          </p:nvPr>
        </p:nvSpPr>
        <p:spPr>
          <a:xfrm>
            <a:off x="891666" y="4197144"/>
            <a:ext cx="2331879" cy="296157"/>
          </a:xfrm>
          <a:noFill/>
        </p:spPr>
        <p:txBody>
          <a:bodyPr anchor="ctr">
            <a:noAutofit/>
          </a:bodyPr>
          <a:lstStyle>
            <a:lvl1pPr algn="l">
              <a:buNone/>
              <a:defRPr sz="1100" b="0" i="0">
                <a:solidFill>
                  <a:srgbClr val="0C2648"/>
                </a:solidFill>
                <a:latin typeface="Trade Gothic LT Bold No. 2"/>
                <a:cs typeface="Trade Gothic LT Bold No. 2"/>
              </a:defRPr>
            </a:lvl1pPr>
          </a:lstStyle>
          <a:p>
            <a:pPr lvl="0"/>
            <a:r>
              <a:rPr lang="en-US"/>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Galler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
        <p:nvSpPr>
          <p:cNvPr id="25" name="Picture Placeholder 19"/>
          <p:cNvSpPr>
            <a:spLocks noGrp="1"/>
          </p:cNvSpPr>
          <p:nvPr>
            <p:ph type="pic" sz="quarter" idx="17"/>
          </p:nvPr>
        </p:nvSpPr>
        <p:spPr>
          <a:xfrm>
            <a:off x="5109154" y="1536770"/>
            <a:ext cx="1953736" cy="1112832"/>
          </a:xfrm>
          <a:ln w="28575">
            <a:noFill/>
            <a:miter lim="800000"/>
          </a:ln>
          <a:effectLst/>
        </p:spPr>
        <p:txBody>
          <a:bodyPr>
            <a:normAutofit/>
          </a:bodyPr>
          <a:lstStyle>
            <a:lvl1pPr>
              <a:defRPr sz="900"/>
            </a:lvl1pPr>
          </a:lstStyle>
          <a:p>
            <a:r>
              <a:rPr lang="en-US" dirty="0"/>
              <a:t>Click icon to add picture</a:t>
            </a:r>
            <a:endParaRPr lang="en-JM" dirty="0"/>
          </a:p>
        </p:txBody>
      </p:sp>
      <p:sp>
        <p:nvSpPr>
          <p:cNvPr id="33" name="Picture Placeholder 19"/>
          <p:cNvSpPr>
            <a:spLocks noGrp="1"/>
          </p:cNvSpPr>
          <p:nvPr>
            <p:ph type="pic" sz="quarter" idx="22"/>
          </p:nvPr>
        </p:nvSpPr>
        <p:spPr>
          <a:xfrm>
            <a:off x="5109154" y="3432174"/>
            <a:ext cx="1953736" cy="1112832"/>
          </a:xfrm>
          <a:ln w="28575">
            <a:noFill/>
            <a:miter lim="800000"/>
          </a:ln>
          <a:effectLst/>
        </p:spPr>
        <p:txBody>
          <a:bodyPr>
            <a:normAutofit/>
          </a:bodyPr>
          <a:lstStyle>
            <a:lvl1pPr>
              <a:defRPr sz="900"/>
            </a:lvl1pPr>
          </a:lstStyle>
          <a:p>
            <a:r>
              <a:rPr lang="en-US" dirty="0"/>
              <a:t>Click icon to add picture</a:t>
            </a:r>
            <a:endParaRPr lang="en-JM" dirty="0"/>
          </a:p>
        </p:txBody>
      </p:sp>
      <p:sp>
        <p:nvSpPr>
          <p:cNvPr id="28" name="Rectangle 27"/>
          <p:cNvSpPr/>
          <p:nvPr userDrawn="1"/>
        </p:nvSpPr>
        <p:spPr>
          <a:xfrm>
            <a:off x="5109154" y="2662169"/>
            <a:ext cx="1953736" cy="4006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24" tIns="36812" rIns="73624" bIns="36812" rtlCol="0" anchor="ctr"/>
          <a:lstStyle/>
          <a:p>
            <a:pPr algn="ctr"/>
            <a:endParaRPr lang="en-JM" dirty="0">
              <a:latin typeface="Source Sans Pro Light"/>
            </a:endParaRPr>
          </a:p>
        </p:txBody>
      </p:sp>
      <p:sp>
        <p:nvSpPr>
          <p:cNvPr id="31" name="Text Placeholder 28"/>
          <p:cNvSpPr>
            <a:spLocks noGrp="1"/>
          </p:cNvSpPr>
          <p:nvPr>
            <p:ph type="body" sz="quarter" idx="33"/>
          </p:nvPr>
        </p:nvSpPr>
        <p:spPr>
          <a:xfrm>
            <a:off x="5109154" y="2721402"/>
            <a:ext cx="1953736" cy="222566"/>
          </a:xfrm>
        </p:spPr>
        <p:txBody>
          <a:bodyPr>
            <a:noAutofit/>
          </a:bodyPr>
          <a:lstStyle>
            <a:lvl1pPr>
              <a:buFontTx/>
              <a:buNone/>
              <a:defRPr sz="800" b="0" i="0">
                <a:latin typeface="Trade Gothic LT Bold No. 2"/>
                <a:cs typeface="Trade Gothic LT Bold No. 2"/>
              </a:defRPr>
            </a:lvl1pPr>
          </a:lstStyle>
          <a:p>
            <a:pPr lvl="0"/>
            <a:r>
              <a:rPr lang="en-US"/>
              <a:t>Click to edit Master text styles</a:t>
            </a:r>
          </a:p>
        </p:txBody>
      </p:sp>
      <p:sp>
        <p:nvSpPr>
          <p:cNvPr id="40" name="Rectangle 39"/>
          <p:cNvSpPr/>
          <p:nvPr userDrawn="1"/>
        </p:nvSpPr>
        <p:spPr>
          <a:xfrm>
            <a:off x="5109154" y="4557574"/>
            <a:ext cx="1953736" cy="4006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24" tIns="36812" rIns="73624" bIns="36812" rtlCol="0" anchor="ctr"/>
          <a:lstStyle/>
          <a:p>
            <a:pPr algn="ctr"/>
            <a:endParaRPr lang="en-JM" dirty="0">
              <a:latin typeface="Source Sans Pro Light"/>
            </a:endParaRPr>
          </a:p>
        </p:txBody>
      </p:sp>
      <p:sp>
        <p:nvSpPr>
          <p:cNvPr id="42" name="Text Placeholder 28"/>
          <p:cNvSpPr>
            <a:spLocks noGrp="1"/>
          </p:cNvSpPr>
          <p:nvPr>
            <p:ph type="body" sz="quarter" idx="36"/>
          </p:nvPr>
        </p:nvSpPr>
        <p:spPr>
          <a:xfrm>
            <a:off x="5089846" y="4264664"/>
            <a:ext cx="1953736" cy="222566"/>
          </a:xfrm>
        </p:spPr>
        <p:txBody>
          <a:bodyPr>
            <a:noAutofit/>
          </a:bodyPr>
          <a:lstStyle>
            <a:lvl1pPr>
              <a:buFontTx/>
              <a:buNone/>
              <a:defRPr sz="800" b="0" i="0">
                <a:latin typeface="Trade Gothic LT Bold No. 2"/>
                <a:cs typeface="Trade Gothic LT Bold No. 2"/>
              </a:defRPr>
            </a:lvl1pPr>
          </a:lstStyle>
          <a:p>
            <a:pPr lvl="0"/>
            <a:r>
              <a:rPr lang="en-US"/>
              <a:t>Click to edit Master text styles</a:t>
            </a:r>
          </a:p>
        </p:txBody>
      </p:sp>
      <p:sp>
        <p:nvSpPr>
          <p:cNvPr id="21" name="Picture Placeholder 19"/>
          <p:cNvSpPr>
            <a:spLocks noGrp="1"/>
          </p:cNvSpPr>
          <p:nvPr>
            <p:ph type="pic" sz="quarter" idx="37"/>
          </p:nvPr>
        </p:nvSpPr>
        <p:spPr>
          <a:xfrm>
            <a:off x="891661" y="1536770"/>
            <a:ext cx="1953736" cy="1112832"/>
          </a:xfrm>
          <a:ln w="28575">
            <a:noFill/>
            <a:miter lim="800000"/>
          </a:ln>
          <a:effectLst/>
        </p:spPr>
        <p:txBody>
          <a:bodyPr>
            <a:normAutofit/>
          </a:bodyPr>
          <a:lstStyle>
            <a:lvl1pPr>
              <a:defRPr sz="900"/>
            </a:lvl1pPr>
          </a:lstStyle>
          <a:p>
            <a:r>
              <a:rPr lang="en-US" dirty="0"/>
              <a:t>Click icon to add picture</a:t>
            </a:r>
            <a:endParaRPr lang="en-JM" dirty="0"/>
          </a:p>
        </p:txBody>
      </p:sp>
      <p:sp>
        <p:nvSpPr>
          <p:cNvPr id="26" name="Picture Placeholder 19"/>
          <p:cNvSpPr>
            <a:spLocks noGrp="1"/>
          </p:cNvSpPr>
          <p:nvPr>
            <p:ph type="pic" sz="quarter" idx="38"/>
          </p:nvPr>
        </p:nvSpPr>
        <p:spPr>
          <a:xfrm>
            <a:off x="891661" y="3432174"/>
            <a:ext cx="1953736" cy="1112832"/>
          </a:xfrm>
          <a:ln w="28575">
            <a:noFill/>
            <a:miter lim="800000"/>
          </a:ln>
          <a:effectLst/>
        </p:spPr>
        <p:txBody>
          <a:bodyPr>
            <a:normAutofit/>
          </a:bodyPr>
          <a:lstStyle>
            <a:lvl1pPr>
              <a:defRPr sz="900"/>
            </a:lvl1pPr>
          </a:lstStyle>
          <a:p>
            <a:r>
              <a:rPr lang="en-US" dirty="0"/>
              <a:t>Click icon to add picture</a:t>
            </a:r>
            <a:endParaRPr lang="en-JM" dirty="0"/>
          </a:p>
        </p:txBody>
      </p:sp>
      <p:sp>
        <p:nvSpPr>
          <p:cNvPr id="30" name="Rectangle 29"/>
          <p:cNvSpPr/>
          <p:nvPr userDrawn="1"/>
        </p:nvSpPr>
        <p:spPr>
          <a:xfrm>
            <a:off x="891661" y="2662169"/>
            <a:ext cx="1953736" cy="4006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24" tIns="36812" rIns="73624" bIns="36812" rtlCol="0" anchor="ctr"/>
          <a:lstStyle/>
          <a:p>
            <a:pPr algn="ctr"/>
            <a:endParaRPr lang="en-JM" dirty="0">
              <a:latin typeface="Source Sans Pro Light"/>
            </a:endParaRPr>
          </a:p>
        </p:txBody>
      </p:sp>
      <p:sp>
        <p:nvSpPr>
          <p:cNvPr id="35" name="Text Placeholder 28"/>
          <p:cNvSpPr>
            <a:spLocks noGrp="1"/>
          </p:cNvSpPr>
          <p:nvPr>
            <p:ph type="body" sz="quarter" idx="39"/>
          </p:nvPr>
        </p:nvSpPr>
        <p:spPr>
          <a:xfrm>
            <a:off x="891661" y="2721402"/>
            <a:ext cx="1953736" cy="222566"/>
          </a:xfrm>
        </p:spPr>
        <p:txBody>
          <a:bodyPr>
            <a:noAutofit/>
          </a:bodyPr>
          <a:lstStyle>
            <a:lvl1pPr>
              <a:buFontTx/>
              <a:buNone/>
              <a:defRPr sz="800" b="0" i="0">
                <a:latin typeface="Trade Gothic LT Bold No. 2"/>
                <a:cs typeface="Trade Gothic LT Bold No. 2"/>
              </a:defRPr>
            </a:lvl1pPr>
          </a:lstStyle>
          <a:p>
            <a:pPr lvl="0"/>
            <a:r>
              <a:rPr lang="en-US"/>
              <a:t>Click to edit Master text styles</a:t>
            </a:r>
          </a:p>
        </p:txBody>
      </p:sp>
      <p:sp>
        <p:nvSpPr>
          <p:cNvPr id="38" name="Rectangle 37"/>
          <p:cNvSpPr/>
          <p:nvPr userDrawn="1"/>
        </p:nvSpPr>
        <p:spPr>
          <a:xfrm>
            <a:off x="891661" y="4557574"/>
            <a:ext cx="1953736" cy="4006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24" tIns="36812" rIns="73624" bIns="36812" rtlCol="0" anchor="ctr"/>
          <a:lstStyle/>
          <a:p>
            <a:pPr algn="ctr"/>
            <a:endParaRPr lang="en-JM" dirty="0">
              <a:latin typeface="Source Sans Pro Light"/>
            </a:endParaRPr>
          </a:p>
        </p:txBody>
      </p:sp>
      <p:sp>
        <p:nvSpPr>
          <p:cNvPr id="41" name="Text Placeholder 28"/>
          <p:cNvSpPr>
            <a:spLocks noGrp="1"/>
          </p:cNvSpPr>
          <p:nvPr>
            <p:ph type="body" sz="quarter" idx="40"/>
          </p:nvPr>
        </p:nvSpPr>
        <p:spPr>
          <a:xfrm>
            <a:off x="872353" y="4264664"/>
            <a:ext cx="1953736" cy="222566"/>
          </a:xfrm>
        </p:spPr>
        <p:txBody>
          <a:bodyPr>
            <a:noAutofit/>
          </a:bodyPr>
          <a:lstStyle>
            <a:lvl1pPr>
              <a:buFontTx/>
              <a:buNone/>
              <a:defRPr sz="800" b="0" i="0">
                <a:latin typeface="Trade Gothic LT Bold No. 2"/>
                <a:cs typeface="Trade Gothic LT Bold No. 2"/>
              </a:defRPr>
            </a:lvl1pPr>
          </a:lstStyle>
          <a:p>
            <a:pPr lvl="0"/>
            <a:r>
              <a:rPr lang="en-US"/>
              <a:t>Click to edit Master text styles</a:t>
            </a:r>
          </a:p>
        </p:txBody>
      </p:sp>
      <p:sp>
        <p:nvSpPr>
          <p:cNvPr id="43" name="Picture Placeholder 19"/>
          <p:cNvSpPr>
            <a:spLocks noGrp="1"/>
          </p:cNvSpPr>
          <p:nvPr>
            <p:ph type="pic" sz="quarter" idx="41"/>
          </p:nvPr>
        </p:nvSpPr>
        <p:spPr>
          <a:xfrm>
            <a:off x="3000408" y="1536770"/>
            <a:ext cx="1953736" cy="1112832"/>
          </a:xfrm>
          <a:ln w="28575">
            <a:noFill/>
            <a:miter lim="800000"/>
          </a:ln>
          <a:effectLst/>
        </p:spPr>
        <p:txBody>
          <a:bodyPr>
            <a:normAutofit/>
          </a:bodyPr>
          <a:lstStyle>
            <a:lvl1pPr>
              <a:defRPr sz="900"/>
            </a:lvl1pPr>
          </a:lstStyle>
          <a:p>
            <a:r>
              <a:rPr lang="en-US" dirty="0"/>
              <a:t>Click icon to add picture</a:t>
            </a:r>
            <a:endParaRPr lang="en-JM" dirty="0"/>
          </a:p>
        </p:txBody>
      </p:sp>
      <p:sp>
        <p:nvSpPr>
          <p:cNvPr id="44" name="Picture Placeholder 19"/>
          <p:cNvSpPr>
            <a:spLocks noGrp="1"/>
          </p:cNvSpPr>
          <p:nvPr>
            <p:ph type="pic" sz="quarter" idx="42"/>
          </p:nvPr>
        </p:nvSpPr>
        <p:spPr>
          <a:xfrm>
            <a:off x="3000408" y="3432174"/>
            <a:ext cx="1953736" cy="1112832"/>
          </a:xfrm>
          <a:ln w="28575">
            <a:noFill/>
            <a:miter lim="800000"/>
          </a:ln>
          <a:effectLst/>
        </p:spPr>
        <p:txBody>
          <a:bodyPr>
            <a:normAutofit/>
          </a:bodyPr>
          <a:lstStyle>
            <a:lvl1pPr>
              <a:defRPr sz="900"/>
            </a:lvl1pPr>
          </a:lstStyle>
          <a:p>
            <a:r>
              <a:rPr lang="en-US" dirty="0"/>
              <a:t>Click icon to add picture</a:t>
            </a:r>
            <a:endParaRPr lang="en-JM" dirty="0"/>
          </a:p>
        </p:txBody>
      </p:sp>
      <p:sp>
        <p:nvSpPr>
          <p:cNvPr id="45" name="Rectangle 44"/>
          <p:cNvSpPr/>
          <p:nvPr userDrawn="1"/>
        </p:nvSpPr>
        <p:spPr>
          <a:xfrm>
            <a:off x="3000408" y="2662169"/>
            <a:ext cx="1953736" cy="4006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24" tIns="36812" rIns="73624" bIns="36812" rtlCol="0" anchor="ctr"/>
          <a:lstStyle/>
          <a:p>
            <a:pPr algn="ctr"/>
            <a:endParaRPr lang="en-JM" dirty="0">
              <a:latin typeface="Source Sans Pro Light"/>
            </a:endParaRPr>
          </a:p>
        </p:txBody>
      </p:sp>
      <p:sp>
        <p:nvSpPr>
          <p:cNvPr id="46" name="Text Placeholder 28"/>
          <p:cNvSpPr>
            <a:spLocks noGrp="1"/>
          </p:cNvSpPr>
          <p:nvPr>
            <p:ph type="body" sz="quarter" idx="43"/>
          </p:nvPr>
        </p:nvSpPr>
        <p:spPr>
          <a:xfrm>
            <a:off x="3000408" y="2721402"/>
            <a:ext cx="1953736" cy="222566"/>
          </a:xfrm>
        </p:spPr>
        <p:txBody>
          <a:bodyPr>
            <a:noAutofit/>
          </a:bodyPr>
          <a:lstStyle>
            <a:lvl1pPr>
              <a:buFontTx/>
              <a:buNone/>
              <a:defRPr sz="800" b="0" i="0">
                <a:latin typeface="Trade Gothic LT Bold No. 2"/>
                <a:cs typeface="Trade Gothic LT Bold No. 2"/>
              </a:defRPr>
            </a:lvl1pPr>
          </a:lstStyle>
          <a:p>
            <a:pPr lvl="0"/>
            <a:r>
              <a:rPr lang="en-US"/>
              <a:t>Click to edit Master text styles</a:t>
            </a:r>
          </a:p>
        </p:txBody>
      </p:sp>
      <p:sp>
        <p:nvSpPr>
          <p:cNvPr id="47" name="Rectangle 46"/>
          <p:cNvSpPr/>
          <p:nvPr userDrawn="1"/>
        </p:nvSpPr>
        <p:spPr>
          <a:xfrm>
            <a:off x="3000408" y="4557574"/>
            <a:ext cx="1953736" cy="4006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24" tIns="36812" rIns="73624" bIns="36812" rtlCol="0" anchor="ctr"/>
          <a:lstStyle/>
          <a:p>
            <a:pPr algn="ctr"/>
            <a:endParaRPr lang="en-JM" dirty="0">
              <a:latin typeface="Source Sans Pro Light"/>
            </a:endParaRPr>
          </a:p>
        </p:txBody>
      </p:sp>
      <p:sp>
        <p:nvSpPr>
          <p:cNvPr id="48" name="Text Placeholder 28"/>
          <p:cNvSpPr>
            <a:spLocks noGrp="1"/>
          </p:cNvSpPr>
          <p:nvPr>
            <p:ph type="body" sz="quarter" idx="44"/>
          </p:nvPr>
        </p:nvSpPr>
        <p:spPr>
          <a:xfrm>
            <a:off x="2981100" y="4264664"/>
            <a:ext cx="1953736" cy="222566"/>
          </a:xfrm>
        </p:spPr>
        <p:txBody>
          <a:bodyPr>
            <a:noAutofit/>
          </a:bodyPr>
          <a:lstStyle>
            <a:lvl1pPr>
              <a:buFontTx/>
              <a:buNone/>
              <a:defRPr sz="800" b="0" i="0">
                <a:latin typeface="Trade Gothic LT Bold No. 2"/>
                <a:cs typeface="Trade Gothic LT Bold No. 2"/>
              </a:defRPr>
            </a:lvl1pPr>
          </a:lstStyle>
          <a:p>
            <a:pPr lvl="0"/>
            <a:r>
              <a:rPr lang="en-US"/>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ur Servic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dirty="0"/>
          </a:p>
        </p:txBody>
      </p:sp>
      <p:sp>
        <p:nvSpPr>
          <p:cNvPr id="28" name="Picture Placeholder 27"/>
          <p:cNvSpPr>
            <a:spLocks noGrp="1"/>
          </p:cNvSpPr>
          <p:nvPr userDrawn="1">
            <p:ph type="pic" sz="quarter" idx="13"/>
          </p:nvPr>
        </p:nvSpPr>
        <p:spPr>
          <a:xfrm>
            <a:off x="883529" y="1859242"/>
            <a:ext cx="761492" cy="710777"/>
          </a:xfrm>
          <a:prstGeom prst="roundRect">
            <a:avLst/>
          </a:prstGeom>
        </p:spPr>
        <p:txBody>
          <a:bodyPr>
            <a:normAutofit/>
          </a:bodyPr>
          <a:lstStyle>
            <a:lvl1pPr>
              <a:defRPr sz="800"/>
            </a:lvl1pPr>
          </a:lstStyle>
          <a:p>
            <a:r>
              <a:rPr lang="en-US" dirty="0"/>
              <a:t>Click icon to add picture</a:t>
            </a:r>
            <a:endParaRPr lang="en-JM" dirty="0"/>
          </a:p>
        </p:txBody>
      </p:sp>
      <p:sp>
        <p:nvSpPr>
          <p:cNvPr id="29" name="Picture Placeholder 27"/>
          <p:cNvSpPr>
            <a:spLocks noGrp="1"/>
          </p:cNvSpPr>
          <p:nvPr userDrawn="1">
            <p:ph type="pic" sz="quarter" idx="14"/>
          </p:nvPr>
        </p:nvSpPr>
        <p:spPr>
          <a:xfrm>
            <a:off x="883529" y="3576952"/>
            <a:ext cx="761492" cy="710777"/>
          </a:xfrm>
          <a:prstGeom prst="roundRect">
            <a:avLst/>
          </a:prstGeom>
        </p:spPr>
        <p:txBody>
          <a:bodyPr>
            <a:normAutofit/>
          </a:bodyPr>
          <a:lstStyle>
            <a:lvl1pPr>
              <a:defRPr sz="800"/>
            </a:lvl1pPr>
          </a:lstStyle>
          <a:p>
            <a:r>
              <a:rPr lang="en-US" dirty="0"/>
              <a:t>Click icon to add picture</a:t>
            </a:r>
            <a:endParaRPr lang="en-JM" dirty="0"/>
          </a:p>
        </p:txBody>
      </p:sp>
      <p:sp>
        <p:nvSpPr>
          <p:cNvPr id="33" name="Text Placeholder 32"/>
          <p:cNvSpPr>
            <a:spLocks noGrp="1"/>
          </p:cNvSpPr>
          <p:nvPr userDrawn="1">
            <p:ph type="body" sz="quarter" idx="17"/>
          </p:nvPr>
        </p:nvSpPr>
        <p:spPr>
          <a:xfrm>
            <a:off x="1828885" y="1622319"/>
            <a:ext cx="2108746" cy="236925"/>
          </a:xfrm>
        </p:spPr>
        <p:txBody>
          <a:bodyPr>
            <a:noAutofit/>
          </a:bodyPr>
          <a:lstStyle>
            <a:lvl1pPr>
              <a:buNone/>
              <a:defRPr sz="900" b="0" i="0">
                <a:solidFill>
                  <a:srgbClr val="0C2648"/>
                </a:solidFill>
                <a:latin typeface="TradeGothic-Bold"/>
                <a:cs typeface="TradeGothic-Bold"/>
              </a:defRPr>
            </a:lvl1pPr>
            <a:lvl2pPr>
              <a:defRPr sz="1200" b="1">
                <a:solidFill>
                  <a:srgbClr val="CC3399"/>
                </a:solidFill>
              </a:defRPr>
            </a:lvl2pPr>
            <a:lvl3pPr>
              <a:defRPr sz="1200" b="1">
                <a:solidFill>
                  <a:srgbClr val="CC3399"/>
                </a:solidFill>
              </a:defRPr>
            </a:lvl3pPr>
            <a:lvl4pPr>
              <a:defRPr sz="1200" b="1">
                <a:solidFill>
                  <a:srgbClr val="CC3399"/>
                </a:solidFill>
              </a:defRPr>
            </a:lvl4pPr>
            <a:lvl5pPr>
              <a:defRPr sz="1200" b="1">
                <a:solidFill>
                  <a:srgbClr val="CC3399"/>
                </a:solidFill>
              </a:defRPr>
            </a:lvl5pPr>
          </a:lstStyle>
          <a:p>
            <a:pPr lvl="0"/>
            <a:r>
              <a:rPr lang="en-US"/>
              <a:t>Click to edit Master text styles</a:t>
            </a:r>
          </a:p>
        </p:txBody>
      </p:sp>
      <p:sp>
        <p:nvSpPr>
          <p:cNvPr id="35" name="Content Placeholder 34"/>
          <p:cNvSpPr>
            <a:spLocks noGrp="1"/>
          </p:cNvSpPr>
          <p:nvPr userDrawn="1">
            <p:ph sz="quarter" idx="18"/>
          </p:nvPr>
        </p:nvSpPr>
        <p:spPr>
          <a:xfrm>
            <a:off x="1828885" y="1859238"/>
            <a:ext cx="2108746" cy="829240"/>
          </a:xfrm>
        </p:spPr>
        <p:txBody>
          <a:bodyPr>
            <a:noAutofit/>
          </a:bodyPr>
          <a:lstStyle>
            <a:lvl1pPr marL="0" marR="0" indent="0" algn="l" defTabSz="736264" rtl="0" eaLnBrk="1" fontAlgn="auto" latinLnBrk="0" hangingPunct="1">
              <a:lnSpc>
                <a:spcPct val="100000"/>
              </a:lnSpc>
              <a:spcBef>
                <a:spcPts val="0"/>
              </a:spcBef>
              <a:spcAft>
                <a:spcPts val="0"/>
              </a:spcAft>
              <a:buClrTx/>
              <a:buSzTx/>
              <a:buFont typeface="Arial" pitchFamily="34" charset="0"/>
              <a:buNone/>
              <a:tabLst/>
              <a:defRPr sz="900"/>
            </a:lvl1pPr>
            <a:lvl2pPr>
              <a:defRPr sz="1200"/>
            </a:lvl2pPr>
            <a:lvl3pPr>
              <a:defRPr sz="1200"/>
            </a:lvl3pPr>
            <a:lvl4pPr>
              <a:defRPr sz="1200"/>
            </a:lvl4pPr>
            <a:lvl5pPr>
              <a:defRPr sz="1200"/>
            </a:lvl5pPr>
          </a:lstStyle>
          <a:p>
            <a:pPr lvl="0"/>
            <a:r>
              <a:rPr lang="en-US"/>
              <a:t>Click to edit Master text styles</a:t>
            </a:r>
          </a:p>
        </p:txBody>
      </p:sp>
      <p:sp>
        <p:nvSpPr>
          <p:cNvPr id="38" name="Text Placeholder 32"/>
          <p:cNvSpPr>
            <a:spLocks noGrp="1"/>
          </p:cNvSpPr>
          <p:nvPr userDrawn="1">
            <p:ph type="body" sz="quarter" idx="21"/>
          </p:nvPr>
        </p:nvSpPr>
        <p:spPr>
          <a:xfrm>
            <a:off x="1828885" y="3340026"/>
            <a:ext cx="2108746" cy="236925"/>
          </a:xfrm>
        </p:spPr>
        <p:txBody>
          <a:bodyPr>
            <a:noAutofit/>
          </a:bodyPr>
          <a:lstStyle>
            <a:lvl1pPr>
              <a:buNone/>
              <a:defRPr sz="900" b="0" i="0">
                <a:solidFill>
                  <a:srgbClr val="0C2648"/>
                </a:solidFill>
                <a:latin typeface="TradeGothic-Bold"/>
                <a:cs typeface="TradeGothic-Bold"/>
              </a:defRPr>
            </a:lvl1pPr>
            <a:lvl2pPr>
              <a:defRPr sz="1200" b="1">
                <a:solidFill>
                  <a:srgbClr val="CC3399"/>
                </a:solidFill>
              </a:defRPr>
            </a:lvl2pPr>
            <a:lvl3pPr>
              <a:defRPr sz="1200" b="1">
                <a:solidFill>
                  <a:srgbClr val="CC3399"/>
                </a:solidFill>
              </a:defRPr>
            </a:lvl3pPr>
            <a:lvl4pPr>
              <a:defRPr sz="1200" b="1">
                <a:solidFill>
                  <a:srgbClr val="CC3399"/>
                </a:solidFill>
              </a:defRPr>
            </a:lvl4pPr>
            <a:lvl5pPr>
              <a:defRPr sz="1200" b="1">
                <a:solidFill>
                  <a:srgbClr val="CC3399"/>
                </a:solidFill>
              </a:defRPr>
            </a:lvl5pPr>
          </a:lstStyle>
          <a:p>
            <a:pPr lvl="0"/>
            <a:r>
              <a:rPr lang="en-US"/>
              <a:t>Click to edit Master text styles</a:t>
            </a:r>
          </a:p>
        </p:txBody>
      </p:sp>
      <p:sp>
        <p:nvSpPr>
          <p:cNvPr id="39" name="Content Placeholder 34"/>
          <p:cNvSpPr>
            <a:spLocks noGrp="1"/>
          </p:cNvSpPr>
          <p:nvPr userDrawn="1">
            <p:ph sz="quarter" idx="22"/>
          </p:nvPr>
        </p:nvSpPr>
        <p:spPr>
          <a:xfrm>
            <a:off x="1828885" y="3576949"/>
            <a:ext cx="2108746" cy="829240"/>
          </a:xfrm>
        </p:spPr>
        <p:txBody>
          <a:bodyPr>
            <a:noAutofit/>
          </a:bodyPr>
          <a:lstStyle>
            <a:lvl1pPr marL="0" indent="0">
              <a:buNone/>
              <a:defRPr sz="900"/>
            </a:lvl1pPr>
            <a:lvl2pPr>
              <a:defRPr sz="1200"/>
            </a:lvl2pPr>
            <a:lvl3pPr>
              <a:defRPr sz="1200"/>
            </a:lvl3pPr>
            <a:lvl4pPr>
              <a:defRPr sz="1200"/>
            </a:lvl4pPr>
            <a:lvl5pPr>
              <a:defRPr sz="1200"/>
            </a:lvl5pPr>
          </a:lstStyle>
          <a:p>
            <a:pPr lvl="0"/>
            <a:r>
              <a:rPr lang="en-US"/>
              <a:t>Click to edit Master text styles</a:t>
            </a:r>
          </a:p>
        </p:txBody>
      </p:sp>
      <p:sp>
        <p:nvSpPr>
          <p:cNvPr id="18" name="Picture Placeholder 27"/>
          <p:cNvSpPr>
            <a:spLocks noGrp="1"/>
          </p:cNvSpPr>
          <p:nvPr>
            <p:ph type="pic" sz="quarter" idx="23"/>
          </p:nvPr>
        </p:nvSpPr>
        <p:spPr>
          <a:xfrm>
            <a:off x="4085697" y="1859242"/>
            <a:ext cx="761492" cy="710777"/>
          </a:xfrm>
          <a:prstGeom prst="roundRect">
            <a:avLst/>
          </a:prstGeom>
        </p:spPr>
        <p:txBody>
          <a:bodyPr>
            <a:normAutofit/>
          </a:bodyPr>
          <a:lstStyle>
            <a:lvl1pPr>
              <a:defRPr sz="800"/>
            </a:lvl1pPr>
          </a:lstStyle>
          <a:p>
            <a:r>
              <a:rPr lang="en-US" dirty="0"/>
              <a:t>Click icon to add picture</a:t>
            </a:r>
            <a:endParaRPr lang="en-JM" dirty="0"/>
          </a:p>
        </p:txBody>
      </p:sp>
      <p:sp>
        <p:nvSpPr>
          <p:cNvPr id="19" name="Picture Placeholder 27"/>
          <p:cNvSpPr>
            <a:spLocks noGrp="1"/>
          </p:cNvSpPr>
          <p:nvPr>
            <p:ph type="pic" sz="quarter" idx="24"/>
          </p:nvPr>
        </p:nvSpPr>
        <p:spPr>
          <a:xfrm>
            <a:off x="4085697" y="3576952"/>
            <a:ext cx="761492" cy="710777"/>
          </a:xfrm>
          <a:prstGeom prst="roundRect">
            <a:avLst/>
          </a:prstGeom>
        </p:spPr>
        <p:txBody>
          <a:bodyPr>
            <a:normAutofit/>
          </a:bodyPr>
          <a:lstStyle>
            <a:lvl1pPr>
              <a:defRPr sz="800"/>
            </a:lvl1pPr>
          </a:lstStyle>
          <a:p>
            <a:r>
              <a:rPr lang="en-US" dirty="0"/>
              <a:t>Click icon to add picture</a:t>
            </a:r>
            <a:endParaRPr lang="en-JM" dirty="0"/>
          </a:p>
        </p:txBody>
      </p:sp>
      <p:sp>
        <p:nvSpPr>
          <p:cNvPr id="20" name="Text Placeholder 32"/>
          <p:cNvSpPr>
            <a:spLocks noGrp="1"/>
          </p:cNvSpPr>
          <p:nvPr>
            <p:ph type="body" sz="quarter" idx="25"/>
          </p:nvPr>
        </p:nvSpPr>
        <p:spPr>
          <a:xfrm>
            <a:off x="5031056" y="1622319"/>
            <a:ext cx="2108746" cy="236925"/>
          </a:xfrm>
        </p:spPr>
        <p:txBody>
          <a:bodyPr>
            <a:noAutofit/>
          </a:bodyPr>
          <a:lstStyle>
            <a:lvl1pPr>
              <a:buNone/>
              <a:defRPr sz="900" b="0" i="0">
                <a:solidFill>
                  <a:srgbClr val="0C2648"/>
                </a:solidFill>
                <a:latin typeface="TradeGothic-Bold"/>
                <a:cs typeface="TradeGothic-Bold"/>
              </a:defRPr>
            </a:lvl1pPr>
            <a:lvl2pPr>
              <a:defRPr sz="1200" b="1">
                <a:solidFill>
                  <a:srgbClr val="CC3399"/>
                </a:solidFill>
              </a:defRPr>
            </a:lvl2pPr>
            <a:lvl3pPr>
              <a:defRPr sz="1200" b="1">
                <a:solidFill>
                  <a:srgbClr val="CC3399"/>
                </a:solidFill>
              </a:defRPr>
            </a:lvl3pPr>
            <a:lvl4pPr>
              <a:defRPr sz="1200" b="1">
                <a:solidFill>
                  <a:srgbClr val="CC3399"/>
                </a:solidFill>
              </a:defRPr>
            </a:lvl4pPr>
            <a:lvl5pPr>
              <a:defRPr sz="1200" b="1">
                <a:solidFill>
                  <a:srgbClr val="CC3399"/>
                </a:solidFill>
              </a:defRPr>
            </a:lvl5pPr>
          </a:lstStyle>
          <a:p>
            <a:pPr lvl="0"/>
            <a:r>
              <a:rPr lang="en-US"/>
              <a:t>Click to edit Master text styles</a:t>
            </a:r>
          </a:p>
        </p:txBody>
      </p:sp>
      <p:sp>
        <p:nvSpPr>
          <p:cNvPr id="21" name="Content Placeholder 34"/>
          <p:cNvSpPr>
            <a:spLocks noGrp="1"/>
          </p:cNvSpPr>
          <p:nvPr>
            <p:ph sz="quarter" idx="26"/>
          </p:nvPr>
        </p:nvSpPr>
        <p:spPr>
          <a:xfrm>
            <a:off x="5031056" y="1859238"/>
            <a:ext cx="2108746" cy="829240"/>
          </a:xfrm>
        </p:spPr>
        <p:txBody>
          <a:bodyPr>
            <a:noAutofit/>
          </a:bodyPr>
          <a:lstStyle>
            <a:lvl1pPr marL="0" marR="0" indent="0" algn="l" defTabSz="736264" rtl="0" eaLnBrk="1" fontAlgn="auto" latinLnBrk="0" hangingPunct="1">
              <a:lnSpc>
                <a:spcPct val="100000"/>
              </a:lnSpc>
              <a:spcBef>
                <a:spcPts val="0"/>
              </a:spcBef>
              <a:spcAft>
                <a:spcPts val="0"/>
              </a:spcAft>
              <a:buClrTx/>
              <a:buSzTx/>
              <a:buFont typeface="Arial" pitchFamily="34" charset="0"/>
              <a:buNone/>
              <a:tabLst/>
              <a:defRPr sz="900"/>
            </a:lvl1pPr>
            <a:lvl2pPr>
              <a:defRPr sz="1200"/>
            </a:lvl2pPr>
            <a:lvl3pPr>
              <a:defRPr sz="1200"/>
            </a:lvl3pPr>
            <a:lvl4pPr>
              <a:defRPr sz="1200"/>
            </a:lvl4pPr>
            <a:lvl5pPr>
              <a:defRPr sz="1200"/>
            </a:lvl5pPr>
          </a:lstStyle>
          <a:p>
            <a:pPr lvl="0"/>
            <a:r>
              <a:rPr lang="en-US"/>
              <a:t>Click to edit Master text styles</a:t>
            </a:r>
          </a:p>
        </p:txBody>
      </p:sp>
      <p:sp>
        <p:nvSpPr>
          <p:cNvPr id="25" name="Text Placeholder 32"/>
          <p:cNvSpPr>
            <a:spLocks noGrp="1"/>
          </p:cNvSpPr>
          <p:nvPr>
            <p:ph type="body" sz="quarter" idx="27"/>
          </p:nvPr>
        </p:nvSpPr>
        <p:spPr>
          <a:xfrm>
            <a:off x="5031056" y="3340026"/>
            <a:ext cx="2108746" cy="236925"/>
          </a:xfrm>
        </p:spPr>
        <p:txBody>
          <a:bodyPr>
            <a:noAutofit/>
          </a:bodyPr>
          <a:lstStyle>
            <a:lvl1pPr>
              <a:buNone/>
              <a:defRPr sz="900" b="0" i="0">
                <a:solidFill>
                  <a:srgbClr val="0C2648"/>
                </a:solidFill>
                <a:latin typeface="TradeGothic-Bold"/>
                <a:cs typeface="TradeGothic-Bold"/>
              </a:defRPr>
            </a:lvl1pPr>
            <a:lvl2pPr>
              <a:defRPr sz="1200" b="1">
                <a:solidFill>
                  <a:srgbClr val="CC3399"/>
                </a:solidFill>
              </a:defRPr>
            </a:lvl2pPr>
            <a:lvl3pPr>
              <a:defRPr sz="1200" b="1">
                <a:solidFill>
                  <a:srgbClr val="CC3399"/>
                </a:solidFill>
              </a:defRPr>
            </a:lvl3pPr>
            <a:lvl4pPr>
              <a:defRPr sz="1200" b="1">
                <a:solidFill>
                  <a:srgbClr val="CC3399"/>
                </a:solidFill>
              </a:defRPr>
            </a:lvl4pPr>
            <a:lvl5pPr>
              <a:defRPr sz="1200" b="1">
                <a:solidFill>
                  <a:srgbClr val="CC3399"/>
                </a:solidFill>
              </a:defRPr>
            </a:lvl5pPr>
          </a:lstStyle>
          <a:p>
            <a:pPr lvl="0"/>
            <a:r>
              <a:rPr lang="en-US"/>
              <a:t>Click to edit Master text styles</a:t>
            </a:r>
          </a:p>
        </p:txBody>
      </p:sp>
      <p:sp>
        <p:nvSpPr>
          <p:cNvPr id="26" name="Content Placeholder 34"/>
          <p:cNvSpPr>
            <a:spLocks noGrp="1"/>
          </p:cNvSpPr>
          <p:nvPr>
            <p:ph sz="quarter" idx="28"/>
          </p:nvPr>
        </p:nvSpPr>
        <p:spPr>
          <a:xfrm>
            <a:off x="5031056" y="3576949"/>
            <a:ext cx="2108746" cy="829240"/>
          </a:xfrm>
        </p:spPr>
        <p:txBody>
          <a:bodyPr>
            <a:noAutofit/>
          </a:bodyPr>
          <a:lstStyle>
            <a:lvl1pPr marL="0" indent="0">
              <a:buNone/>
              <a:defRPr sz="900"/>
            </a:lvl1pPr>
            <a:lvl2pPr>
              <a:defRPr sz="1200"/>
            </a:lvl2pPr>
            <a:lvl3pPr>
              <a:defRPr sz="1200"/>
            </a:lvl3pPr>
            <a:lvl4pPr>
              <a:defRPr sz="1200"/>
            </a:lvl4pPr>
            <a:lvl5pPr>
              <a:defRPr sz="1200"/>
            </a:lvl5pPr>
          </a:lstStyle>
          <a:p>
            <a:pPr lvl="0"/>
            <a:r>
              <a:rPr lang="en-US"/>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dirty="0"/>
          </a:p>
        </p:txBody>
      </p:sp>
      <p:sp>
        <p:nvSpPr>
          <p:cNvPr id="12" name="Text Placeholder 14"/>
          <p:cNvSpPr>
            <a:spLocks noGrp="1"/>
          </p:cNvSpPr>
          <p:nvPr>
            <p:ph type="body" sz="quarter" idx="13"/>
          </p:nvPr>
        </p:nvSpPr>
        <p:spPr>
          <a:xfrm>
            <a:off x="3078513" y="2032009"/>
            <a:ext cx="1923581" cy="2783875"/>
          </a:xfrm>
        </p:spPr>
        <p:txBody>
          <a:bodyPr>
            <a:normAutofit/>
          </a:bodyPr>
          <a:lstStyle>
            <a:lvl1pPr marL="0" indent="0">
              <a:buClr>
                <a:srgbClr val="0FCED3"/>
              </a:buClr>
              <a:buFontTx/>
              <a:buNone/>
              <a:defRPr sz="900"/>
            </a:lvl1pPr>
          </a:lstStyle>
          <a:p>
            <a:pPr lvl="0"/>
            <a:r>
              <a:rPr lang="en-US"/>
              <a:t>Click to edit Master text styles</a:t>
            </a:r>
          </a:p>
        </p:txBody>
      </p:sp>
      <p:sp>
        <p:nvSpPr>
          <p:cNvPr id="13" name="Text Placeholder 14"/>
          <p:cNvSpPr>
            <a:spLocks noGrp="1"/>
          </p:cNvSpPr>
          <p:nvPr>
            <p:ph type="body" sz="quarter" idx="14"/>
          </p:nvPr>
        </p:nvSpPr>
        <p:spPr>
          <a:xfrm>
            <a:off x="5243013" y="2032009"/>
            <a:ext cx="1923581" cy="2783875"/>
          </a:xfrm>
        </p:spPr>
        <p:txBody>
          <a:bodyPr>
            <a:normAutofit/>
          </a:bodyPr>
          <a:lstStyle>
            <a:lvl1pPr marL="0" indent="0">
              <a:buClr>
                <a:srgbClr val="0FCED3"/>
              </a:buClr>
              <a:buFontTx/>
              <a:buNone/>
              <a:defRPr sz="900"/>
            </a:lvl1pPr>
          </a:lstStyle>
          <a:p>
            <a:pPr lvl="0"/>
            <a:r>
              <a:rPr lang="en-US"/>
              <a:t>Click to edit Master text styles</a:t>
            </a:r>
          </a:p>
        </p:txBody>
      </p:sp>
      <p:sp>
        <p:nvSpPr>
          <p:cNvPr id="17" name="Text Placeholder 14"/>
          <p:cNvSpPr>
            <a:spLocks noGrp="1"/>
          </p:cNvSpPr>
          <p:nvPr>
            <p:ph type="body" sz="quarter" idx="15"/>
          </p:nvPr>
        </p:nvSpPr>
        <p:spPr>
          <a:xfrm>
            <a:off x="891666" y="2032009"/>
            <a:ext cx="1923581" cy="2783875"/>
          </a:xfrm>
        </p:spPr>
        <p:txBody>
          <a:bodyPr>
            <a:normAutofit/>
          </a:bodyPr>
          <a:lstStyle>
            <a:lvl1pPr marL="0" indent="0">
              <a:buClr>
                <a:srgbClr val="0FCED3"/>
              </a:buClr>
              <a:buFontTx/>
              <a:buNone/>
              <a:defRPr sz="900"/>
            </a:lvl1pPr>
          </a:lstStyle>
          <a:p>
            <a:pPr lvl="0"/>
            <a:r>
              <a:rPr lang="en-US"/>
              <a:t>Click to edit Master text styles</a:t>
            </a:r>
          </a:p>
        </p:txBody>
      </p:sp>
      <p:sp>
        <p:nvSpPr>
          <p:cNvPr id="18" name="Content Placeholder 38"/>
          <p:cNvSpPr>
            <a:spLocks noGrp="1"/>
          </p:cNvSpPr>
          <p:nvPr>
            <p:ph sz="quarter" idx="40"/>
          </p:nvPr>
        </p:nvSpPr>
        <p:spPr>
          <a:xfrm>
            <a:off x="891666" y="1617389"/>
            <a:ext cx="1923581" cy="296157"/>
          </a:xfrm>
          <a:noFill/>
          <a:ln>
            <a:solidFill>
              <a:schemeClr val="bg1">
                <a:lumMod val="65000"/>
              </a:schemeClr>
            </a:solidFill>
          </a:ln>
        </p:spPr>
        <p:txBody>
          <a:bodyPr anchor="ctr">
            <a:noAutofit/>
          </a:bodyPr>
          <a:lstStyle>
            <a:lvl1pPr algn="l">
              <a:buNone/>
              <a:defRPr sz="1100" b="0" i="0">
                <a:solidFill>
                  <a:schemeClr val="tx1">
                    <a:lumMod val="85000"/>
                    <a:lumOff val="15000"/>
                  </a:schemeClr>
                </a:solidFill>
                <a:latin typeface="TradeGothic-Bold"/>
                <a:cs typeface="TradeGothic-Bold"/>
              </a:defRPr>
            </a:lvl1pPr>
          </a:lstStyle>
          <a:p>
            <a:pPr lvl="0"/>
            <a:r>
              <a:rPr lang="en-US"/>
              <a:t>Click to edit Master text styles</a:t>
            </a:r>
          </a:p>
        </p:txBody>
      </p:sp>
      <p:sp>
        <p:nvSpPr>
          <p:cNvPr id="19" name="Content Placeholder 38"/>
          <p:cNvSpPr>
            <a:spLocks noGrp="1"/>
          </p:cNvSpPr>
          <p:nvPr>
            <p:ph sz="quarter" idx="41"/>
          </p:nvPr>
        </p:nvSpPr>
        <p:spPr>
          <a:xfrm>
            <a:off x="3078513" y="1617389"/>
            <a:ext cx="1923581" cy="296157"/>
          </a:xfrm>
          <a:noFill/>
          <a:ln>
            <a:solidFill>
              <a:schemeClr val="bg1">
                <a:lumMod val="65000"/>
              </a:schemeClr>
            </a:solidFill>
          </a:ln>
        </p:spPr>
        <p:txBody>
          <a:bodyPr anchor="ctr">
            <a:noAutofit/>
          </a:bodyPr>
          <a:lstStyle>
            <a:lvl1pPr algn="l">
              <a:buNone/>
              <a:defRPr sz="1100" b="0" i="0">
                <a:solidFill>
                  <a:schemeClr val="tx1">
                    <a:lumMod val="85000"/>
                    <a:lumOff val="15000"/>
                  </a:schemeClr>
                </a:solidFill>
                <a:latin typeface="TradeGothic-Bold"/>
                <a:cs typeface="TradeGothic-Bold"/>
              </a:defRPr>
            </a:lvl1pPr>
          </a:lstStyle>
          <a:p>
            <a:pPr lvl="0"/>
            <a:r>
              <a:rPr lang="en-US"/>
              <a:t>Click to edit Master text styles</a:t>
            </a:r>
          </a:p>
        </p:txBody>
      </p:sp>
      <p:sp>
        <p:nvSpPr>
          <p:cNvPr id="20" name="Content Placeholder 38"/>
          <p:cNvSpPr>
            <a:spLocks noGrp="1"/>
          </p:cNvSpPr>
          <p:nvPr>
            <p:ph sz="quarter" idx="42"/>
          </p:nvPr>
        </p:nvSpPr>
        <p:spPr>
          <a:xfrm>
            <a:off x="5243013" y="1617389"/>
            <a:ext cx="1923581" cy="296157"/>
          </a:xfrm>
          <a:noFill/>
          <a:ln>
            <a:solidFill>
              <a:schemeClr val="bg1">
                <a:lumMod val="65000"/>
              </a:schemeClr>
            </a:solidFill>
          </a:ln>
        </p:spPr>
        <p:txBody>
          <a:bodyPr anchor="ctr">
            <a:noAutofit/>
          </a:bodyPr>
          <a:lstStyle>
            <a:lvl1pPr algn="l">
              <a:buNone/>
              <a:defRPr sz="1100" b="0" i="0">
                <a:solidFill>
                  <a:schemeClr val="tx1">
                    <a:lumMod val="85000"/>
                    <a:lumOff val="15000"/>
                  </a:schemeClr>
                </a:solidFill>
                <a:latin typeface="TradeGothic-Bold"/>
                <a:cs typeface="TradeGothic-Bold"/>
              </a:defRPr>
            </a:lvl1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7218" y="1656014"/>
            <a:ext cx="6428423" cy="1142672"/>
          </a:xfrm>
        </p:spPr>
        <p:txBody>
          <a:bodyPr/>
          <a:lstStyle/>
          <a:p>
            <a:r>
              <a:rPr lang="en-US"/>
              <a:t>Click to edit Master title style</a:t>
            </a:r>
            <a:endParaRPr lang="en-JM"/>
          </a:p>
        </p:txBody>
      </p:sp>
      <p:sp>
        <p:nvSpPr>
          <p:cNvPr id="3" name="Subtitle 2"/>
          <p:cNvSpPr>
            <a:spLocks noGrp="1"/>
          </p:cNvSpPr>
          <p:nvPr>
            <p:ph type="subTitle" idx="1"/>
          </p:nvPr>
        </p:nvSpPr>
        <p:spPr>
          <a:xfrm>
            <a:off x="1134431" y="3020801"/>
            <a:ext cx="5293995" cy="1362322"/>
          </a:xfrm>
        </p:spPr>
        <p:txBody>
          <a:bodyPr/>
          <a:lstStyle>
            <a:lvl1pPr marL="0" indent="0" algn="ctr">
              <a:buNone/>
              <a:defRPr>
                <a:solidFill>
                  <a:schemeClr val="tx1">
                    <a:tint val="75000"/>
                  </a:schemeClr>
                </a:solidFill>
              </a:defRPr>
            </a:lvl1pPr>
            <a:lvl2pPr marL="368127" indent="0" algn="ctr">
              <a:buNone/>
              <a:defRPr>
                <a:solidFill>
                  <a:schemeClr val="tx1">
                    <a:tint val="75000"/>
                  </a:schemeClr>
                </a:solidFill>
              </a:defRPr>
            </a:lvl2pPr>
            <a:lvl3pPr marL="736264" indent="0" algn="ctr">
              <a:buNone/>
              <a:defRPr>
                <a:solidFill>
                  <a:schemeClr val="tx1">
                    <a:tint val="75000"/>
                  </a:schemeClr>
                </a:solidFill>
              </a:defRPr>
            </a:lvl3pPr>
            <a:lvl4pPr marL="1104392" indent="0" algn="ctr">
              <a:buNone/>
              <a:defRPr>
                <a:solidFill>
                  <a:schemeClr val="tx1">
                    <a:tint val="75000"/>
                  </a:schemeClr>
                </a:solidFill>
              </a:defRPr>
            </a:lvl4pPr>
            <a:lvl5pPr marL="1472524" indent="0" algn="ctr">
              <a:buNone/>
              <a:defRPr>
                <a:solidFill>
                  <a:schemeClr val="tx1">
                    <a:tint val="75000"/>
                  </a:schemeClr>
                </a:solidFill>
              </a:defRPr>
            </a:lvl5pPr>
            <a:lvl6pPr marL="1840655" indent="0" algn="ctr">
              <a:buNone/>
              <a:defRPr>
                <a:solidFill>
                  <a:schemeClr val="tx1">
                    <a:tint val="75000"/>
                  </a:schemeClr>
                </a:solidFill>
              </a:defRPr>
            </a:lvl6pPr>
            <a:lvl7pPr marL="2208787" indent="0" algn="ctr">
              <a:buNone/>
              <a:defRPr>
                <a:solidFill>
                  <a:schemeClr val="tx1">
                    <a:tint val="75000"/>
                  </a:schemeClr>
                </a:solidFill>
              </a:defRPr>
            </a:lvl7pPr>
            <a:lvl8pPr marL="2576918" indent="0" algn="ctr">
              <a:buNone/>
              <a:defRPr>
                <a:solidFill>
                  <a:schemeClr val="tx1">
                    <a:tint val="75000"/>
                  </a:schemeClr>
                </a:solidFill>
              </a:defRPr>
            </a:lvl8pPr>
            <a:lvl9pPr marL="2945050" indent="0" algn="ctr">
              <a:buNone/>
              <a:defRPr>
                <a:solidFill>
                  <a:schemeClr val="tx1">
                    <a:tint val="75000"/>
                  </a:schemeClr>
                </a:solidFill>
              </a:defRPr>
            </a:lvl9pPr>
          </a:lstStyle>
          <a:p>
            <a:r>
              <a:rPr lang="en-US"/>
              <a:t>Click to edit Master subtitle style</a:t>
            </a:r>
            <a:endParaRPr lang="en-JM"/>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um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dirty="0"/>
          </a:p>
        </p:txBody>
      </p:sp>
      <p:sp>
        <p:nvSpPr>
          <p:cNvPr id="12" name="Text Placeholder 14"/>
          <p:cNvSpPr>
            <a:spLocks noGrp="1"/>
          </p:cNvSpPr>
          <p:nvPr>
            <p:ph type="body" sz="quarter" idx="13"/>
          </p:nvPr>
        </p:nvSpPr>
        <p:spPr>
          <a:xfrm>
            <a:off x="4171938" y="1939859"/>
            <a:ext cx="2967865" cy="2783875"/>
          </a:xfrm>
        </p:spPr>
        <p:txBody>
          <a:bodyPr>
            <a:normAutofit/>
          </a:bodyPr>
          <a:lstStyle>
            <a:lvl1pPr marL="0" indent="0">
              <a:buClr>
                <a:srgbClr val="0FCED3"/>
              </a:buClr>
              <a:buFontTx/>
              <a:buNone/>
              <a:defRPr sz="900"/>
            </a:lvl1pPr>
          </a:lstStyle>
          <a:p>
            <a:pPr lvl="0"/>
            <a:r>
              <a:rPr lang="en-US"/>
              <a:t>Click to edit Master text styles</a:t>
            </a:r>
          </a:p>
        </p:txBody>
      </p:sp>
      <p:sp>
        <p:nvSpPr>
          <p:cNvPr id="17" name="Text Placeholder 14"/>
          <p:cNvSpPr>
            <a:spLocks noGrp="1"/>
          </p:cNvSpPr>
          <p:nvPr>
            <p:ph type="body" sz="quarter" idx="15"/>
          </p:nvPr>
        </p:nvSpPr>
        <p:spPr>
          <a:xfrm>
            <a:off x="864545" y="1939859"/>
            <a:ext cx="2967865" cy="2783875"/>
          </a:xfrm>
        </p:spPr>
        <p:txBody>
          <a:bodyPr>
            <a:normAutofit/>
          </a:bodyPr>
          <a:lstStyle>
            <a:lvl1pPr marL="0" indent="0">
              <a:buClr>
                <a:srgbClr val="0FCED3"/>
              </a:buClr>
              <a:buFontTx/>
              <a:buNone/>
              <a:defRPr sz="900"/>
            </a:lvl1pPr>
          </a:lstStyle>
          <a:p>
            <a:pPr lvl="0"/>
            <a:r>
              <a:rPr lang="en-US"/>
              <a:t>Click to edit Master text styles</a:t>
            </a:r>
          </a:p>
        </p:txBody>
      </p:sp>
      <p:sp>
        <p:nvSpPr>
          <p:cNvPr id="18" name="Content Placeholder 38"/>
          <p:cNvSpPr>
            <a:spLocks noGrp="1"/>
          </p:cNvSpPr>
          <p:nvPr>
            <p:ph sz="quarter" idx="40"/>
          </p:nvPr>
        </p:nvSpPr>
        <p:spPr>
          <a:xfrm>
            <a:off x="864545" y="1525237"/>
            <a:ext cx="2967865" cy="296157"/>
          </a:xfrm>
          <a:noFill/>
          <a:ln>
            <a:solidFill>
              <a:schemeClr val="bg1">
                <a:lumMod val="65000"/>
              </a:schemeClr>
            </a:solidFill>
          </a:ln>
        </p:spPr>
        <p:txBody>
          <a:bodyPr anchor="ctr">
            <a:noAutofit/>
          </a:bodyPr>
          <a:lstStyle>
            <a:lvl1pPr algn="l">
              <a:buNone/>
              <a:defRPr sz="1100" b="0" i="0">
                <a:solidFill>
                  <a:schemeClr val="tx1">
                    <a:lumMod val="85000"/>
                    <a:lumOff val="15000"/>
                  </a:schemeClr>
                </a:solidFill>
                <a:latin typeface="TradeGothic-Bold"/>
                <a:cs typeface="TradeGothic-Bold"/>
              </a:defRPr>
            </a:lvl1pPr>
          </a:lstStyle>
          <a:p>
            <a:pPr lvl="0"/>
            <a:r>
              <a:rPr lang="en-US"/>
              <a:t>Click to edit Master text styles</a:t>
            </a:r>
          </a:p>
        </p:txBody>
      </p:sp>
      <p:sp>
        <p:nvSpPr>
          <p:cNvPr id="19" name="Content Placeholder 38"/>
          <p:cNvSpPr>
            <a:spLocks noGrp="1"/>
          </p:cNvSpPr>
          <p:nvPr>
            <p:ph sz="quarter" idx="41"/>
          </p:nvPr>
        </p:nvSpPr>
        <p:spPr>
          <a:xfrm>
            <a:off x="4171938" y="1525237"/>
            <a:ext cx="2967865" cy="296157"/>
          </a:xfrm>
          <a:noFill/>
          <a:ln>
            <a:solidFill>
              <a:schemeClr val="bg1">
                <a:lumMod val="65000"/>
              </a:schemeClr>
            </a:solidFill>
          </a:ln>
        </p:spPr>
        <p:txBody>
          <a:bodyPr anchor="ctr">
            <a:noAutofit/>
          </a:bodyPr>
          <a:lstStyle>
            <a:lvl1pPr algn="l">
              <a:buNone/>
              <a:defRPr sz="1100" b="0" i="0">
                <a:solidFill>
                  <a:schemeClr val="tx1">
                    <a:lumMod val="85000"/>
                    <a:lumOff val="15000"/>
                  </a:schemeClr>
                </a:solidFill>
                <a:latin typeface="TradeGothic-Bold"/>
                <a:cs typeface="TradeGothic-Bold"/>
              </a:defRPr>
            </a:lvl1pPr>
          </a:lstStyle>
          <a:p>
            <a:pPr lvl="0"/>
            <a:r>
              <a:rPr lang="en-US"/>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se Study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dirty="0"/>
          </a:p>
        </p:txBody>
      </p:sp>
      <p:sp>
        <p:nvSpPr>
          <p:cNvPr id="10" name="Text Placeholder 9"/>
          <p:cNvSpPr>
            <a:spLocks noGrp="1"/>
          </p:cNvSpPr>
          <p:nvPr>
            <p:ph type="body" sz="quarter" idx="13"/>
          </p:nvPr>
        </p:nvSpPr>
        <p:spPr>
          <a:xfrm>
            <a:off x="891663" y="1375538"/>
            <a:ext cx="6248138" cy="533083"/>
          </a:xfrm>
        </p:spPr>
        <p:txBody>
          <a:bodyPr>
            <a:noAutofit/>
          </a:bodyPr>
          <a:lstStyle>
            <a:lvl1pPr>
              <a:buNone/>
              <a:defRPr sz="900"/>
            </a:lvl1pPr>
            <a:lvl2pPr>
              <a:defRPr sz="1200"/>
            </a:lvl2pPr>
            <a:lvl3pPr>
              <a:defRPr sz="1200"/>
            </a:lvl3pPr>
            <a:lvl4pPr>
              <a:defRPr sz="1200"/>
            </a:lvl4pPr>
            <a:lvl5pPr>
              <a:defRPr sz="1200"/>
            </a:lvl5pPr>
          </a:lstStyle>
          <a:p>
            <a:pPr lvl="0"/>
            <a:r>
              <a:rPr lang="en-US"/>
              <a:t>Click to edit Master text styles</a:t>
            </a:r>
          </a:p>
        </p:txBody>
      </p:sp>
      <p:sp>
        <p:nvSpPr>
          <p:cNvPr id="12" name="Picture Placeholder 11"/>
          <p:cNvSpPr>
            <a:spLocks noGrp="1"/>
          </p:cNvSpPr>
          <p:nvPr>
            <p:ph type="pic" sz="quarter" idx="14"/>
          </p:nvPr>
        </p:nvSpPr>
        <p:spPr>
          <a:xfrm>
            <a:off x="891666" y="2191562"/>
            <a:ext cx="2499255" cy="2546950"/>
          </a:xfrm>
          <a:ln w="38100">
            <a:solidFill>
              <a:schemeClr val="bg1"/>
            </a:solidFill>
            <a:miter lim="800000"/>
          </a:ln>
          <a:effectLst>
            <a:outerShdw blurRad="50800" dist="38100" dir="2700000" algn="tl" rotWithShape="0">
              <a:prstClr val="black">
                <a:alpha val="40000"/>
              </a:prstClr>
            </a:outerShdw>
          </a:effectLst>
        </p:spPr>
        <p:txBody>
          <a:bodyPr>
            <a:normAutofit/>
          </a:bodyPr>
          <a:lstStyle>
            <a:lvl1pPr>
              <a:defRPr sz="1100"/>
            </a:lvl1pPr>
          </a:lstStyle>
          <a:p>
            <a:r>
              <a:rPr lang="en-US" dirty="0"/>
              <a:t>Click icon to add picture</a:t>
            </a:r>
            <a:endParaRPr lang="en-JM" dirty="0"/>
          </a:p>
        </p:txBody>
      </p:sp>
      <p:sp>
        <p:nvSpPr>
          <p:cNvPr id="17" name="Text Placeholder 16"/>
          <p:cNvSpPr>
            <a:spLocks noGrp="1"/>
          </p:cNvSpPr>
          <p:nvPr>
            <p:ph type="body" sz="quarter" idx="15"/>
          </p:nvPr>
        </p:nvSpPr>
        <p:spPr>
          <a:xfrm>
            <a:off x="3625222" y="2191565"/>
            <a:ext cx="3559486" cy="2606181"/>
          </a:xfrm>
          <a:effectLst/>
        </p:spPr>
        <p:txBody>
          <a:bodyPr>
            <a:normAutofit/>
          </a:bodyPr>
          <a:lstStyle>
            <a:lvl1pPr marL="0" indent="0">
              <a:buNone/>
              <a:defRPr sz="9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and Bullet List">
    <p:spTree>
      <p:nvGrpSpPr>
        <p:cNvPr id="1" name=""/>
        <p:cNvGrpSpPr/>
        <p:nvPr/>
      </p:nvGrpSpPr>
      <p:grpSpPr>
        <a:xfrm>
          <a:off x="0" y="0"/>
          <a:ext cx="0" cy="0"/>
          <a:chOff x="0" y="0"/>
          <a:chExt cx="0" cy="0"/>
        </a:xfrm>
      </p:grpSpPr>
      <p:sp>
        <p:nvSpPr>
          <p:cNvPr id="13" name="Picture Placeholder 12"/>
          <p:cNvSpPr>
            <a:spLocks noGrp="1"/>
          </p:cNvSpPr>
          <p:nvPr>
            <p:ph type="pic" sz="quarter" idx="14"/>
          </p:nvPr>
        </p:nvSpPr>
        <p:spPr>
          <a:xfrm>
            <a:off x="0" y="947705"/>
            <a:ext cx="7562850" cy="2685119"/>
          </a:xfrm>
        </p:spPr>
        <p:txBody>
          <a:bodyPr>
            <a:normAutofit/>
          </a:bodyPr>
          <a:lstStyle>
            <a:lvl1pPr>
              <a:defRPr sz="900"/>
            </a:lvl1pPr>
          </a:lstStyle>
          <a:p>
            <a:r>
              <a:rPr lang="en-US" dirty="0"/>
              <a:t>Click icon to add picture</a:t>
            </a:r>
            <a:endParaRPr lang="en-JM" dirty="0"/>
          </a:p>
        </p:txBody>
      </p:sp>
      <p:sp>
        <p:nvSpPr>
          <p:cNvPr id="11" name="Content Placeholder 10"/>
          <p:cNvSpPr>
            <a:spLocks noGrp="1"/>
          </p:cNvSpPr>
          <p:nvPr>
            <p:ph sz="quarter" idx="13"/>
          </p:nvPr>
        </p:nvSpPr>
        <p:spPr>
          <a:xfrm>
            <a:off x="891665" y="3874673"/>
            <a:ext cx="6326239" cy="1125397"/>
          </a:xfrm>
        </p:spPr>
        <p:txBody>
          <a:bodyPr>
            <a:normAutofit/>
          </a:bodyPr>
          <a:lstStyle>
            <a:lvl1pPr marL="0" indent="0" algn="l">
              <a:buClr>
                <a:srgbClr val="0FCED3"/>
              </a:buClr>
              <a:buFontTx/>
              <a:buNone/>
              <a:defRPr sz="900"/>
            </a:lvl1pPr>
          </a:lstStyle>
          <a:p>
            <a:pPr lvl="0"/>
            <a:r>
              <a:rPr lang="en-US"/>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oject Layout">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891661" y="1617389"/>
            <a:ext cx="3436476" cy="2982842"/>
          </a:xfrm>
          <a:effectLst>
            <a:outerShdw blurRad="50800" dist="38100" dir="2700000" algn="tl" rotWithShape="0">
              <a:prstClr val="black">
                <a:alpha val="40000"/>
              </a:prstClr>
            </a:outerShdw>
          </a:effectLst>
        </p:spPr>
        <p:txBody>
          <a:bodyPr>
            <a:normAutofit/>
          </a:bodyPr>
          <a:lstStyle>
            <a:lvl1pPr>
              <a:defRPr sz="900"/>
            </a:lvl1pPr>
          </a:lstStyle>
          <a:p>
            <a:r>
              <a:rPr lang="en-US" dirty="0"/>
              <a:t>Click icon to add picture</a:t>
            </a:r>
            <a:endParaRPr lang="en-JM" dirty="0"/>
          </a:p>
        </p:txBody>
      </p:sp>
      <p:sp>
        <p:nvSpPr>
          <p:cNvPr id="2" name="Title 1"/>
          <p:cNvSpPr>
            <a:spLocks noGrp="1"/>
          </p:cNvSpPr>
          <p:nvPr>
            <p:ph type="title"/>
          </p:nvPr>
        </p:nvSpPr>
        <p:spPr/>
        <p:txBody>
          <a:bodyPr/>
          <a:lstStyle/>
          <a:p>
            <a:r>
              <a:rPr lang="en-US"/>
              <a:t>Click to edit Master title style</a:t>
            </a:r>
            <a:endParaRPr lang="en-JM" dirty="0"/>
          </a:p>
        </p:txBody>
      </p:sp>
      <p:sp>
        <p:nvSpPr>
          <p:cNvPr id="10" name="Content Placeholder 38"/>
          <p:cNvSpPr>
            <a:spLocks noGrp="1"/>
          </p:cNvSpPr>
          <p:nvPr>
            <p:ph sz="quarter" idx="36"/>
          </p:nvPr>
        </p:nvSpPr>
        <p:spPr>
          <a:xfrm>
            <a:off x="4475009" y="1615297"/>
            <a:ext cx="2654471" cy="271167"/>
          </a:xfrm>
          <a:solidFill>
            <a:schemeClr val="accent3"/>
          </a:solidFill>
        </p:spPr>
        <p:txBody>
          <a:bodyPr anchor="ctr">
            <a:noAutofit/>
          </a:bodyPr>
          <a:lstStyle>
            <a:lvl1pPr algn="l">
              <a:buNone/>
              <a:defRPr sz="1200" b="0" i="0">
                <a:solidFill>
                  <a:schemeClr val="bg1"/>
                </a:solidFill>
                <a:latin typeface="Source Sans Pro Semibold"/>
                <a:cs typeface="Source Sans Pro Semibold"/>
              </a:defRPr>
            </a:lvl1pPr>
          </a:lstStyle>
          <a:p>
            <a:pPr lvl="0"/>
            <a:r>
              <a:rPr lang="en-US"/>
              <a:t>Click to edit Master text styles</a:t>
            </a:r>
          </a:p>
        </p:txBody>
      </p:sp>
      <p:sp>
        <p:nvSpPr>
          <p:cNvPr id="19" name="Text Placeholder 16"/>
          <p:cNvSpPr>
            <a:spLocks noGrp="1"/>
          </p:cNvSpPr>
          <p:nvPr>
            <p:ph type="body" sz="quarter" idx="38"/>
          </p:nvPr>
        </p:nvSpPr>
        <p:spPr>
          <a:xfrm>
            <a:off x="4486519" y="2091245"/>
            <a:ext cx="2654470" cy="2115107"/>
          </a:xfrm>
        </p:spPr>
        <p:txBody>
          <a:bodyPr>
            <a:normAutofit/>
          </a:bodyPr>
          <a:lstStyle>
            <a:lvl1pPr marL="0" indent="0">
              <a:buNone/>
              <a:defRPr sz="900"/>
            </a:lvl1pPr>
          </a:lstStyle>
          <a:p>
            <a:pPr lvl="0"/>
            <a:r>
              <a:rPr lang="en-US"/>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dirty="0"/>
          </a:p>
        </p:txBody>
      </p:sp>
      <p:sp>
        <p:nvSpPr>
          <p:cNvPr id="10" name="Table Placeholder 9"/>
          <p:cNvSpPr>
            <a:spLocks noGrp="1"/>
          </p:cNvSpPr>
          <p:nvPr>
            <p:ph type="tbl" sz="quarter" idx="13"/>
          </p:nvPr>
        </p:nvSpPr>
        <p:spPr>
          <a:xfrm>
            <a:off x="891661" y="1859239"/>
            <a:ext cx="6248138" cy="2369255"/>
          </a:xfrm>
        </p:spPr>
        <p:txBody>
          <a:bodyPr>
            <a:normAutofit/>
          </a:bodyPr>
          <a:lstStyle>
            <a:lvl1pPr>
              <a:defRPr sz="1100"/>
            </a:lvl1pPr>
          </a:lstStyle>
          <a:p>
            <a:r>
              <a:rPr lang="en-US" dirty="0"/>
              <a:t>Click icon to add table</a:t>
            </a:r>
            <a:endParaRPr lang="en-JM" dirty="0"/>
          </a:p>
        </p:txBody>
      </p:sp>
      <p:sp>
        <p:nvSpPr>
          <p:cNvPr id="12" name="Text Placeholder 11"/>
          <p:cNvSpPr>
            <a:spLocks noGrp="1"/>
          </p:cNvSpPr>
          <p:nvPr>
            <p:ph type="body" sz="quarter" idx="14"/>
          </p:nvPr>
        </p:nvSpPr>
        <p:spPr>
          <a:xfrm>
            <a:off x="879949" y="1444619"/>
            <a:ext cx="6259853" cy="296157"/>
          </a:xfrm>
        </p:spPr>
        <p:txBody>
          <a:bodyPr>
            <a:noAutofit/>
          </a:bodyPr>
          <a:lstStyle>
            <a:lvl1pPr algn="l">
              <a:buNone/>
              <a:defRPr sz="1100" b="0" i="0">
                <a:latin typeface="TradeGothic-Bold"/>
                <a:cs typeface="TradeGothic-Bold"/>
              </a:defRPr>
            </a:lvl1pPr>
            <a:lvl2pPr>
              <a:defRPr sz="1500" b="1"/>
            </a:lvl2pPr>
            <a:lvl3pPr>
              <a:defRPr sz="1500" b="1"/>
            </a:lvl3pPr>
            <a:lvl4pPr>
              <a:defRPr sz="1500" b="1"/>
            </a:lvl4pPr>
            <a:lvl5pPr>
              <a:defRPr sz="1500" b="1"/>
            </a:lvl5pPr>
          </a:lstStyle>
          <a:p>
            <a:pPr lvl="0"/>
            <a:r>
              <a:rPr lang="en-US"/>
              <a:t>Click to edit Master text styles</a:t>
            </a:r>
          </a:p>
        </p:txBody>
      </p:sp>
      <p:sp>
        <p:nvSpPr>
          <p:cNvPr id="14" name="Text Placeholder 13"/>
          <p:cNvSpPr>
            <a:spLocks noGrp="1"/>
          </p:cNvSpPr>
          <p:nvPr>
            <p:ph type="body" sz="quarter" idx="15"/>
          </p:nvPr>
        </p:nvSpPr>
        <p:spPr>
          <a:xfrm>
            <a:off x="891663" y="4358378"/>
            <a:ext cx="6248138" cy="473851"/>
          </a:xfrm>
        </p:spPr>
        <p:txBody>
          <a:bodyPr>
            <a:noAutofit/>
          </a:bodyPr>
          <a:lstStyle>
            <a:lvl1pPr marL="0" indent="0">
              <a:buNone/>
              <a:defRPr sz="900"/>
            </a:lvl1pPr>
            <a:lvl2pPr>
              <a:defRPr sz="1200"/>
            </a:lvl2pPr>
            <a:lvl3pPr>
              <a:defRPr sz="1200"/>
            </a:lvl3pPr>
            <a:lvl4pPr>
              <a:defRPr sz="1200"/>
            </a:lvl4pPr>
            <a:lvl5pPr>
              <a:defRPr sz="1200"/>
            </a:lvl5pPr>
          </a:lstStyle>
          <a:p>
            <a:pPr lvl="0"/>
            <a:r>
              <a:rPr lang="en-US"/>
              <a:t>Click to edit Master text styles</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Area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dirty="0"/>
          </a:p>
        </p:txBody>
      </p:sp>
      <p:sp>
        <p:nvSpPr>
          <p:cNvPr id="21" name="Text Placeholder 20"/>
          <p:cNvSpPr>
            <a:spLocks noGrp="1"/>
          </p:cNvSpPr>
          <p:nvPr>
            <p:ph type="body" sz="quarter" idx="13"/>
          </p:nvPr>
        </p:nvSpPr>
        <p:spPr>
          <a:xfrm>
            <a:off x="891663" y="2032006"/>
            <a:ext cx="2520950" cy="947702"/>
          </a:xfrm>
        </p:spPr>
        <p:txBody>
          <a:bodyPr>
            <a:noAutofit/>
          </a:bodyPr>
          <a:lstStyle>
            <a:lvl1pPr marL="0" indent="0">
              <a:buClr>
                <a:schemeClr val="tx1">
                  <a:lumMod val="85000"/>
                  <a:lumOff val="15000"/>
                </a:schemeClr>
              </a:buClr>
              <a:buFont typeface="+mj-lt"/>
              <a:buAutoNum type="arabicPeriod"/>
              <a:defRPr sz="900"/>
            </a:lvl1pPr>
            <a:lvl2pPr>
              <a:defRPr sz="1200"/>
            </a:lvl2pPr>
            <a:lvl3pPr>
              <a:defRPr sz="1200"/>
            </a:lvl3pPr>
            <a:lvl4pPr>
              <a:defRPr sz="1200"/>
            </a:lvl4pPr>
            <a:lvl5pPr>
              <a:defRPr sz="1200"/>
            </a:lvl5pPr>
          </a:lstStyle>
          <a:p>
            <a:pPr lvl="0"/>
            <a:r>
              <a:rPr lang="en-US"/>
              <a:t>Click to edit Master text styles</a:t>
            </a:r>
          </a:p>
        </p:txBody>
      </p:sp>
      <p:sp>
        <p:nvSpPr>
          <p:cNvPr id="22" name="Text Placeholder 20"/>
          <p:cNvSpPr>
            <a:spLocks noGrp="1"/>
          </p:cNvSpPr>
          <p:nvPr>
            <p:ph type="body" sz="quarter" idx="14"/>
          </p:nvPr>
        </p:nvSpPr>
        <p:spPr>
          <a:xfrm>
            <a:off x="4042851" y="2032006"/>
            <a:ext cx="2520950" cy="947702"/>
          </a:xfrm>
        </p:spPr>
        <p:txBody>
          <a:bodyPr>
            <a:noAutofit/>
          </a:bodyPr>
          <a:lstStyle>
            <a:lvl1pPr marL="0" indent="0">
              <a:buClr>
                <a:schemeClr val="tx1">
                  <a:lumMod val="85000"/>
                  <a:lumOff val="15000"/>
                </a:schemeClr>
              </a:buClr>
              <a:buFont typeface="+mj-lt"/>
              <a:buAutoNum type="arabicPeriod"/>
              <a:defRPr sz="900"/>
            </a:lvl1pPr>
            <a:lvl2pPr>
              <a:defRPr sz="1200"/>
            </a:lvl2pPr>
            <a:lvl3pPr>
              <a:defRPr sz="1200"/>
            </a:lvl3pPr>
            <a:lvl4pPr>
              <a:defRPr sz="1200"/>
            </a:lvl4pPr>
            <a:lvl5pPr>
              <a:defRPr sz="1200"/>
            </a:lvl5pPr>
          </a:lstStyle>
          <a:p>
            <a:pPr lvl="0"/>
            <a:r>
              <a:rPr lang="en-US"/>
              <a:t>Click to edit Master text styles</a:t>
            </a:r>
          </a:p>
        </p:txBody>
      </p:sp>
      <p:sp>
        <p:nvSpPr>
          <p:cNvPr id="23" name="Text Placeholder 20"/>
          <p:cNvSpPr>
            <a:spLocks noGrp="1"/>
          </p:cNvSpPr>
          <p:nvPr>
            <p:ph type="body" sz="quarter" idx="15"/>
          </p:nvPr>
        </p:nvSpPr>
        <p:spPr>
          <a:xfrm>
            <a:off x="891663" y="3927410"/>
            <a:ext cx="2520950" cy="947702"/>
          </a:xfrm>
        </p:spPr>
        <p:txBody>
          <a:bodyPr>
            <a:noAutofit/>
          </a:bodyPr>
          <a:lstStyle>
            <a:lvl1pPr marL="0" indent="0">
              <a:buClr>
                <a:schemeClr val="tx1">
                  <a:lumMod val="85000"/>
                  <a:lumOff val="15000"/>
                </a:schemeClr>
              </a:buClr>
              <a:buFont typeface="+mj-lt"/>
              <a:buAutoNum type="arabicPeriod"/>
              <a:defRPr sz="900"/>
            </a:lvl1pPr>
            <a:lvl2pPr>
              <a:defRPr sz="1200"/>
            </a:lvl2pPr>
            <a:lvl3pPr>
              <a:defRPr sz="1200"/>
            </a:lvl3pPr>
            <a:lvl4pPr>
              <a:defRPr sz="1200"/>
            </a:lvl4pPr>
            <a:lvl5pPr>
              <a:defRPr sz="1200"/>
            </a:lvl5pPr>
          </a:lstStyle>
          <a:p>
            <a:pPr lvl="0"/>
            <a:r>
              <a:rPr lang="en-US"/>
              <a:t>Click to edit Master text styles</a:t>
            </a:r>
          </a:p>
        </p:txBody>
      </p:sp>
      <p:sp>
        <p:nvSpPr>
          <p:cNvPr id="24" name="Text Placeholder 20"/>
          <p:cNvSpPr>
            <a:spLocks noGrp="1"/>
          </p:cNvSpPr>
          <p:nvPr>
            <p:ph type="body" sz="quarter" idx="16"/>
          </p:nvPr>
        </p:nvSpPr>
        <p:spPr>
          <a:xfrm>
            <a:off x="4042851" y="3927410"/>
            <a:ext cx="2520950" cy="947702"/>
          </a:xfrm>
        </p:spPr>
        <p:txBody>
          <a:bodyPr>
            <a:noAutofit/>
          </a:bodyPr>
          <a:lstStyle>
            <a:lvl1pPr marL="0" indent="0">
              <a:buClr>
                <a:schemeClr val="tx1">
                  <a:lumMod val="85000"/>
                  <a:lumOff val="15000"/>
                </a:schemeClr>
              </a:buClr>
              <a:buFont typeface="+mj-lt"/>
              <a:buAutoNum type="arabicPeriod"/>
              <a:defRPr sz="900"/>
            </a:lvl1pPr>
            <a:lvl2pPr>
              <a:defRPr sz="1200"/>
            </a:lvl2pPr>
            <a:lvl3pPr>
              <a:defRPr sz="1200"/>
            </a:lvl3pPr>
            <a:lvl4pPr>
              <a:defRPr sz="1200"/>
            </a:lvl4pPr>
            <a:lvl5pPr>
              <a:defRPr sz="1200"/>
            </a:lvl5pPr>
          </a:lstStyle>
          <a:p>
            <a:pPr lvl="0"/>
            <a:r>
              <a:rPr lang="en-US"/>
              <a:t>Click to edit Master text styles</a:t>
            </a:r>
          </a:p>
        </p:txBody>
      </p:sp>
      <p:sp>
        <p:nvSpPr>
          <p:cNvPr id="26" name="Text Placeholder 25"/>
          <p:cNvSpPr>
            <a:spLocks noGrp="1"/>
          </p:cNvSpPr>
          <p:nvPr>
            <p:ph type="body" sz="quarter" idx="17"/>
          </p:nvPr>
        </p:nvSpPr>
        <p:spPr>
          <a:xfrm>
            <a:off x="891663" y="1617389"/>
            <a:ext cx="2520950" cy="296157"/>
          </a:xfrm>
          <a:solidFill>
            <a:schemeClr val="accent3"/>
          </a:solidFill>
        </p:spPr>
        <p:txBody>
          <a:bodyPr>
            <a:noAutofit/>
          </a:bodyPr>
          <a:lstStyle>
            <a:lvl1pPr>
              <a:buNone/>
              <a:defRPr sz="1100" b="0" i="0">
                <a:solidFill>
                  <a:schemeClr val="bg1"/>
                </a:solidFill>
                <a:latin typeface="Source Sans Pro Semibold"/>
                <a:cs typeface="Source Sans Pro Semibold"/>
              </a:defRPr>
            </a:lvl1pPr>
            <a:lvl2pPr>
              <a:defRPr sz="1200" b="1">
                <a:solidFill>
                  <a:srgbClr val="CC3399"/>
                </a:solidFill>
              </a:defRPr>
            </a:lvl2pPr>
            <a:lvl3pPr>
              <a:defRPr sz="1200" b="1">
                <a:solidFill>
                  <a:srgbClr val="CC3399"/>
                </a:solidFill>
              </a:defRPr>
            </a:lvl3pPr>
            <a:lvl4pPr>
              <a:defRPr sz="1200" b="1">
                <a:solidFill>
                  <a:srgbClr val="CC3399"/>
                </a:solidFill>
              </a:defRPr>
            </a:lvl4pPr>
            <a:lvl5pPr>
              <a:defRPr sz="1200" b="1">
                <a:solidFill>
                  <a:srgbClr val="CC3399"/>
                </a:solidFill>
              </a:defRPr>
            </a:lvl5pPr>
          </a:lstStyle>
          <a:p>
            <a:pPr lvl="0"/>
            <a:r>
              <a:rPr lang="en-US"/>
              <a:t>Click to edit Master text styles</a:t>
            </a:r>
          </a:p>
        </p:txBody>
      </p:sp>
      <p:sp>
        <p:nvSpPr>
          <p:cNvPr id="27" name="Text Placeholder 25"/>
          <p:cNvSpPr>
            <a:spLocks noGrp="1"/>
          </p:cNvSpPr>
          <p:nvPr>
            <p:ph type="body" sz="quarter" idx="18"/>
          </p:nvPr>
        </p:nvSpPr>
        <p:spPr>
          <a:xfrm>
            <a:off x="4042851" y="1617389"/>
            <a:ext cx="2520950" cy="296157"/>
          </a:xfrm>
          <a:solidFill>
            <a:schemeClr val="accent3"/>
          </a:solidFill>
        </p:spPr>
        <p:txBody>
          <a:bodyPr>
            <a:noAutofit/>
          </a:bodyPr>
          <a:lstStyle>
            <a:lvl1pPr>
              <a:buNone/>
              <a:defRPr sz="1100" b="0" i="0">
                <a:solidFill>
                  <a:schemeClr val="bg1"/>
                </a:solidFill>
                <a:latin typeface="Source Sans Pro Semibold"/>
                <a:cs typeface="Source Sans Pro Semibold"/>
              </a:defRPr>
            </a:lvl1pPr>
            <a:lvl2pPr>
              <a:defRPr sz="1200" b="1">
                <a:solidFill>
                  <a:srgbClr val="CC3399"/>
                </a:solidFill>
              </a:defRPr>
            </a:lvl2pPr>
            <a:lvl3pPr>
              <a:defRPr sz="1200" b="1">
                <a:solidFill>
                  <a:srgbClr val="CC3399"/>
                </a:solidFill>
              </a:defRPr>
            </a:lvl3pPr>
            <a:lvl4pPr>
              <a:defRPr sz="1200" b="1">
                <a:solidFill>
                  <a:srgbClr val="CC3399"/>
                </a:solidFill>
              </a:defRPr>
            </a:lvl4pPr>
            <a:lvl5pPr>
              <a:defRPr sz="1200" b="1">
                <a:solidFill>
                  <a:srgbClr val="CC3399"/>
                </a:solidFill>
              </a:defRPr>
            </a:lvl5pPr>
          </a:lstStyle>
          <a:p>
            <a:pPr lvl="0"/>
            <a:r>
              <a:rPr lang="en-US"/>
              <a:t>Click to edit Master text styles</a:t>
            </a:r>
          </a:p>
        </p:txBody>
      </p:sp>
      <p:sp>
        <p:nvSpPr>
          <p:cNvPr id="28" name="Text Placeholder 25"/>
          <p:cNvSpPr>
            <a:spLocks noGrp="1"/>
          </p:cNvSpPr>
          <p:nvPr>
            <p:ph type="body" sz="quarter" idx="19"/>
          </p:nvPr>
        </p:nvSpPr>
        <p:spPr>
          <a:xfrm>
            <a:off x="4042851" y="3512793"/>
            <a:ext cx="2520950" cy="296157"/>
          </a:xfrm>
          <a:solidFill>
            <a:schemeClr val="accent3"/>
          </a:solidFill>
        </p:spPr>
        <p:txBody>
          <a:bodyPr>
            <a:noAutofit/>
          </a:bodyPr>
          <a:lstStyle>
            <a:lvl1pPr>
              <a:buNone/>
              <a:defRPr sz="1100" b="0" i="0">
                <a:solidFill>
                  <a:schemeClr val="bg1"/>
                </a:solidFill>
                <a:latin typeface="Source Sans Pro Semibold"/>
                <a:cs typeface="Source Sans Pro Semibold"/>
              </a:defRPr>
            </a:lvl1pPr>
            <a:lvl2pPr>
              <a:defRPr sz="1200" b="1">
                <a:solidFill>
                  <a:srgbClr val="CC3399"/>
                </a:solidFill>
              </a:defRPr>
            </a:lvl2pPr>
            <a:lvl3pPr>
              <a:defRPr sz="1200" b="1">
                <a:solidFill>
                  <a:srgbClr val="CC3399"/>
                </a:solidFill>
              </a:defRPr>
            </a:lvl3pPr>
            <a:lvl4pPr>
              <a:defRPr sz="1200" b="1">
                <a:solidFill>
                  <a:srgbClr val="CC3399"/>
                </a:solidFill>
              </a:defRPr>
            </a:lvl4pPr>
            <a:lvl5pPr>
              <a:defRPr sz="1200" b="1">
                <a:solidFill>
                  <a:srgbClr val="CC3399"/>
                </a:solidFill>
              </a:defRPr>
            </a:lvl5pPr>
          </a:lstStyle>
          <a:p>
            <a:pPr lvl="0"/>
            <a:r>
              <a:rPr lang="en-US"/>
              <a:t>Click to edit Master text styles</a:t>
            </a:r>
          </a:p>
        </p:txBody>
      </p:sp>
      <p:sp>
        <p:nvSpPr>
          <p:cNvPr id="29" name="Text Placeholder 25"/>
          <p:cNvSpPr>
            <a:spLocks noGrp="1"/>
          </p:cNvSpPr>
          <p:nvPr>
            <p:ph type="body" sz="quarter" idx="20"/>
          </p:nvPr>
        </p:nvSpPr>
        <p:spPr>
          <a:xfrm>
            <a:off x="891663" y="3512793"/>
            <a:ext cx="2520950" cy="296157"/>
          </a:xfrm>
          <a:solidFill>
            <a:schemeClr val="accent3"/>
          </a:solidFill>
        </p:spPr>
        <p:txBody>
          <a:bodyPr>
            <a:noAutofit/>
          </a:bodyPr>
          <a:lstStyle>
            <a:lvl1pPr>
              <a:buNone/>
              <a:defRPr sz="1100" b="0" i="0">
                <a:solidFill>
                  <a:schemeClr val="bg1"/>
                </a:solidFill>
                <a:latin typeface="Source Sans Pro Semibold"/>
                <a:cs typeface="Source Sans Pro Semibold"/>
              </a:defRPr>
            </a:lvl1pPr>
            <a:lvl2pPr>
              <a:defRPr sz="1200" b="1">
                <a:solidFill>
                  <a:srgbClr val="CC3399"/>
                </a:solidFill>
              </a:defRPr>
            </a:lvl2pPr>
            <a:lvl3pPr>
              <a:defRPr sz="1200" b="1">
                <a:solidFill>
                  <a:srgbClr val="CC3399"/>
                </a:solidFill>
              </a:defRPr>
            </a:lvl3pPr>
            <a:lvl4pPr>
              <a:defRPr sz="1200" b="1">
                <a:solidFill>
                  <a:srgbClr val="CC3399"/>
                </a:solidFill>
              </a:defRPr>
            </a:lvl4pPr>
            <a:lvl5pPr>
              <a:defRPr sz="1200" b="1">
                <a:solidFill>
                  <a:srgbClr val="CC3399"/>
                </a:solidFill>
              </a:defRPr>
            </a:lvl5pPr>
          </a:lstStyle>
          <a:p>
            <a:pPr lvl="0"/>
            <a:r>
              <a:rPr lang="en-US"/>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
        <p:nvSpPr>
          <p:cNvPr id="5" name="Slide Number Placeholder 4"/>
          <p:cNvSpPr>
            <a:spLocks noGrp="1"/>
          </p:cNvSpPr>
          <p:nvPr>
            <p:ph type="sldNum" sz="quarter" idx="12"/>
          </p:nvPr>
        </p:nvSpPr>
        <p:spPr>
          <a:xfrm>
            <a:off x="6869592" y="296158"/>
            <a:ext cx="378143" cy="283817"/>
          </a:xfrm>
          <a:prstGeom prst="rect">
            <a:avLst/>
          </a:prstGeom>
        </p:spPr>
        <p:txBody>
          <a:bodyPr lIns="73624" tIns="36812" rIns="73624" bIns="36812"/>
          <a:lstStyle>
            <a:lvl1pPr>
              <a:defRPr>
                <a:latin typeface="Source Sans Pro Light"/>
              </a:defRPr>
            </a:lvl1pPr>
          </a:lstStyle>
          <a:p>
            <a:fld id="{8DF5134D-7C6B-4A7B-B28B-A8C75F870448}" type="slidenum">
              <a:rPr lang="en-JM" smtClean="0"/>
              <a:pPr/>
              <a:t>‹#›</a:t>
            </a:fld>
            <a:endParaRPr lang="en-JM" dirty="0"/>
          </a:p>
        </p:txBody>
      </p:sp>
      <p:sp>
        <p:nvSpPr>
          <p:cNvPr id="9" name="Picture Placeholder 8"/>
          <p:cNvSpPr>
            <a:spLocks noGrp="1"/>
          </p:cNvSpPr>
          <p:nvPr>
            <p:ph type="pic" sz="quarter" idx="13"/>
          </p:nvPr>
        </p:nvSpPr>
        <p:spPr>
          <a:xfrm>
            <a:off x="891662" y="1859241"/>
            <a:ext cx="3358374" cy="2250793"/>
          </a:xfrm>
          <a:ln w="38100">
            <a:solidFill>
              <a:schemeClr val="bg1"/>
            </a:solidFill>
            <a:miter lim="800000"/>
          </a:ln>
          <a:effectLst>
            <a:outerShdw blurRad="50800" dist="38100" dir="2700000" algn="tl" rotWithShape="0">
              <a:prstClr val="black">
                <a:alpha val="40000"/>
              </a:prstClr>
            </a:outerShdw>
          </a:effectLst>
        </p:spPr>
        <p:txBody>
          <a:bodyPr>
            <a:normAutofit/>
          </a:bodyPr>
          <a:lstStyle>
            <a:lvl1pPr>
              <a:defRPr sz="1100"/>
            </a:lvl1pPr>
          </a:lstStyle>
          <a:p>
            <a:r>
              <a:rPr lang="en-US" dirty="0"/>
              <a:t>Click icon to add picture</a:t>
            </a:r>
            <a:endParaRPr lang="en-JM" dirty="0"/>
          </a:p>
        </p:txBody>
      </p:sp>
      <p:sp>
        <p:nvSpPr>
          <p:cNvPr id="11" name="Text Placeholder 10"/>
          <p:cNvSpPr>
            <a:spLocks noGrp="1"/>
          </p:cNvSpPr>
          <p:nvPr>
            <p:ph type="body" sz="quarter" idx="14"/>
          </p:nvPr>
        </p:nvSpPr>
        <p:spPr>
          <a:xfrm>
            <a:off x="876211" y="1375534"/>
            <a:ext cx="6263588" cy="355388"/>
          </a:xfrm>
        </p:spPr>
        <p:txBody>
          <a:bodyPr>
            <a:noAutofit/>
          </a:bodyPr>
          <a:lstStyle>
            <a:lvl1pPr>
              <a:buNone/>
              <a:defRPr sz="1100"/>
            </a:lvl1pPr>
            <a:lvl2pPr>
              <a:defRPr sz="1200"/>
            </a:lvl2pPr>
            <a:lvl3pPr>
              <a:defRPr sz="1200"/>
            </a:lvl3pPr>
            <a:lvl4pPr>
              <a:defRPr sz="1200"/>
            </a:lvl4pPr>
            <a:lvl5pPr>
              <a:defRPr sz="1200"/>
            </a:lvl5pPr>
          </a:lstStyle>
          <a:p>
            <a:pPr lvl="0"/>
            <a:r>
              <a:rPr lang="en-US"/>
              <a:t>Click to edit Master text styles</a:t>
            </a:r>
          </a:p>
        </p:txBody>
      </p:sp>
      <p:sp>
        <p:nvSpPr>
          <p:cNvPr id="8" name="Text Placeholder 7"/>
          <p:cNvSpPr>
            <a:spLocks noGrp="1"/>
          </p:cNvSpPr>
          <p:nvPr>
            <p:ph type="body" sz="quarter" idx="15"/>
          </p:nvPr>
        </p:nvSpPr>
        <p:spPr>
          <a:xfrm>
            <a:off x="4406242" y="1859241"/>
            <a:ext cx="2710021" cy="1776942"/>
          </a:xfrm>
        </p:spPr>
        <p:txBody>
          <a:bodyPr>
            <a:normAutofit/>
          </a:bodyPr>
          <a:lstStyle>
            <a:lvl1pPr marL="0" indent="0">
              <a:buNone/>
              <a:defRPr sz="900"/>
            </a:lvl1pPr>
            <a:lvl2pPr>
              <a:defRPr sz="1200"/>
            </a:lvl2pPr>
            <a:lvl3pPr>
              <a:defRPr sz="1200"/>
            </a:lvl3pPr>
            <a:lvl4pPr>
              <a:defRPr sz="1200"/>
            </a:lvl4pPr>
            <a:lvl5pPr>
              <a:defRPr sz="1200"/>
            </a:lvl5pPr>
          </a:lstStyle>
          <a:p>
            <a:pPr lvl="0"/>
            <a:r>
              <a:rPr lang="en-US"/>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 y="15107"/>
            <a:ext cx="7608409" cy="5379706"/>
          </a:xfrm>
          <a:prstGeom prst="rect">
            <a:avLst/>
          </a:prstGeom>
        </p:spPr>
      </p:pic>
      <p:sp>
        <p:nvSpPr>
          <p:cNvPr id="2" name="Title 1"/>
          <p:cNvSpPr>
            <a:spLocks noGrp="1"/>
          </p:cNvSpPr>
          <p:nvPr>
            <p:ph type="title"/>
          </p:nvPr>
        </p:nvSpPr>
        <p:spPr>
          <a:xfrm>
            <a:off x="423051" y="1698003"/>
            <a:ext cx="5735161" cy="438066"/>
          </a:xfrm>
        </p:spPr>
        <p:txBody>
          <a:bodyPr/>
          <a:lstStyle>
            <a:lvl1pPr>
              <a:defRPr>
                <a:solidFill>
                  <a:schemeClr val="bg1"/>
                </a:solidFill>
              </a:defRPr>
            </a:lvl1pPr>
          </a:lstStyle>
          <a:p>
            <a:r>
              <a:rPr lang="en-US"/>
              <a:t>Click to edit Master title style</a:t>
            </a:r>
            <a:endParaRPr lang="en-JM" dirty="0"/>
          </a:p>
        </p:txBody>
      </p:sp>
      <p:sp>
        <p:nvSpPr>
          <p:cNvPr id="11" name="Text Placeholder 10"/>
          <p:cNvSpPr>
            <a:spLocks noGrp="1"/>
          </p:cNvSpPr>
          <p:nvPr>
            <p:ph type="body" sz="quarter" idx="14"/>
          </p:nvPr>
        </p:nvSpPr>
        <p:spPr>
          <a:xfrm>
            <a:off x="441166" y="2132330"/>
            <a:ext cx="5609114" cy="592314"/>
          </a:xfrm>
        </p:spPr>
        <p:txBody>
          <a:bodyPr>
            <a:noAutofit/>
          </a:bodyPr>
          <a:lstStyle>
            <a:lvl1pPr algn="l">
              <a:buNone/>
              <a:defRPr sz="900">
                <a:solidFill>
                  <a:schemeClr val="bg1"/>
                </a:solidFill>
              </a:defRPr>
            </a:lvl1pPr>
            <a:lvl2pPr>
              <a:defRPr sz="1500"/>
            </a:lvl2pPr>
            <a:lvl3pPr>
              <a:defRPr sz="1500"/>
            </a:lvl3pPr>
            <a:lvl4pPr>
              <a:defRPr sz="1500"/>
            </a:lvl4pPr>
            <a:lvl5pPr>
              <a:defRPr sz="1500"/>
            </a:lvl5pPr>
          </a:lstStyle>
          <a:p>
            <a:pPr lvl="0"/>
            <a:r>
              <a:rPr lang="en-US"/>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Text Placeholder 2"/>
          <p:cNvSpPr>
            <a:spLocks noGrp="1"/>
          </p:cNvSpPr>
          <p:nvPr>
            <p:ph type="body"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583938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Meet The Team">
    <p:spTree>
      <p:nvGrpSpPr>
        <p:cNvPr id="1" name=""/>
        <p:cNvGrpSpPr/>
        <p:nvPr/>
      </p:nvGrpSpPr>
      <p:grpSpPr>
        <a:xfrm>
          <a:off x="0" y="0"/>
          <a:ext cx="0" cy="0"/>
          <a:chOff x="0" y="0"/>
          <a:chExt cx="0" cy="0"/>
        </a:xfrm>
      </p:grpSpPr>
      <p:sp>
        <p:nvSpPr>
          <p:cNvPr id="39" name="Shape 39"/>
          <p:cNvSpPr>
            <a:spLocks noGrp="1"/>
          </p:cNvSpPr>
          <p:nvPr>
            <p:ph type="body" idx="1"/>
          </p:nvPr>
        </p:nvSpPr>
        <p:spPr>
          <a:xfrm>
            <a:off x="892413" y="3208373"/>
            <a:ext cx="1431056" cy="2122452"/>
          </a:xfrm>
          <a:prstGeom prst="rect">
            <a:avLst/>
          </a:prstGeom>
        </p:spPr>
        <p:txBody>
          <a:bodyPr/>
          <a:lstStyle>
            <a:lvl1pPr marL="0" indent="0">
              <a:defRPr sz="900"/>
            </a:lvl1pPr>
            <a:lvl2pPr marL="541341" indent="-172766">
              <a:defRPr sz="900"/>
            </a:lvl2pPr>
            <a:lvl3pPr marL="875360" indent="-138215">
              <a:defRPr sz="900"/>
            </a:lvl3pPr>
            <a:lvl4pPr marL="1243933" indent="-138215">
              <a:defRPr sz="900"/>
            </a:lvl4pPr>
            <a:lvl5pPr marL="0" indent="1474290">
              <a:buSzTx/>
              <a:buNone/>
              <a:defRPr sz="900"/>
            </a:lvl5pPr>
          </a:lstStyle>
          <a:p>
            <a:pPr lvl="0">
              <a:defRPr sz="1800"/>
            </a:pPr>
            <a:r>
              <a:rPr sz="900"/>
              <a:t>Body Level One</a:t>
            </a:r>
          </a:p>
          <a:p>
            <a:pPr lvl="1">
              <a:defRPr sz="1800"/>
            </a:pPr>
            <a:r>
              <a:rPr sz="900"/>
              <a:t>Body Level Two</a:t>
            </a:r>
          </a:p>
          <a:p>
            <a:pPr lvl="2">
              <a:defRPr sz="1800"/>
            </a:pPr>
            <a:r>
              <a:rPr sz="900"/>
              <a:t>Body Level Three</a:t>
            </a:r>
          </a:p>
          <a:p>
            <a:pPr lvl="3">
              <a:defRPr sz="1800"/>
            </a:pPr>
            <a:r>
              <a:rPr sz="900"/>
              <a:t>Body Level Four</a:t>
            </a:r>
          </a:p>
          <a:p>
            <a:pPr lvl="4">
              <a:defRPr sz="1800"/>
            </a:pPr>
            <a:r>
              <a:rPr sz="900"/>
              <a:t>Body Level Five</a:t>
            </a:r>
          </a:p>
        </p:txBody>
      </p:sp>
      <p:sp>
        <p:nvSpPr>
          <p:cNvPr id="40" name="Shape 40"/>
          <p:cNvSpPr/>
          <p:nvPr/>
        </p:nvSpPr>
        <p:spPr>
          <a:xfrm>
            <a:off x="892428" y="2670189"/>
            <a:ext cx="1431047" cy="53849"/>
          </a:xfrm>
          <a:prstGeom prst="rect">
            <a:avLst/>
          </a:prstGeom>
          <a:solidFill>
            <a:srgbClr val="262626"/>
          </a:solidFill>
          <a:ln w="12700">
            <a:miter lim="400000"/>
          </a:ln>
        </p:spPr>
        <p:txBody>
          <a:bodyPr lIns="0" tIns="0" rIns="0" bIns="0" anchor="ctr"/>
          <a:lstStyle/>
          <a:p>
            <a:pPr algn="ctr" defTabSz="737148">
              <a:defRPr>
                <a:solidFill>
                  <a:srgbClr val="FFFFFF"/>
                </a:solidFill>
                <a:latin typeface="Source Sans Pro Light"/>
                <a:ea typeface="Source Sans Pro Light"/>
                <a:cs typeface="Source Sans Pro Light"/>
                <a:sym typeface="Source Sans Pro Light"/>
              </a:defRPr>
            </a:pPr>
            <a:endParaRPr kern="0" dirty="0">
              <a:solidFill>
                <a:srgbClr val="FFFFFF"/>
              </a:solidFill>
              <a:latin typeface="Source Sans Pro Light"/>
              <a:ea typeface="Source Sans Pro Light"/>
              <a:cs typeface="Source Sans Pro Light"/>
              <a:sym typeface="Source Sans Pro Light"/>
            </a:endParaRPr>
          </a:p>
        </p:txBody>
      </p:sp>
      <p:sp>
        <p:nvSpPr>
          <p:cNvPr id="41" name="Shape 41"/>
          <p:cNvSpPr/>
          <p:nvPr/>
        </p:nvSpPr>
        <p:spPr>
          <a:xfrm>
            <a:off x="2458107" y="2674341"/>
            <a:ext cx="1431047" cy="53849"/>
          </a:xfrm>
          <a:prstGeom prst="rect">
            <a:avLst/>
          </a:prstGeom>
          <a:solidFill>
            <a:srgbClr val="262626"/>
          </a:solidFill>
          <a:ln w="12700">
            <a:miter lim="400000"/>
          </a:ln>
        </p:spPr>
        <p:txBody>
          <a:bodyPr lIns="0" tIns="0" rIns="0" bIns="0" anchor="ctr"/>
          <a:lstStyle/>
          <a:p>
            <a:pPr algn="ctr" defTabSz="737148">
              <a:defRPr>
                <a:solidFill>
                  <a:srgbClr val="FFFFFF"/>
                </a:solidFill>
                <a:latin typeface="Source Sans Pro Light"/>
                <a:ea typeface="Source Sans Pro Light"/>
                <a:cs typeface="Source Sans Pro Light"/>
                <a:sym typeface="Source Sans Pro Light"/>
              </a:defRPr>
            </a:pPr>
            <a:endParaRPr kern="0" dirty="0">
              <a:solidFill>
                <a:srgbClr val="FFFFFF"/>
              </a:solidFill>
              <a:latin typeface="Source Sans Pro Light"/>
              <a:ea typeface="Source Sans Pro Light"/>
              <a:cs typeface="Source Sans Pro Light"/>
              <a:sym typeface="Source Sans Pro Light"/>
            </a:endParaRPr>
          </a:p>
        </p:txBody>
      </p:sp>
      <p:sp>
        <p:nvSpPr>
          <p:cNvPr id="42" name="Shape 42"/>
          <p:cNvSpPr/>
          <p:nvPr/>
        </p:nvSpPr>
        <p:spPr>
          <a:xfrm>
            <a:off x="4019116" y="2674341"/>
            <a:ext cx="1431046" cy="53849"/>
          </a:xfrm>
          <a:prstGeom prst="rect">
            <a:avLst/>
          </a:prstGeom>
          <a:solidFill>
            <a:srgbClr val="262626"/>
          </a:solidFill>
          <a:ln w="12700">
            <a:miter lim="400000"/>
          </a:ln>
        </p:spPr>
        <p:txBody>
          <a:bodyPr lIns="0" tIns="0" rIns="0" bIns="0" anchor="ctr"/>
          <a:lstStyle/>
          <a:p>
            <a:pPr algn="ctr" defTabSz="737148">
              <a:defRPr>
                <a:solidFill>
                  <a:srgbClr val="FFFFFF"/>
                </a:solidFill>
                <a:latin typeface="Source Sans Pro Light"/>
                <a:ea typeface="Source Sans Pro Light"/>
                <a:cs typeface="Source Sans Pro Light"/>
                <a:sym typeface="Source Sans Pro Light"/>
              </a:defRPr>
            </a:pPr>
            <a:endParaRPr kern="0" dirty="0">
              <a:solidFill>
                <a:srgbClr val="FFFFFF"/>
              </a:solidFill>
              <a:latin typeface="Source Sans Pro Light"/>
              <a:ea typeface="Source Sans Pro Light"/>
              <a:cs typeface="Source Sans Pro Light"/>
              <a:sym typeface="Source Sans Pro Light"/>
            </a:endParaRPr>
          </a:p>
        </p:txBody>
      </p:sp>
      <p:sp>
        <p:nvSpPr>
          <p:cNvPr id="43" name="Shape 43"/>
          <p:cNvSpPr/>
          <p:nvPr/>
        </p:nvSpPr>
        <p:spPr>
          <a:xfrm>
            <a:off x="5582453" y="2674341"/>
            <a:ext cx="1431046" cy="53849"/>
          </a:xfrm>
          <a:prstGeom prst="rect">
            <a:avLst/>
          </a:prstGeom>
          <a:solidFill>
            <a:srgbClr val="262626"/>
          </a:solidFill>
          <a:ln w="12700">
            <a:miter lim="400000"/>
          </a:ln>
        </p:spPr>
        <p:txBody>
          <a:bodyPr lIns="0" tIns="0" rIns="0" bIns="0" anchor="ctr"/>
          <a:lstStyle/>
          <a:p>
            <a:pPr algn="ctr" defTabSz="737148">
              <a:defRPr>
                <a:solidFill>
                  <a:srgbClr val="FFFFFF"/>
                </a:solidFill>
                <a:latin typeface="Source Sans Pro Light"/>
                <a:ea typeface="Source Sans Pro Light"/>
                <a:cs typeface="Source Sans Pro Light"/>
                <a:sym typeface="Source Sans Pro Light"/>
              </a:defRPr>
            </a:pPr>
            <a:endParaRPr kern="0" dirty="0">
              <a:solidFill>
                <a:srgbClr val="FFFFFF"/>
              </a:solidFill>
              <a:latin typeface="Source Sans Pro Light"/>
              <a:ea typeface="Source Sans Pro Light"/>
              <a:cs typeface="Source Sans Pro Light"/>
              <a:sym typeface="Source Sans Pro Light"/>
            </a:endParaRPr>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582159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
        <p:nvSpPr>
          <p:cNvPr id="3" name="Content Placeholder 2"/>
          <p:cNvSpPr>
            <a:spLocks noGrp="1"/>
          </p:cNvSpPr>
          <p:nvPr>
            <p:ph idx="1"/>
          </p:nvPr>
        </p:nvSpPr>
        <p:spPr>
          <a:xfrm>
            <a:off x="891663" y="1536769"/>
            <a:ext cx="6230024" cy="3385930"/>
          </a:xfrm>
        </p:spPr>
        <p:txBody>
          <a:bodyPr>
            <a:normAutofit/>
          </a:bodyPr>
          <a:lstStyle>
            <a:lvl1pPr>
              <a:defRPr sz="900">
                <a:latin typeface="Verdana" panose="020B0604030504040204" pitchFamily="34" charset="0"/>
                <a:ea typeface="Verdana" panose="020B0604030504040204" pitchFamily="34" charset="0"/>
                <a:cs typeface="Verdana" panose="020B0604030504040204" pitchFamily="34" charset="0"/>
              </a:defRPr>
            </a:lvl1pPr>
            <a:lvl2pPr>
              <a:defRPr sz="900">
                <a:latin typeface="Verdana" panose="020B0604030504040204" pitchFamily="34" charset="0"/>
                <a:ea typeface="Verdana" panose="020B0604030504040204" pitchFamily="34" charset="0"/>
                <a:cs typeface="Verdana" panose="020B0604030504040204" pitchFamily="34" charset="0"/>
              </a:defRPr>
            </a:lvl2pPr>
            <a:lvl3pPr>
              <a:defRPr sz="900">
                <a:latin typeface="Verdana" panose="020B0604030504040204" pitchFamily="34" charset="0"/>
                <a:ea typeface="Verdana" panose="020B0604030504040204" pitchFamily="34" charset="0"/>
                <a:cs typeface="Verdana" panose="020B0604030504040204" pitchFamily="34" charset="0"/>
              </a:defRPr>
            </a:lvl3pPr>
            <a:lvl4pPr>
              <a:defRPr sz="900">
                <a:latin typeface="Verdana" panose="020B0604030504040204" pitchFamily="34" charset="0"/>
                <a:ea typeface="Verdana" panose="020B0604030504040204" pitchFamily="34" charset="0"/>
                <a:cs typeface="Verdana" panose="020B0604030504040204" pitchFamily="34" charset="0"/>
              </a:defRPr>
            </a:lvl4pPr>
            <a:lvl5pPr>
              <a:defRPr sz="9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5693"/>
            <a:ext cx="7562850" cy="5347492"/>
          </a:xfrm>
          <a:prstGeom prst="rect">
            <a:avLst/>
          </a:prstGeom>
        </p:spPr>
      </p:pic>
      <p:sp>
        <p:nvSpPr>
          <p:cNvPr id="2" name="Title 1"/>
          <p:cNvSpPr>
            <a:spLocks noGrp="1"/>
          </p:cNvSpPr>
          <p:nvPr>
            <p:ph type="title"/>
          </p:nvPr>
        </p:nvSpPr>
        <p:spPr>
          <a:xfrm>
            <a:off x="597415" y="3425557"/>
            <a:ext cx="6524270" cy="1058761"/>
          </a:xfrm>
        </p:spPr>
        <p:txBody>
          <a:bodyPr anchor="t"/>
          <a:lstStyle>
            <a:lvl1pPr algn="l">
              <a:defRPr sz="2000" b="1" i="0" cap="all">
                <a:solidFill>
                  <a:schemeClr val="bg1"/>
                </a:solidFill>
                <a:latin typeface="Source Sans Pro"/>
                <a:cs typeface="Source Sans Pro"/>
              </a:defRPr>
            </a:lvl1pPr>
          </a:lstStyle>
          <a:p>
            <a:r>
              <a:rPr lang="en-US"/>
              <a:t>Click to edit Master title style</a:t>
            </a:r>
            <a:endParaRPr lang="en-JM" dirty="0"/>
          </a:p>
        </p:txBody>
      </p:sp>
      <p:sp>
        <p:nvSpPr>
          <p:cNvPr id="3" name="Text Placeholder 2"/>
          <p:cNvSpPr>
            <a:spLocks noGrp="1"/>
          </p:cNvSpPr>
          <p:nvPr>
            <p:ph type="body" idx="1"/>
          </p:nvPr>
        </p:nvSpPr>
        <p:spPr>
          <a:xfrm>
            <a:off x="597415" y="2259435"/>
            <a:ext cx="6524270" cy="1166118"/>
          </a:xfrm>
        </p:spPr>
        <p:txBody>
          <a:bodyPr anchor="b">
            <a:normAutofit/>
          </a:bodyPr>
          <a:lstStyle>
            <a:lvl1pPr marL="0" indent="0">
              <a:buNone/>
              <a:defRPr sz="1200" b="0" i="0">
                <a:solidFill>
                  <a:schemeClr val="bg1"/>
                </a:solidFill>
                <a:latin typeface="Source Sans Pro Light"/>
                <a:cs typeface="Source Sans Pro Light"/>
              </a:defRPr>
            </a:lvl1pPr>
            <a:lvl2pPr marL="368127" indent="0">
              <a:buNone/>
              <a:defRPr sz="1500">
                <a:solidFill>
                  <a:schemeClr val="tx1">
                    <a:tint val="75000"/>
                  </a:schemeClr>
                </a:solidFill>
              </a:defRPr>
            </a:lvl2pPr>
            <a:lvl3pPr marL="736264" indent="0">
              <a:buNone/>
              <a:defRPr sz="1200">
                <a:solidFill>
                  <a:schemeClr val="tx1">
                    <a:tint val="75000"/>
                  </a:schemeClr>
                </a:solidFill>
              </a:defRPr>
            </a:lvl3pPr>
            <a:lvl4pPr marL="1104392" indent="0">
              <a:buNone/>
              <a:defRPr sz="1100">
                <a:solidFill>
                  <a:schemeClr val="tx1">
                    <a:tint val="75000"/>
                  </a:schemeClr>
                </a:solidFill>
              </a:defRPr>
            </a:lvl4pPr>
            <a:lvl5pPr marL="1472524" indent="0">
              <a:buNone/>
              <a:defRPr sz="1100">
                <a:solidFill>
                  <a:schemeClr val="tx1">
                    <a:tint val="75000"/>
                  </a:schemeClr>
                </a:solidFill>
              </a:defRPr>
            </a:lvl5pPr>
            <a:lvl6pPr marL="1840655" indent="0">
              <a:buNone/>
              <a:defRPr sz="1100">
                <a:solidFill>
                  <a:schemeClr val="tx1">
                    <a:tint val="75000"/>
                  </a:schemeClr>
                </a:solidFill>
              </a:defRPr>
            </a:lvl6pPr>
            <a:lvl7pPr marL="2208787" indent="0">
              <a:buNone/>
              <a:defRPr sz="1100">
                <a:solidFill>
                  <a:schemeClr val="tx1">
                    <a:tint val="75000"/>
                  </a:schemeClr>
                </a:solidFill>
              </a:defRPr>
            </a:lvl7pPr>
            <a:lvl8pPr marL="2576918" indent="0">
              <a:buNone/>
              <a:defRPr sz="1100">
                <a:solidFill>
                  <a:schemeClr val="tx1">
                    <a:tint val="75000"/>
                  </a:schemeClr>
                </a:solidFill>
              </a:defRPr>
            </a:lvl8pPr>
            <a:lvl9pPr marL="2945050" indent="0">
              <a:buNone/>
              <a:defRPr sz="11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JM"/>
          </a:p>
        </p:txBody>
      </p:sp>
      <p:sp>
        <p:nvSpPr>
          <p:cNvPr id="3" name="Content Placeholder 2"/>
          <p:cNvSpPr>
            <a:spLocks noGrp="1"/>
          </p:cNvSpPr>
          <p:nvPr>
            <p:ph sz="half" idx="1"/>
          </p:nvPr>
        </p:nvSpPr>
        <p:spPr>
          <a:xfrm>
            <a:off x="891663" y="1536771"/>
            <a:ext cx="3045966" cy="3518099"/>
          </a:xfrm>
        </p:spPr>
        <p:txBody>
          <a:bodyPr>
            <a:normAutofit/>
          </a:bodyPr>
          <a:lstStyle>
            <a:lvl1pPr>
              <a:defRPr sz="900">
                <a:latin typeface="Verdana" panose="020B0604030504040204" pitchFamily="34" charset="0"/>
                <a:ea typeface="Verdana" panose="020B0604030504040204" pitchFamily="34" charset="0"/>
                <a:cs typeface="Verdana" panose="020B0604030504040204" pitchFamily="34" charset="0"/>
              </a:defRPr>
            </a:lvl1pPr>
            <a:lvl2pPr>
              <a:defRPr sz="900">
                <a:latin typeface="Verdana" panose="020B0604030504040204" pitchFamily="34" charset="0"/>
                <a:ea typeface="Verdana" panose="020B0604030504040204" pitchFamily="34" charset="0"/>
                <a:cs typeface="Verdana" panose="020B0604030504040204" pitchFamily="34" charset="0"/>
              </a:defRPr>
            </a:lvl2pPr>
            <a:lvl3pPr>
              <a:defRPr sz="900">
                <a:latin typeface="Verdana" panose="020B0604030504040204" pitchFamily="34" charset="0"/>
                <a:ea typeface="Verdana" panose="020B0604030504040204" pitchFamily="34" charset="0"/>
                <a:cs typeface="Verdana" panose="020B0604030504040204" pitchFamily="34" charset="0"/>
              </a:defRPr>
            </a:lvl3pPr>
            <a:lvl4pPr>
              <a:defRPr sz="900">
                <a:latin typeface="Verdana" panose="020B0604030504040204" pitchFamily="34" charset="0"/>
                <a:ea typeface="Verdana" panose="020B0604030504040204" pitchFamily="34" charset="0"/>
                <a:cs typeface="Verdana" panose="020B0604030504040204" pitchFamily="34" charset="0"/>
              </a:defRPr>
            </a:lvl4pPr>
            <a:lvl5pPr>
              <a:defRPr sz="900">
                <a:latin typeface="Verdana" panose="020B0604030504040204" pitchFamily="34" charset="0"/>
                <a:ea typeface="Verdana" panose="020B0604030504040204" pitchFamily="34" charset="0"/>
                <a:cs typeface="Verdana" panose="020B0604030504040204" pitchFamily="34" charset="0"/>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dirty="0"/>
          </a:p>
        </p:txBody>
      </p:sp>
      <p:sp>
        <p:nvSpPr>
          <p:cNvPr id="6" name="Content Placeholder 2"/>
          <p:cNvSpPr>
            <a:spLocks noGrp="1"/>
          </p:cNvSpPr>
          <p:nvPr>
            <p:ph sz="half" idx="10"/>
          </p:nvPr>
        </p:nvSpPr>
        <p:spPr>
          <a:xfrm>
            <a:off x="4093833" y="1536771"/>
            <a:ext cx="3045966" cy="3518099"/>
          </a:xfrm>
        </p:spPr>
        <p:txBody>
          <a:bodyPr>
            <a:normAutofit/>
          </a:bodyPr>
          <a:lstStyle>
            <a:lvl1pPr>
              <a:defRPr sz="900">
                <a:latin typeface="Verdana" panose="020B0604030504040204" pitchFamily="34" charset="0"/>
                <a:ea typeface="Verdana" panose="020B0604030504040204" pitchFamily="34" charset="0"/>
                <a:cs typeface="Verdana" panose="020B0604030504040204" pitchFamily="34" charset="0"/>
              </a:defRPr>
            </a:lvl1pPr>
            <a:lvl2pPr>
              <a:defRPr sz="900">
                <a:latin typeface="Verdana" panose="020B0604030504040204" pitchFamily="34" charset="0"/>
                <a:ea typeface="Verdana" panose="020B0604030504040204" pitchFamily="34" charset="0"/>
                <a:cs typeface="Verdana" panose="020B0604030504040204" pitchFamily="34" charset="0"/>
              </a:defRPr>
            </a:lvl2pPr>
            <a:lvl3pPr>
              <a:defRPr sz="900">
                <a:latin typeface="Verdana" panose="020B0604030504040204" pitchFamily="34" charset="0"/>
                <a:ea typeface="Verdana" panose="020B0604030504040204" pitchFamily="34" charset="0"/>
                <a:cs typeface="Verdana" panose="020B0604030504040204" pitchFamily="34" charset="0"/>
              </a:defRPr>
            </a:lvl3pPr>
            <a:lvl4pPr>
              <a:defRPr sz="900">
                <a:latin typeface="Verdana" panose="020B0604030504040204" pitchFamily="34" charset="0"/>
                <a:ea typeface="Verdana" panose="020B0604030504040204" pitchFamily="34" charset="0"/>
                <a:cs typeface="Verdana" panose="020B0604030504040204" pitchFamily="34" charset="0"/>
              </a:defRPr>
            </a:lvl4pPr>
            <a:lvl5pPr>
              <a:defRPr sz="900">
                <a:latin typeface="Verdana" panose="020B0604030504040204" pitchFamily="34" charset="0"/>
                <a:ea typeface="Verdana" panose="020B0604030504040204" pitchFamily="34" charset="0"/>
                <a:cs typeface="Verdana" panose="020B0604030504040204" pitchFamily="34" charset="0"/>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JM" dirty="0"/>
          </a:p>
        </p:txBody>
      </p:sp>
      <p:sp>
        <p:nvSpPr>
          <p:cNvPr id="3" name="Text Placeholder 2"/>
          <p:cNvSpPr>
            <a:spLocks noGrp="1"/>
          </p:cNvSpPr>
          <p:nvPr>
            <p:ph type="body" idx="1"/>
          </p:nvPr>
        </p:nvSpPr>
        <p:spPr>
          <a:xfrm>
            <a:off x="891665" y="1456155"/>
            <a:ext cx="2967865" cy="336061"/>
          </a:xfrm>
        </p:spPr>
        <p:txBody>
          <a:bodyPr anchor="b">
            <a:normAutofit/>
          </a:bodyPr>
          <a:lstStyle>
            <a:lvl1pPr marL="0" indent="0">
              <a:buNone/>
              <a:defRPr sz="1200" b="1" i="0">
                <a:solidFill>
                  <a:srgbClr val="0C2648"/>
                </a:solidFill>
                <a:latin typeface="Verdana" panose="020B0604030504040204" pitchFamily="34" charset="0"/>
                <a:ea typeface="Verdana" panose="020B0604030504040204" pitchFamily="34" charset="0"/>
                <a:cs typeface="Verdana" panose="020B0604030504040204" pitchFamily="34" charset="0"/>
              </a:defRPr>
            </a:lvl1pPr>
            <a:lvl2pPr marL="368127" indent="0">
              <a:buNone/>
              <a:defRPr sz="1700" b="1"/>
            </a:lvl2pPr>
            <a:lvl3pPr marL="736264" indent="0">
              <a:buNone/>
              <a:defRPr sz="1500" b="1"/>
            </a:lvl3pPr>
            <a:lvl4pPr marL="1104392" indent="0">
              <a:buNone/>
              <a:defRPr sz="1200" b="1"/>
            </a:lvl4pPr>
            <a:lvl5pPr marL="1472524" indent="0">
              <a:buNone/>
              <a:defRPr sz="1200" b="1"/>
            </a:lvl5pPr>
            <a:lvl6pPr marL="1840655" indent="0">
              <a:buNone/>
              <a:defRPr sz="1200" b="1"/>
            </a:lvl6pPr>
            <a:lvl7pPr marL="2208787" indent="0">
              <a:buNone/>
              <a:defRPr sz="1200" b="1"/>
            </a:lvl7pPr>
            <a:lvl8pPr marL="2576918" indent="0">
              <a:buNone/>
              <a:defRPr sz="1200" b="1"/>
            </a:lvl8pPr>
            <a:lvl9pPr marL="2945050" indent="0">
              <a:buNone/>
              <a:defRPr sz="1200" b="1"/>
            </a:lvl9pPr>
          </a:lstStyle>
          <a:p>
            <a:pPr lvl="0"/>
            <a:r>
              <a:rPr lang="en-US"/>
              <a:t>Click to edit Master text styles</a:t>
            </a:r>
          </a:p>
        </p:txBody>
      </p:sp>
      <p:sp>
        <p:nvSpPr>
          <p:cNvPr id="5" name="Text Placeholder 4"/>
          <p:cNvSpPr>
            <a:spLocks noGrp="1"/>
          </p:cNvSpPr>
          <p:nvPr>
            <p:ph type="body" sz="quarter" idx="3"/>
          </p:nvPr>
        </p:nvSpPr>
        <p:spPr>
          <a:xfrm>
            <a:off x="4093837" y="1456155"/>
            <a:ext cx="3045967" cy="336061"/>
          </a:xfrm>
        </p:spPr>
        <p:txBody>
          <a:bodyPr anchor="b">
            <a:normAutofit/>
          </a:bodyPr>
          <a:lstStyle>
            <a:lvl1pPr marL="0" indent="0">
              <a:buNone/>
              <a:defRPr sz="1200" b="0" i="0">
                <a:solidFill>
                  <a:srgbClr val="0C2648"/>
                </a:solidFill>
                <a:latin typeface="Verdana" panose="020B0604030504040204" pitchFamily="34" charset="0"/>
                <a:ea typeface="Verdana" panose="020B0604030504040204" pitchFamily="34" charset="0"/>
                <a:cs typeface="Verdana" panose="020B0604030504040204" pitchFamily="34" charset="0"/>
              </a:defRPr>
            </a:lvl1pPr>
            <a:lvl2pPr marL="368127" indent="0">
              <a:buNone/>
              <a:defRPr sz="1700" b="1"/>
            </a:lvl2pPr>
            <a:lvl3pPr marL="736264" indent="0">
              <a:buNone/>
              <a:defRPr sz="1500" b="1"/>
            </a:lvl3pPr>
            <a:lvl4pPr marL="1104392" indent="0">
              <a:buNone/>
              <a:defRPr sz="1200" b="1"/>
            </a:lvl4pPr>
            <a:lvl5pPr marL="1472524" indent="0">
              <a:buNone/>
              <a:defRPr sz="1200" b="1"/>
            </a:lvl5pPr>
            <a:lvl6pPr marL="1840655" indent="0">
              <a:buNone/>
              <a:defRPr sz="1200" b="1"/>
            </a:lvl6pPr>
            <a:lvl7pPr marL="2208787" indent="0">
              <a:buNone/>
              <a:defRPr sz="1200" b="1"/>
            </a:lvl7pPr>
            <a:lvl8pPr marL="2576918" indent="0">
              <a:buNone/>
              <a:defRPr sz="1200" b="1"/>
            </a:lvl8pPr>
            <a:lvl9pPr marL="2945050" indent="0">
              <a:buNone/>
              <a:defRPr sz="1200" b="1"/>
            </a:lvl9pPr>
          </a:lstStyle>
          <a:p>
            <a:pPr lvl="0"/>
            <a:r>
              <a:rPr lang="en-US"/>
              <a:t>Click to edit Master text styles</a:t>
            </a:r>
          </a:p>
        </p:txBody>
      </p:sp>
      <p:sp>
        <p:nvSpPr>
          <p:cNvPr id="8" name="Content Placeholder 2"/>
          <p:cNvSpPr>
            <a:spLocks noGrp="1"/>
          </p:cNvSpPr>
          <p:nvPr>
            <p:ph sz="half" idx="10"/>
          </p:nvPr>
        </p:nvSpPr>
        <p:spPr>
          <a:xfrm>
            <a:off x="891666" y="1806117"/>
            <a:ext cx="2967865" cy="3197200"/>
          </a:xfrm>
        </p:spPr>
        <p:txBody>
          <a:bodyPr>
            <a:normAutofit/>
          </a:bodyPr>
          <a:lstStyle>
            <a:lvl1pPr>
              <a:defRPr sz="900">
                <a:latin typeface="Verdana" panose="020B0604030504040204" pitchFamily="34" charset="0"/>
                <a:ea typeface="Verdana" panose="020B0604030504040204" pitchFamily="34" charset="0"/>
                <a:cs typeface="Verdana" panose="020B0604030504040204" pitchFamily="34" charset="0"/>
              </a:defRPr>
            </a:lvl1pPr>
            <a:lvl2pPr>
              <a:defRPr sz="900">
                <a:latin typeface="Verdana" panose="020B0604030504040204" pitchFamily="34" charset="0"/>
                <a:ea typeface="Verdana" panose="020B0604030504040204" pitchFamily="34" charset="0"/>
                <a:cs typeface="Verdana" panose="020B0604030504040204" pitchFamily="34" charset="0"/>
              </a:defRPr>
            </a:lvl2pPr>
            <a:lvl3pPr>
              <a:defRPr sz="900">
                <a:latin typeface="Verdana" panose="020B0604030504040204" pitchFamily="34" charset="0"/>
                <a:ea typeface="Verdana" panose="020B0604030504040204" pitchFamily="34" charset="0"/>
                <a:cs typeface="Verdana" panose="020B0604030504040204" pitchFamily="34" charset="0"/>
              </a:defRPr>
            </a:lvl3pPr>
            <a:lvl4pPr>
              <a:defRPr sz="900">
                <a:latin typeface="Verdana" panose="020B0604030504040204" pitchFamily="34" charset="0"/>
                <a:ea typeface="Verdana" panose="020B0604030504040204" pitchFamily="34" charset="0"/>
                <a:cs typeface="Verdana" panose="020B0604030504040204" pitchFamily="34" charset="0"/>
              </a:defRPr>
            </a:lvl4pPr>
            <a:lvl5pPr>
              <a:defRPr sz="900">
                <a:latin typeface="Verdana" panose="020B0604030504040204" pitchFamily="34" charset="0"/>
                <a:ea typeface="Verdana" panose="020B0604030504040204" pitchFamily="34" charset="0"/>
                <a:cs typeface="Verdana" panose="020B0604030504040204" pitchFamily="34" charset="0"/>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dirty="0"/>
          </a:p>
        </p:txBody>
      </p:sp>
      <p:sp>
        <p:nvSpPr>
          <p:cNvPr id="9" name="Content Placeholder 2"/>
          <p:cNvSpPr>
            <a:spLocks noGrp="1"/>
          </p:cNvSpPr>
          <p:nvPr>
            <p:ph sz="half" idx="11"/>
          </p:nvPr>
        </p:nvSpPr>
        <p:spPr>
          <a:xfrm>
            <a:off x="4093833" y="1806117"/>
            <a:ext cx="3045966" cy="3197200"/>
          </a:xfrm>
        </p:spPr>
        <p:txBody>
          <a:bodyPr>
            <a:normAutofit/>
          </a:bodyPr>
          <a:lstStyle>
            <a:lvl1pPr>
              <a:defRPr sz="900">
                <a:latin typeface="Verdana" panose="020B0604030504040204" pitchFamily="34" charset="0"/>
                <a:ea typeface="Verdana" panose="020B0604030504040204" pitchFamily="34" charset="0"/>
                <a:cs typeface="Verdana" panose="020B0604030504040204" pitchFamily="34" charset="0"/>
              </a:defRPr>
            </a:lvl1pPr>
            <a:lvl2pPr>
              <a:defRPr sz="900">
                <a:latin typeface="Verdana" panose="020B0604030504040204" pitchFamily="34" charset="0"/>
                <a:ea typeface="Verdana" panose="020B0604030504040204" pitchFamily="34" charset="0"/>
                <a:cs typeface="Verdana" panose="020B0604030504040204" pitchFamily="34" charset="0"/>
              </a:defRPr>
            </a:lvl2pPr>
            <a:lvl3pPr>
              <a:defRPr sz="900">
                <a:latin typeface="Verdana" panose="020B0604030504040204" pitchFamily="34" charset="0"/>
                <a:ea typeface="Verdana" panose="020B0604030504040204" pitchFamily="34" charset="0"/>
                <a:cs typeface="Verdana" panose="020B0604030504040204" pitchFamily="34" charset="0"/>
              </a:defRPr>
            </a:lvl3pPr>
            <a:lvl4pPr>
              <a:defRPr sz="900">
                <a:latin typeface="Verdana" panose="020B0604030504040204" pitchFamily="34" charset="0"/>
                <a:ea typeface="Verdana" panose="020B0604030504040204" pitchFamily="34" charset="0"/>
                <a:cs typeface="Verdana" panose="020B0604030504040204" pitchFamily="34" charset="0"/>
              </a:defRPr>
            </a:lvl4pPr>
            <a:lvl5pPr>
              <a:defRPr sz="900">
                <a:latin typeface="Verdana" panose="020B0604030504040204" pitchFamily="34" charset="0"/>
                <a:ea typeface="Verdana" panose="020B0604030504040204" pitchFamily="34" charset="0"/>
                <a:cs typeface="Verdana" panose="020B0604030504040204" pitchFamily="34" charset="0"/>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JM"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dirty="0"/>
          </a:p>
        </p:txBody>
      </p:sp>
      <p:cxnSp>
        <p:nvCxnSpPr>
          <p:cNvPr id="7" name="Straight Connector 6"/>
          <p:cNvCxnSpPr/>
          <p:nvPr userDrawn="1"/>
        </p:nvCxnSpPr>
        <p:spPr>
          <a:xfrm>
            <a:off x="2922306" y="1536772"/>
            <a:ext cx="0" cy="3080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14"/>
          <p:cNvSpPr>
            <a:spLocks noGrp="1"/>
          </p:cNvSpPr>
          <p:nvPr>
            <p:ph type="body" sz="quarter" idx="15"/>
          </p:nvPr>
        </p:nvSpPr>
        <p:spPr>
          <a:xfrm>
            <a:off x="891664" y="1951393"/>
            <a:ext cx="1874441" cy="2369255"/>
          </a:xfrm>
        </p:spPr>
        <p:txBody>
          <a:bodyPr>
            <a:normAutofit/>
          </a:bodyPr>
          <a:lstStyle>
            <a:lvl1pPr marL="0" indent="0">
              <a:buClr>
                <a:srgbClr val="00B0F0"/>
              </a:buClr>
              <a:buFont typeface="Courier New" pitchFamily="49" charset="0"/>
              <a:buChar char="o"/>
              <a:defRPr sz="900"/>
            </a:lvl1pPr>
          </a:lstStyle>
          <a:p>
            <a:pPr lvl="0"/>
            <a:r>
              <a:rPr lang="en-US"/>
              <a:t>Click to edit Master text styles</a:t>
            </a:r>
          </a:p>
        </p:txBody>
      </p:sp>
      <p:sp>
        <p:nvSpPr>
          <p:cNvPr id="21" name="Content Placeholder 38"/>
          <p:cNvSpPr>
            <a:spLocks noGrp="1"/>
          </p:cNvSpPr>
          <p:nvPr>
            <p:ph sz="quarter" idx="40"/>
          </p:nvPr>
        </p:nvSpPr>
        <p:spPr>
          <a:xfrm>
            <a:off x="891664" y="1536773"/>
            <a:ext cx="1874441" cy="296157"/>
          </a:xfrm>
          <a:noFill/>
          <a:ln>
            <a:solidFill>
              <a:schemeClr val="bg1">
                <a:lumMod val="65000"/>
              </a:schemeClr>
            </a:solidFill>
          </a:ln>
        </p:spPr>
        <p:txBody>
          <a:bodyPr anchor="ctr">
            <a:noAutofit/>
          </a:bodyPr>
          <a:lstStyle>
            <a:lvl1pPr algn="l">
              <a:buNone/>
              <a:defRPr sz="1100" b="0" i="0">
                <a:solidFill>
                  <a:schemeClr val="tx1">
                    <a:lumMod val="85000"/>
                    <a:lumOff val="15000"/>
                  </a:schemeClr>
                </a:solidFill>
                <a:latin typeface="Source Sans Pro Semibold"/>
                <a:cs typeface="Source Sans Pro Semibold"/>
              </a:defRPr>
            </a:lvl1pPr>
          </a:lstStyle>
          <a:p>
            <a:pPr lvl="0"/>
            <a:r>
              <a:rPr lang="en-US"/>
              <a:t>Click to edit Master text styles</a:t>
            </a:r>
          </a:p>
        </p:txBody>
      </p:sp>
      <p:sp>
        <p:nvSpPr>
          <p:cNvPr id="19" name="Text Placeholder 14"/>
          <p:cNvSpPr>
            <a:spLocks noGrp="1"/>
          </p:cNvSpPr>
          <p:nvPr>
            <p:ph type="body" sz="quarter" idx="41"/>
          </p:nvPr>
        </p:nvSpPr>
        <p:spPr>
          <a:xfrm>
            <a:off x="5265362" y="1939857"/>
            <a:ext cx="1874441" cy="2369255"/>
          </a:xfrm>
        </p:spPr>
        <p:txBody>
          <a:bodyPr>
            <a:normAutofit/>
          </a:bodyPr>
          <a:lstStyle>
            <a:lvl1pPr marL="0" indent="0">
              <a:buClr>
                <a:srgbClr val="00B0F0"/>
              </a:buClr>
              <a:buFont typeface="Courier New" pitchFamily="49" charset="0"/>
              <a:buChar char="o"/>
              <a:defRPr sz="900"/>
            </a:lvl1pPr>
          </a:lstStyle>
          <a:p>
            <a:pPr lvl="0"/>
            <a:r>
              <a:rPr lang="en-US"/>
              <a:t>Click to edit Master text styles</a:t>
            </a:r>
          </a:p>
        </p:txBody>
      </p:sp>
      <p:sp>
        <p:nvSpPr>
          <p:cNvPr id="20" name="Content Placeholder 38"/>
          <p:cNvSpPr>
            <a:spLocks noGrp="1"/>
          </p:cNvSpPr>
          <p:nvPr>
            <p:ph sz="quarter" idx="42"/>
          </p:nvPr>
        </p:nvSpPr>
        <p:spPr>
          <a:xfrm>
            <a:off x="5265362" y="1525237"/>
            <a:ext cx="1874441" cy="296157"/>
          </a:xfrm>
          <a:noFill/>
          <a:ln>
            <a:solidFill>
              <a:schemeClr val="bg1">
                <a:lumMod val="65000"/>
              </a:schemeClr>
            </a:solidFill>
          </a:ln>
        </p:spPr>
        <p:txBody>
          <a:bodyPr anchor="ctr">
            <a:noAutofit/>
          </a:bodyPr>
          <a:lstStyle>
            <a:lvl1pPr algn="l">
              <a:buNone/>
              <a:defRPr sz="1100" b="0" i="0">
                <a:solidFill>
                  <a:schemeClr val="tx1">
                    <a:lumMod val="85000"/>
                    <a:lumOff val="15000"/>
                  </a:schemeClr>
                </a:solidFill>
                <a:latin typeface="Source Sans Pro Semibold"/>
                <a:cs typeface="Source Sans Pro Semibold"/>
              </a:defRPr>
            </a:lvl1pPr>
          </a:lstStyle>
          <a:p>
            <a:pPr lvl="0"/>
            <a:r>
              <a:rPr lang="en-US"/>
              <a:t>Click to edit Master text styles</a:t>
            </a:r>
          </a:p>
        </p:txBody>
      </p:sp>
      <p:cxnSp>
        <p:nvCxnSpPr>
          <p:cNvPr id="24" name="Straight Connector 23"/>
          <p:cNvCxnSpPr/>
          <p:nvPr userDrawn="1"/>
        </p:nvCxnSpPr>
        <p:spPr>
          <a:xfrm>
            <a:off x="5109154" y="1525241"/>
            <a:ext cx="0" cy="30800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Text Placeholder 14"/>
          <p:cNvSpPr>
            <a:spLocks noGrp="1"/>
          </p:cNvSpPr>
          <p:nvPr>
            <p:ph type="body" sz="quarter" idx="43"/>
          </p:nvPr>
        </p:nvSpPr>
        <p:spPr>
          <a:xfrm>
            <a:off x="3078513" y="1939857"/>
            <a:ext cx="1874441" cy="2369255"/>
          </a:xfrm>
        </p:spPr>
        <p:txBody>
          <a:bodyPr>
            <a:normAutofit/>
          </a:bodyPr>
          <a:lstStyle>
            <a:lvl1pPr marL="0" indent="0">
              <a:buClr>
                <a:srgbClr val="00B0F0"/>
              </a:buClr>
              <a:buFont typeface="Courier New" pitchFamily="49" charset="0"/>
              <a:buChar char="o"/>
              <a:defRPr sz="900"/>
            </a:lvl1pPr>
          </a:lstStyle>
          <a:p>
            <a:pPr lvl="0"/>
            <a:r>
              <a:rPr lang="en-US"/>
              <a:t>Click to edit Master text styles</a:t>
            </a:r>
          </a:p>
        </p:txBody>
      </p:sp>
      <p:sp>
        <p:nvSpPr>
          <p:cNvPr id="26" name="Content Placeholder 38"/>
          <p:cNvSpPr>
            <a:spLocks noGrp="1"/>
          </p:cNvSpPr>
          <p:nvPr>
            <p:ph sz="quarter" idx="44"/>
          </p:nvPr>
        </p:nvSpPr>
        <p:spPr>
          <a:xfrm>
            <a:off x="3078513" y="1525237"/>
            <a:ext cx="1874441" cy="296157"/>
          </a:xfrm>
          <a:noFill/>
          <a:ln>
            <a:solidFill>
              <a:schemeClr val="bg1">
                <a:lumMod val="65000"/>
              </a:schemeClr>
            </a:solidFill>
          </a:ln>
        </p:spPr>
        <p:txBody>
          <a:bodyPr anchor="ctr">
            <a:noAutofit/>
          </a:bodyPr>
          <a:lstStyle>
            <a:lvl1pPr algn="l">
              <a:buNone/>
              <a:defRPr sz="1100" b="0" i="0">
                <a:solidFill>
                  <a:schemeClr val="tx1">
                    <a:lumMod val="85000"/>
                    <a:lumOff val="15000"/>
                  </a:schemeClr>
                </a:solidFill>
                <a:latin typeface="Source Sans Pro Semibold"/>
                <a:cs typeface="Source Sans Pro Semibold"/>
              </a:defRPr>
            </a:lvl1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661" y="972450"/>
            <a:ext cx="6248138" cy="438066"/>
          </a:xfrm>
          <a:prstGeom prst="rect">
            <a:avLst/>
          </a:prstGeom>
        </p:spPr>
        <p:txBody>
          <a:bodyPr vert="horz" lIns="73624" tIns="36812" rIns="73624" bIns="36812" rtlCol="0" anchor="ctr">
            <a:noAutofit/>
          </a:bodyPr>
          <a:lstStyle/>
          <a:p>
            <a:r>
              <a:rPr lang="en-US" dirty="0"/>
              <a:t>Click to edit Master style</a:t>
            </a:r>
            <a:endParaRPr lang="en-JM" dirty="0"/>
          </a:p>
        </p:txBody>
      </p:sp>
      <p:sp>
        <p:nvSpPr>
          <p:cNvPr id="3" name="Text Placeholder 2"/>
          <p:cNvSpPr>
            <a:spLocks noGrp="1"/>
          </p:cNvSpPr>
          <p:nvPr>
            <p:ph type="body" idx="1"/>
          </p:nvPr>
        </p:nvSpPr>
        <p:spPr>
          <a:xfrm>
            <a:off x="891663" y="1617386"/>
            <a:ext cx="6230024" cy="3224696"/>
          </a:xfrm>
          <a:prstGeom prst="rect">
            <a:avLst/>
          </a:prstGeom>
        </p:spPr>
        <p:txBody>
          <a:bodyPr vert="horz" lIns="73624" tIns="36812" rIns="73624" bIns="3681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dirty="0"/>
          </a:p>
        </p:txBody>
      </p:sp>
      <p:pic>
        <p:nvPicPr>
          <p:cNvPr id="5" name="Picture 4"/>
          <p:cNvPicPr>
            <a:picLocks noChangeAspect="1"/>
          </p:cNvPicPr>
          <p:nvPr/>
        </p:nvPicPr>
        <p:blipFill rotWithShape="1">
          <a:blip r:embed="rId31" cstate="email">
            <a:extLst>
              <a:ext uri="{28A0092B-C50C-407E-A947-70E740481C1C}">
                <a14:useLocalDpi xmlns:a14="http://schemas.microsoft.com/office/drawing/2010/main"/>
              </a:ext>
            </a:extLst>
          </a:blip>
          <a:srcRect/>
          <a:stretch/>
        </p:blipFill>
        <p:spPr>
          <a:xfrm>
            <a:off x="352436" y="303215"/>
            <a:ext cx="1364224" cy="526239"/>
          </a:xfrm>
          <a:prstGeom prst="rect">
            <a:avLst/>
          </a:prstGeom>
        </p:spPr>
      </p:pic>
      <p:sp>
        <p:nvSpPr>
          <p:cNvPr id="28" name="Oval 27"/>
          <p:cNvSpPr/>
          <p:nvPr/>
        </p:nvSpPr>
        <p:spPr>
          <a:xfrm>
            <a:off x="7037396" y="295105"/>
            <a:ext cx="222904" cy="236707"/>
          </a:xfrm>
          <a:prstGeom prst="ellipse">
            <a:avLst/>
          </a:prstGeom>
          <a:solidFill>
            <a:srgbClr val="B0D360"/>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lIns="94899" tIns="47448" rIns="94899" bIns="47448" rtlCol="0" anchor="ctr"/>
          <a:lstStyle/>
          <a:p>
            <a:pPr algn="ctr"/>
            <a:endParaRPr lang="en-US" dirty="0">
              <a:latin typeface="Source Sans Pro Light"/>
            </a:endParaRPr>
          </a:p>
        </p:txBody>
      </p:sp>
      <p:sp>
        <p:nvSpPr>
          <p:cNvPr id="29" name="Rectangle 28"/>
          <p:cNvSpPr/>
          <p:nvPr/>
        </p:nvSpPr>
        <p:spPr>
          <a:xfrm>
            <a:off x="7024707" y="306399"/>
            <a:ext cx="265937" cy="185604"/>
          </a:xfrm>
          <a:prstGeom prst="rect">
            <a:avLst/>
          </a:prstGeom>
        </p:spPr>
        <p:txBody>
          <a:bodyPr wrap="none" lIns="76879" tIns="38438" rIns="76879" bIns="38438">
            <a:spAutoFit/>
          </a:bodyPr>
          <a:lstStyle/>
          <a:p>
            <a:pPr algn="ctr"/>
            <a:fld id="{D8EB8DC1-E802-45A7-B3D9-DC655B97323C}" type="slidenum">
              <a:rPr lang="en-US" sz="700" b="0" i="0" smtClean="0">
                <a:solidFill>
                  <a:schemeClr val="bg1"/>
                </a:solidFill>
                <a:latin typeface="Source Sans Pro Light"/>
                <a:cs typeface="Source Sans Pro Light"/>
              </a:rPr>
              <a:pPr algn="ctr"/>
              <a:t>‹#›</a:t>
            </a:fld>
            <a:endParaRPr lang="en-US" sz="700" b="0" i="0" dirty="0">
              <a:solidFill>
                <a:schemeClr val="bg1"/>
              </a:solidFill>
              <a:latin typeface="Source Sans Pro Light"/>
              <a:cs typeface="Source Sans Pro Light"/>
            </a:endParaRPr>
          </a:p>
        </p:txBody>
      </p:sp>
    </p:spTree>
  </p:cSld>
  <p:clrMap bg1="lt1" tx1="dk1" bg2="lt2" tx2="dk2" accent1="accent1" accent2="accent2" accent3="accent3" accent4="accent4" accent5="accent5" accent6="accent6" hlink="hlink" folHlink="folHlink"/>
  <p:sldLayoutIdLst>
    <p:sldLayoutId id="2147483691" r:id="rId1"/>
    <p:sldLayoutId id="2147483649" r:id="rId2"/>
    <p:sldLayoutId id="2147483650" r:id="rId3"/>
    <p:sldLayoutId id="2147483651" r:id="rId4"/>
    <p:sldLayoutId id="2147483652" r:id="rId5"/>
    <p:sldLayoutId id="2147483653" r:id="rId6"/>
    <p:sldLayoutId id="2147483654" r:id="rId7"/>
    <p:sldLayoutId id="2147483679" r:id="rId8"/>
    <p:sldLayoutId id="2147483655" r:id="rId9"/>
    <p:sldLayoutId id="2147483681" r:id="rId10"/>
    <p:sldLayoutId id="2147483661" r:id="rId11"/>
    <p:sldLayoutId id="2147483662" r:id="rId12"/>
    <p:sldLayoutId id="2147483678" r:id="rId13"/>
    <p:sldLayoutId id="2147483677" r:id="rId14"/>
    <p:sldLayoutId id="2147483670" r:id="rId15"/>
    <p:sldLayoutId id="2147483663" r:id="rId16"/>
    <p:sldLayoutId id="2147483664" r:id="rId17"/>
    <p:sldLayoutId id="2147483666" r:id="rId18"/>
    <p:sldLayoutId id="2147483667" r:id="rId19"/>
    <p:sldLayoutId id="2147483680" r:id="rId20"/>
    <p:sldLayoutId id="2147483669" r:id="rId21"/>
    <p:sldLayoutId id="2147483671" r:id="rId22"/>
    <p:sldLayoutId id="2147483672" r:id="rId23"/>
    <p:sldLayoutId id="2147483673" r:id="rId24"/>
    <p:sldLayoutId id="2147483674" r:id="rId25"/>
    <p:sldLayoutId id="2147483675" r:id="rId26"/>
    <p:sldLayoutId id="2147483676" r:id="rId27"/>
    <p:sldLayoutId id="2147483682" r:id="rId28"/>
    <p:sldLayoutId id="2147483689" r:id="rId29"/>
  </p:sldLayoutIdLst>
  <p:hf sldNum="0" hdr="0" dt="0"/>
  <p:txStyles>
    <p:titleStyle>
      <a:lvl1pPr algn="l" defTabSz="736264" rtl="0" eaLnBrk="1" latinLnBrk="0" hangingPunct="1">
        <a:spcBef>
          <a:spcPct val="0"/>
        </a:spcBef>
        <a:buNone/>
        <a:defRPr sz="1700" b="0" i="0" kern="1200">
          <a:solidFill>
            <a:srgbClr val="FDAF18"/>
          </a:solidFill>
          <a:latin typeface="Verdana" panose="020B0604030504040204" pitchFamily="34" charset="0"/>
          <a:ea typeface="Verdana" panose="020B0604030504040204" pitchFamily="34" charset="0"/>
          <a:cs typeface="Verdana" panose="020B0604030504040204" pitchFamily="34" charset="0"/>
        </a:defRPr>
      </a:lvl1pPr>
    </p:titleStyle>
    <p:bodyStyle>
      <a:lvl1pPr marL="276100" indent="-276100" algn="l" defTabSz="736264" rtl="0" eaLnBrk="1" latinLnBrk="0" hangingPunct="1">
        <a:spcBef>
          <a:spcPct val="20000"/>
        </a:spcBef>
        <a:buFont typeface="Arial" pitchFamily="34" charset="0"/>
        <a:buChar char="•"/>
        <a:defRPr sz="1000" b="0" i="0" kern="1200">
          <a:solidFill>
            <a:schemeClr val="tx1"/>
          </a:solidFill>
          <a:latin typeface="Source Sans Pro Light"/>
          <a:ea typeface="+mn-ea"/>
          <a:cs typeface="Source Sans Pro Light"/>
        </a:defRPr>
      </a:lvl1pPr>
      <a:lvl2pPr marL="598212" indent="-230083" algn="l" defTabSz="736264" rtl="0" eaLnBrk="1" latinLnBrk="0" hangingPunct="1">
        <a:spcBef>
          <a:spcPct val="20000"/>
        </a:spcBef>
        <a:buFont typeface="Arial" pitchFamily="34" charset="0"/>
        <a:buChar char="–"/>
        <a:defRPr sz="1000" b="0" i="0" kern="1200">
          <a:solidFill>
            <a:schemeClr val="tx1"/>
          </a:solidFill>
          <a:latin typeface="Source Sans Pro Light"/>
          <a:ea typeface="+mn-ea"/>
          <a:cs typeface="Source Sans Pro Light"/>
        </a:defRPr>
      </a:lvl2pPr>
      <a:lvl3pPr marL="920327" indent="-184068" algn="l" defTabSz="736264" rtl="0" eaLnBrk="1" latinLnBrk="0" hangingPunct="1">
        <a:spcBef>
          <a:spcPct val="20000"/>
        </a:spcBef>
        <a:buFont typeface="Arial" pitchFamily="34" charset="0"/>
        <a:buChar char="•"/>
        <a:defRPr sz="1000" b="0" i="0" kern="1200">
          <a:solidFill>
            <a:schemeClr val="tx1"/>
          </a:solidFill>
          <a:latin typeface="Source Sans Pro Light"/>
          <a:ea typeface="+mn-ea"/>
          <a:cs typeface="Source Sans Pro Light"/>
        </a:defRPr>
      </a:lvl3pPr>
      <a:lvl4pPr marL="1288459" indent="-184068" algn="l" defTabSz="736264" rtl="0" eaLnBrk="1" latinLnBrk="0" hangingPunct="1">
        <a:spcBef>
          <a:spcPct val="20000"/>
        </a:spcBef>
        <a:buFont typeface="Arial" pitchFamily="34" charset="0"/>
        <a:buChar char="–"/>
        <a:defRPr sz="1000" b="0" i="0" kern="1200">
          <a:solidFill>
            <a:schemeClr val="tx1"/>
          </a:solidFill>
          <a:latin typeface="Source Sans Pro Light"/>
          <a:ea typeface="+mn-ea"/>
          <a:cs typeface="Source Sans Pro Light"/>
        </a:defRPr>
      </a:lvl4pPr>
      <a:lvl5pPr marL="1656591" indent="-184068" algn="l" defTabSz="736264" rtl="0" eaLnBrk="1" latinLnBrk="0" hangingPunct="1">
        <a:spcBef>
          <a:spcPct val="20000"/>
        </a:spcBef>
        <a:buFont typeface="Arial" pitchFamily="34" charset="0"/>
        <a:buChar char="»"/>
        <a:defRPr sz="1000" b="0" i="0" kern="1200">
          <a:solidFill>
            <a:schemeClr val="tx1"/>
          </a:solidFill>
          <a:latin typeface="Source Sans Pro Light"/>
          <a:ea typeface="+mn-ea"/>
          <a:cs typeface="Source Sans Pro Light"/>
        </a:defRPr>
      </a:lvl5pPr>
      <a:lvl6pPr marL="2024720" indent="-184068" algn="l" defTabSz="736264"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392853" indent="-184068" algn="l" defTabSz="736264"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760982" indent="-184068" algn="l" defTabSz="736264"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129115" indent="-184068" algn="l" defTabSz="736264"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36264" rtl="0" eaLnBrk="1" latinLnBrk="0" hangingPunct="1">
        <a:defRPr sz="1500" kern="1200">
          <a:solidFill>
            <a:schemeClr val="tx1"/>
          </a:solidFill>
          <a:latin typeface="+mn-lt"/>
          <a:ea typeface="+mn-ea"/>
          <a:cs typeface="+mn-cs"/>
        </a:defRPr>
      </a:lvl1pPr>
      <a:lvl2pPr marL="368127" algn="l" defTabSz="736264" rtl="0" eaLnBrk="1" latinLnBrk="0" hangingPunct="1">
        <a:defRPr sz="1500" kern="1200">
          <a:solidFill>
            <a:schemeClr val="tx1"/>
          </a:solidFill>
          <a:latin typeface="+mn-lt"/>
          <a:ea typeface="+mn-ea"/>
          <a:cs typeface="+mn-cs"/>
        </a:defRPr>
      </a:lvl2pPr>
      <a:lvl3pPr marL="736264" algn="l" defTabSz="736264" rtl="0" eaLnBrk="1" latinLnBrk="0" hangingPunct="1">
        <a:defRPr sz="1500" kern="1200">
          <a:solidFill>
            <a:schemeClr val="tx1"/>
          </a:solidFill>
          <a:latin typeface="+mn-lt"/>
          <a:ea typeface="+mn-ea"/>
          <a:cs typeface="+mn-cs"/>
        </a:defRPr>
      </a:lvl3pPr>
      <a:lvl4pPr marL="1104392" algn="l" defTabSz="736264" rtl="0" eaLnBrk="1" latinLnBrk="0" hangingPunct="1">
        <a:defRPr sz="1500" kern="1200">
          <a:solidFill>
            <a:schemeClr val="tx1"/>
          </a:solidFill>
          <a:latin typeface="+mn-lt"/>
          <a:ea typeface="+mn-ea"/>
          <a:cs typeface="+mn-cs"/>
        </a:defRPr>
      </a:lvl4pPr>
      <a:lvl5pPr marL="1472524" algn="l" defTabSz="736264" rtl="0" eaLnBrk="1" latinLnBrk="0" hangingPunct="1">
        <a:defRPr sz="1500" kern="1200">
          <a:solidFill>
            <a:schemeClr val="tx1"/>
          </a:solidFill>
          <a:latin typeface="+mn-lt"/>
          <a:ea typeface="+mn-ea"/>
          <a:cs typeface="+mn-cs"/>
        </a:defRPr>
      </a:lvl5pPr>
      <a:lvl6pPr marL="1840655" algn="l" defTabSz="736264" rtl="0" eaLnBrk="1" latinLnBrk="0" hangingPunct="1">
        <a:defRPr sz="1500" kern="1200">
          <a:solidFill>
            <a:schemeClr val="tx1"/>
          </a:solidFill>
          <a:latin typeface="+mn-lt"/>
          <a:ea typeface="+mn-ea"/>
          <a:cs typeface="+mn-cs"/>
        </a:defRPr>
      </a:lvl6pPr>
      <a:lvl7pPr marL="2208787" algn="l" defTabSz="736264" rtl="0" eaLnBrk="1" latinLnBrk="0" hangingPunct="1">
        <a:defRPr sz="1500" kern="1200">
          <a:solidFill>
            <a:schemeClr val="tx1"/>
          </a:solidFill>
          <a:latin typeface="+mn-lt"/>
          <a:ea typeface="+mn-ea"/>
          <a:cs typeface="+mn-cs"/>
        </a:defRPr>
      </a:lvl7pPr>
      <a:lvl8pPr marL="2576918" algn="l" defTabSz="736264" rtl="0" eaLnBrk="1" latinLnBrk="0" hangingPunct="1">
        <a:defRPr sz="1500" kern="1200">
          <a:solidFill>
            <a:schemeClr val="tx1"/>
          </a:solidFill>
          <a:latin typeface="+mn-lt"/>
          <a:ea typeface="+mn-ea"/>
          <a:cs typeface="+mn-cs"/>
        </a:defRPr>
      </a:lvl8pPr>
      <a:lvl9pPr marL="2945050" algn="l" defTabSz="736264"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jpeg"/><Relationship Id="rId18" Type="http://schemas.openxmlformats.org/officeDocument/2006/relationships/image" Target="../media/image27.jpeg"/><Relationship Id="rId26" Type="http://schemas.openxmlformats.org/officeDocument/2006/relationships/image" Target="../media/image35.jpeg"/><Relationship Id="rId39" Type="http://schemas.openxmlformats.org/officeDocument/2006/relationships/image" Target="../media/image48.png"/><Relationship Id="rId3" Type="http://schemas.openxmlformats.org/officeDocument/2006/relationships/image" Target="../media/image12.jpeg"/><Relationship Id="rId21" Type="http://schemas.openxmlformats.org/officeDocument/2006/relationships/image" Target="../media/image30.jpeg"/><Relationship Id="rId34" Type="http://schemas.openxmlformats.org/officeDocument/2006/relationships/image" Target="../media/image43.jpeg"/><Relationship Id="rId7" Type="http://schemas.openxmlformats.org/officeDocument/2006/relationships/image" Target="../media/image16.jpeg"/><Relationship Id="rId12" Type="http://schemas.openxmlformats.org/officeDocument/2006/relationships/image" Target="../media/image21.jpeg"/><Relationship Id="rId17" Type="http://schemas.openxmlformats.org/officeDocument/2006/relationships/image" Target="../media/image26.jpeg"/><Relationship Id="rId25" Type="http://schemas.openxmlformats.org/officeDocument/2006/relationships/image" Target="../media/image34.gif"/><Relationship Id="rId33" Type="http://schemas.openxmlformats.org/officeDocument/2006/relationships/image" Target="../media/image42.jpeg"/><Relationship Id="rId38" Type="http://schemas.openxmlformats.org/officeDocument/2006/relationships/image" Target="../media/image47.jpeg"/><Relationship Id="rId2" Type="http://schemas.openxmlformats.org/officeDocument/2006/relationships/notesSlide" Target="../notesSlides/notesSlide8.xml"/><Relationship Id="rId16" Type="http://schemas.openxmlformats.org/officeDocument/2006/relationships/image" Target="../media/image25.jpeg"/><Relationship Id="rId20" Type="http://schemas.openxmlformats.org/officeDocument/2006/relationships/image" Target="../media/image29.jpeg"/><Relationship Id="rId29" Type="http://schemas.openxmlformats.org/officeDocument/2006/relationships/image" Target="../media/image38.jpeg"/><Relationship Id="rId1" Type="http://schemas.openxmlformats.org/officeDocument/2006/relationships/slideLayout" Target="../slideLayouts/slideLayout28.xml"/><Relationship Id="rId6" Type="http://schemas.openxmlformats.org/officeDocument/2006/relationships/image" Target="../media/image15.jpeg"/><Relationship Id="rId11" Type="http://schemas.openxmlformats.org/officeDocument/2006/relationships/image" Target="../media/image20.jpeg"/><Relationship Id="rId24" Type="http://schemas.openxmlformats.org/officeDocument/2006/relationships/image" Target="../media/image33.png"/><Relationship Id="rId32" Type="http://schemas.openxmlformats.org/officeDocument/2006/relationships/image" Target="../media/image41.png"/><Relationship Id="rId37" Type="http://schemas.openxmlformats.org/officeDocument/2006/relationships/image" Target="../media/image46.png"/><Relationship Id="rId5" Type="http://schemas.openxmlformats.org/officeDocument/2006/relationships/image" Target="../media/image14.jpeg"/><Relationship Id="rId15" Type="http://schemas.openxmlformats.org/officeDocument/2006/relationships/image" Target="../media/image24.jpeg"/><Relationship Id="rId23" Type="http://schemas.openxmlformats.org/officeDocument/2006/relationships/image" Target="../media/image32.jpeg"/><Relationship Id="rId28" Type="http://schemas.openxmlformats.org/officeDocument/2006/relationships/image" Target="../media/image37.jpeg"/><Relationship Id="rId36" Type="http://schemas.openxmlformats.org/officeDocument/2006/relationships/image" Target="../media/image45.png"/><Relationship Id="rId10" Type="http://schemas.openxmlformats.org/officeDocument/2006/relationships/image" Target="../media/image19.jpeg"/><Relationship Id="rId19" Type="http://schemas.openxmlformats.org/officeDocument/2006/relationships/image" Target="../media/image28.png"/><Relationship Id="rId31" Type="http://schemas.openxmlformats.org/officeDocument/2006/relationships/image" Target="../media/image40.jpeg"/><Relationship Id="rId4" Type="http://schemas.openxmlformats.org/officeDocument/2006/relationships/image" Target="../media/image13.jpe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jpeg"/><Relationship Id="rId27" Type="http://schemas.openxmlformats.org/officeDocument/2006/relationships/image" Target="../media/image36.jpeg"/><Relationship Id="rId30" Type="http://schemas.openxmlformats.org/officeDocument/2006/relationships/image" Target="../media/image39.png"/><Relationship Id="rId35" Type="http://schemas.openxmlformats.org/officeDocument/2006/relationships/image" Target="../media/image44.jpeg"/></Relationships>
</file>

<file path=ppt/slides/_rels/slide14.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9.jpeg"/><Relationship Id="rId18" Type="http://schemas.openxmlformats.org/officeDocument/2006/relationships/image" Target="../media/image64.GIF"/><Relationship Id="rId26" Type="http://schemas.openxmlformats.org/officeDocument/2006/relationships/image" Target="../media/image72.png"/><Relationship Id="rId3" Type="http://schemas.openxmlformats.org/officeDocument/2006/relationships/image" Target="../media/image50.jpeg"/><Relationship Id="rId21" Type="http://schemas.openxmlformats.org/officeDocument/2006/relationships/image" Target="../media/image67.jpeg"/><Relationship Id="rId34" Type="http://schemas.openxmlformats.org/officeDocument/2006/relationships/image" Target="../media/image80.jpeg"/><Relationship Id="rId7" Type="http://schemas.openxmlformats.org/officeDocument/2006/relationships/image" Target="../media/image54.jpeg"/><Relationship Id="rId12" Type="http://schemas.openxmlformats.org/officeDocument/2006/relationships/image" Target="../media/image58.gif"/><Relationship Id="rId17" Type="http://schemas.openxmlformats.org/officeDocument/2006/relationships/image" Target="../media/image63.jpeg"/><Relationship Id="rId25" Type="http://schemas.openxmlformats.org/officeDocument/2006/relationships/image" Target="../media/image71.jpeg"/><Relationship Id="rId33" Type="http://schemas.openxmlformats.org/officeDocument/2006/relationships/image" Target="../media/image79.jpeg"/><Relationship Id="rId2" Type="http://schemas.openxmlformats.org/officeDocument/2006/relationships/image" Target="../media/image49.png"/><Relationship Id="rId16" Type="http://schemas.openxmlformats.org/officeDocument/2006/relationships/image" Target="../media/image62.png"/><Relationship Id="rId20" Type="http://schemas.openxmlformats.org/officeDocument/2006/relationships/image" Target="../media/image66.png"/><Relationship Id="rId29" Type="http://schemas.openxmlformats.org/officeDocument/2006/relationships/image" Target="../media/image75.jpeg"/><Relationship Id="rId1" Type="http://schemas.openxmlformats.org/officeDocument/2006/relationships/slideLayout" Target="../slideLayouts/slideLayout2.xml"/><Relationship Id="rId6" Type="http://schemas.openxmlformats.org/officeDocument/2006/relationships/image" Target="../media/image53.jpeg"/><Relationship Id="rId11" Type="http://schemas.openxmlformats.org/officeDocument/2006/relationships/image" Target="../media/image57.png"/><Relationship Id="rId24" Type="http://schemas.openxmlformats.org/officeDocument/2006/relationships/image" Target="../media/image70.gif"/><Relationship Id="rId32" Type="http://schemas.openxmlformats.org/officeDocument/2006/relationships/image" Target="../media/image78.jpeg"/><Relationship Id="rId5" Type="http://schemas.openxmlformats.org/officeDocument/2006/relationships/image" Target="../media/image52.jpeg"/><Relationship Id="rId15" Type="http://schemas.openxmlformats.org/officeDocument/2006/relationships/image" Target="../media/image61.jpeg"/><Relationship Id="rId23" Type="http://schemas.openxmlformats.org/officeDocument/2006/relationships/image" Target="../media/image69.jpeg"/><Relationship Id="rId28" Type="http://schemas.openxmlformats.org/officeDocument/2006/relationships/image" Target="../media/image74.jpeg"/><Relationship Id="rId10" Type="http://schemas.openxmlformats.org/officeDocument/2006/relationships/image" Target="../media/image56.jpeg"/><Relationship Id="rId19" Type="http://schemas.openxmlformats.org/officeDocument/2006/relationships/image" Target="../media/image65.png"/><Relationship Id="rId31" Type="http://schemas.openxmlformats.org/officeDocument/2006/relationships/image" Target="../media/image77.png"/><Relationship Id="rId4" Type="http://schemas.openxmlformats.org/officeDocument/2006/relationships/image" Target="../media/image51.png"/><Relationship Id="rId9" Type="http://schemas.openxmlformats.org/officeDocument/2006/relationships/image" Target="../media/image34.gif"/><Relationship Id="rId14" Type="http://schemas.openxmlformats.org/officeDocument/2006/relationships/image" Target="../media/image60.jpeg"/><Relationship Id="rId22" Type="http://schemas.openxmlformats.org/officeDocument/2006/relationships/image" Target="../media/image68.jpeg"/><Relationship Id="rId27" Type="http://schemas.openxmlformats.org/officeDocument/2006/relationships/image" Target="../media/image73.jpeg"/><Relationship Id="rId30" Type="http://schemas.openxmlformats.org/officeDocument/2006/relationships/image" Target="../media/image76.jpeg"/><Relationship Id="rId35" Type="http://schemas.openxmlformats.org/officeDocument/2006/relationships/image" Target="../media/image81.png"/></Relationships>
</file>

<file path=ppt/slides/_rels/slide1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5" Type="http://schemas.openxmlformats.org/officeDocument/2006/relationships/image" Target="../media/image85.png"/><Relationship Id="rId4" Type="http://schemas.openxmlformats.org/officeDocument/2006/relationships/image" Target="../media/image84.png"/></Relationships>
</file>

<file path=ppt/slides/_rels/slide16.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naturalcapitalcoalition.org/%E8%87%AA%E7%84%B6%E8%B3%87%E6%9C%AC%E3%83%97%E3%83%AD%E3%83%88%E3%82%B3%E3%83%AB%E6%97%A5%E6%9C%AC%E8%AA%9E%E7%89%88%E3%80%80%E7%99%BA%E8%A1%A8-japanese-translation-of-the-natural-capital-protocol/" TargetMode="External"/><Relationship Id="rId2" Type="http://schemas.openxmlformats.org/officeDocument/2006/relationships/image" Target="../media/image8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mailto:info@naturalcapitalcoalition.org" TargetMode="External"/><Relationship Id="rId2" Type="http://schemas.openxmlformats.org/officeDocument/2006/relationships/hyperlink" Target="http://www.naturalcapitalcoalition.org/"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0.png"/></Relationships>
</file>

<file path=ppt/slides/_rels/slide21.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9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98.png"/><Relationship Id="rId7" Type="http://schemas.openxmlformats.org/officeDocument/2006/relationships/image" Target="../media/image102.png"/><Relationship Id="rId2" Type="http://schemas.openxmlformats.org/officeDocument/2006/relationships/notesSlide" Target="../notesSlides/notesSlide25.xml"/><Relationship Id="rId1" Type="http://schemas.openxmlformats.org/officeDocument/2006/relationships/slideLayout" Target="../slideLayouts/slideLayout23.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jpeg"/></Relationships>
</file>

<file path=ppt/slides/_rels/slide39.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26.xml"/><Relationship Id="rId1" Type="http://schemas.openxmlformats.org/officeDocument/2006/relationships/slideLayout" Target="../slideLayouts/slideLayout23.xml"/><Relationship Id="rId5" Type="http://schemas.openxmlformats.org/officeDocument/2006/relationships/image" Target="../media/image100.png"/><Relationship Id="rId4" Type="http://schemas.openxmlformats.org/officeDocument/2006/relationships/image" Target="../media/image9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99.jpeg"/><Relationship Id="rId7" Type="http://schemas.openxmlformats.org/officeDocument/2006/relationships/image" Target="../media/image106.png"/><Relationship Id="rId2" Type="http://schemas.openxmlformats.org/officeDocument/2006/relationships/notesSlide" Target="../notesSlides/notesSlide27.xml"/><Relationship Id="rId1" Type="http://schemas.openxmlformats.org/officeDocument/2006/relationships/slideLayout" Target="../slideLayouts/slideLayout23.xml"/><Relationship Id="rId6" Type="http://schemas.openxmlformats.org/officeDocument/2006/relationships/image" Target="../media/image105.png"/><Relationship Id="rId5" Type="http://schemas.openxmlformats.org/officeDocument/2006/relationships/hyperlink" Target="http://naturalcapitalcoalition.org/protocol/sector-guides/" TargetMode="External"/><Relationship Id="rId4" Type="http://schemas.openxmlformats.org/officeDocument/2006/relationships/image" Target="../media/image104.png"/></Relationships>
</file>

<file path=ppt/slides/_rels/slide41.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hyperlink" Target="https://naturalcapitalcoalition.org/projects/forest-products-sector-guide/" TargetMode="External"/><Relationship Id="rId1" Type="http://schemas.openxmlformats.org/officeDocument/2006/relationships/slideLayout" Target="../slideLayouts/slideLayout3.xml"/><Relationship Id="rId5" Type="http://schemas.openxmlformats.org/officeDocument/2006/relationships/image" Target="../media/image98.png"/><Relationship Id="rId4" Type="http://schemas.openxmlformats.org/officeDocument/2006/relationships/image" Target="../media/image109.png"/></Relationships>
</file>

<file path=ppt/slides/_rels/slide4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98.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28.xml"/><Relationship Id="rId1" Type="http://schemas.openxmlformats.org/officeDocument/2006/relationships/slideLayout" Target="../slideLayouts/slideLayout23.xml"/><Relationship Id="rId5" Type="http://schemas.openxmlformats.org/officeDocument/2006/relationships/image" Target="../media/image111.png"/><Relationship Id="rId4" Type="http://schemas.openxmlformats.org/officeDocument/2006/relationships/image" Target="../media/image102.png"/></Relationships>
</file>

<file path=ppt/slides/_rels/slide44.xml.rels><?xml version="1.0" encoding="UTF-8" standalone="yes"?>
<Relationships xmlns="http://schemas.openxmlformats.org/package/2006/relationships"><Relationship Id="rId3" Type="http://schemas.openxmlformats.org/officeDocument/2006/relationships/hyperlink" Target="https://collaborase.com/finance-sector-supplement"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112.png"/><Relationship Id="rId4" Type="http://schemas.openxmlformats.org/officeDocument/2006/relationships/image" Target="../media/image111.png"/></Relationships>
</file>

<file path=ppt/slides/_rels/slide45.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hyperlink" Target="https://naturalcapitalcoalition.org/projects/oceans-supplement/" TargetMode="External"/><Relationship Id="rId1" Type="http://schemas.openxmlformats.org/officeDocument/2006/relationships/slideLayout" Target="../slideLayouts/slideLayout3.xml"/><Relationship Id="rId6" Type="http://schemas.openxmlformats.org/officeDocument/2006/relationships/image" Target="../media/image115.jpeg"/><Relationship Id="rId5" Type="http://schemas.openxmlformats.org/officeDocument/2006/relationships/image" Target="../media/image102.png"/><Relationship Id="rId4" Type="http://schemas.openxmlformats.org/officeDocument/2006/relationships/image" Target="../media/image114.jpeg"/></Relationships>
</file>

<file path=ppt/slides/_rels/slide46.xml.rels><?xml version="1.0" encoding="UTF-8" standalone="yes"?>
<Relationships xmlns="http://schemas.openxmlformats.org/package/2006/relationships"><Relationship Id="rId3" Type="http://schemas.openxmlformats.org/officeDocument/2006/relationships/hyperlink" Target="https://naturalcapitalcoalition.org/projects/oceans-supplement/"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116.png"/><Relationship Id="rId4" Type="http://schemas.openxmlformats.org/officeDocument/2006/relationships/image" Target="../media/image102.png"/></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119.gif"/></Relationships>
</file>

<file path=ppt/slides/_rels/slide51.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121.png"/></Relationships>
</file>

<file path=ppt/slides/_rels/slide52.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124.jpeg"/><Relationship Id="rId4" Type="http://schemas.openxmlformats.org/officeDocument/2006/relationships/image" Target="../media/image123.jpeg"/></Relationships>
</file>

<file path=ppt/slides/_rels/slide53.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127.png"/></Relationships>
</file>

<file path=ppt/slides/_rels/slide57.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130.png"/><Relationship Id="rId4" Type="http://schemas.openxmlformats.org/officeDocument/2006/relationships/image" Target="../media/image129.jpeg"/></Relationships>
</file>

<file path=ppt/slides/_rels/slide58.xml.rels><?xml version="1.0" encoding="UTF-8" standalone="yes"?>
<Relationships xmlns="http://schemas.openxmlformats.org/package/2006/relationships"><Relationship Id="rId3" Type="http://schemas.openxmlformats.org/officeDocument/2006/relationships/hyperlink" Target="http://www.naturalcapitalcoalition.org/" TargetMode="External"/><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131.emf"/><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131.emf"/><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131.emf"/><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132.emf"/><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132.emf"/><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132.emf"/><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3942216" y="4891642"/>
            <a:ext cx="3600400" cy="438066"/>
          </a:xfrm>
          <a:prstGeom prst="rect">
            <a:avLst/>
          </a:prstGeom>
        </p:spPr>
        <p:txBody>
          <a:bodyPr vert="horz" lIns="73601" tIns="36800" rIns="73601" bIns="36800" rtlCol="0" anchor="ctr">
            <a:noAutofit/>
          </a:bodyPr>
          <a:lstStyle>
            <a:lvl1pPr algn="l" defTabSz="736264" rtl="0" eaLnBrk="1" latinLnBrk="0" hangingPunct="1">
              <a:spcBef>
                <a:spcPct val="0"/>
              </a:spcBef>
              <a:buNone/>
              <a:defRPr sz="1700" b="0" i="0" kern="1200">
                <a:solidFill>
                  <a:schemeClr val="accent2"/>
                </a:solidFill>
                <a:latin typeface="Source Sans Pro"/>
                <a:ea typeface="+mj-ea"/>
                <a:cs typeface="Source Sans Pro"/>
              </a:defRPr>
            </a:lvl1pPr>
          </a:lstStyle>
          <a:p>
            <a:r>
              <a:rPr lang="nl-NL" sz="1500" dirty="0">
                <a:solidFill>
                  <a:schemeClr val="tx1"/>
                </a:solidFill>
                <a:latin typeface="Verdana" panose="020B0604030504040204" pitchFamily="34" charset="0"/>
                <a:ea typeface="Verdana" panose="020B0604030504040204" pitchFamily="34" charset="0"/>
                <a:cs typeface="Verdana" panose="020B0604030504040204" pitchFamily="34" charset="0"/>
              </a:rPr>
              <a:t>@NatCapCoalition #NatCapProtocol</a:t>
            </a:r>
            <a:endParaRPr lang="en-GB" sz="15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2" descr="C:\Users\ica0859t\AppData\Local\Temp\wzb6bf\brand guideline logos\TwitterLogo_#55ace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60321" y="4903916"/>
            <a:ext cx="421400" cy="421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377537" y="1126362"/>
            <a:ext cx="4986968" cy="2800767"/>
          </a:xfrm>
          <a:prstGeom prst="rect">
            <a:avLst/>
          </a:prstGeom>
        </p:spPr>
        <p:txBody>
          <a:bodyPr wrap="square">
            <a:spAutoFit/>
          </a:bodyPr>
          <a:lstStyle/>
          <a:p>
            <a:endParaRPr lang="en-US" sz="2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endParaRPr lang="en-US" sz="36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en-GB" sz="2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Natural Capital </a:t>
            </a:r>
            <a:r>
              <a:rPr lang="en-GB" sz="24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Coalition</a:t>
            </a:r>
            <a:endParaRPr lang="en-GB" sz="2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en-GB" sz="18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Standard presentation deck for Coalition Organizations</a:t>
            </a:r>
          </a:p>
          <a:p>
            <a:pPr algn="ctr"/>
            <a:endParaRPr lang="en-US" sz="18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pPr algn="ctr"/>
            <a:endParaRPr lang="en-GB" sz="1400" b="1" i="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endParaRPr lang="en-US" sz="2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33793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0"/>
          <p:cNvSpPr txBox="1">
            <a:spLocks/>
          </p:cNvSpPr>
          <p:nvPr/>
        </p:nvSpPr>
        <p:spPr>
          <a:xfrm>
            <a:off x="3061345" y="2377381"/>
            <a:ext cx="4501505" cy="864096"/>
          </a:xfrm>
          <a:prstGeom prst="rect">
            <a:avLst/>
          </a:prstGeom>
        </p:spPr>
        <p:txBody>
          <a:bodyPr vert="horz" lIns="73624" tIns="36812" rIns="73624" bIns="36812" rtlCol="0" anchor="t">
            <a:noAutofit/>
          </a:bodyPr>
          <a:lstStyle>
            <a:lvl1pPr algn="l" defTabSz="736264" rtl="0" eaLnBrk="1" latinLnBrk="0" hangingPunct="1">
              <a:spcBef>
                <a:spcPct val="0"/>
              </a:spcBef>
              <a:buNone/>
              <a:defRPr sz="2000" b="1" i="0" kern="1200" cap="all">
                <a:solidFill>
                  <a:schemeClr val="bg1"/>
                </a:solidFill>
                <a:latin typeface="Source Sans Pro"/>
                <a:ea typeface="Verdana" panose="020B0604030504040204" pitchFamily="34" charset="0"/>
                <a:cs typeface="Source Sans Pro"/>
              </a:defRPr>
            </a:lvl1pPr>
          </a:lstStyle>
          <a:p>
            <a:pPr algn="r"/>
            <a:r>
              <a:rPr lang="en-GB" sz="1950" dirty="0" smtClean="0">
                <a:solidFill>
                  <a:schemeClr val="tx1">
                    <a:lumMod val="50000"/>
                    <a:lumOff val="50000"/>
                  </a:schemeClr>
                </a:solidFill>
                <a:latin typeface="Verdana" panose="020B0604030504040204" pitchFamily="34" charset="0"/>
                <a:cs typeface="Verdana" panose="020B0604030504040204" pitchFamily="34" charset="0"/>
              </a:rPr>
              <a:t>Natural Capital Protocol and Sector Guide Development</a:t>
            </a:r>
            <a:br>
              <a:rPr lang="en-GB" sz="1950" dirty="0" smtClean="0">
                <a:solidFill>
                  <a:schemeClr val="tx1">
                    <a:lumMod val="50000"/>
                    <a:lumOff val="50000"/>
                  </a:schemeClr>
                </a:solidFill>
                <a:latin typeface="Verdana" panose="020B0604030504040204" pitchFamily="34" charset="0"/>
                <a:cs typeface="Verdana" panose="020B0604030504040204" pitchFamily="34" charset="0"/>
              </a:rPr>
            </a:br>
            <a:endParaRPr lang="en-GB" sz="1950" dirty="0">
              <a:solidFill>
                <a:schemeClr val="tx1">
                  <a:lumMod val="50000"/>
                  <a:lumOff val="50000"/>
                </a:schemeClr>
              </a:solidFill>
              <a:latin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506369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5201" y="361156"/>
            <a:ext cx="6248138" cy="438066"/>
          </a:xfrm>
        </p:spPr>
        <p:txBody>
          <a:bodyPr/>
          <a:lstStyle/>
          <a:p>
            <a:r>
              <a:rPr lang="en-GB" dirty="0" smtClean="0"/>
              <a:t>Harmonization</a:t>
            </a:r>
            <a:endParaRPr lang="en-US" dirty="0"/>
          </a:p>
        </p:txBody>
      </p:sp>
      <p:sp>
        <p:nvSpPr>
          <p:cNvPr id="4" name="Rectangle 3"/>
          <p:cNvSpPr/>
          <p:nvPr/>
        </p:nvSpPr>
        <p:spPr>
          <a:xfrm>
            <a:off x="929463" y="1004582"/>
            <a:ext cx="5703924" cy="735390"/>
          </a:xfrm>
          <a:prstGeom prst="rect">
            <a:avLst/>
          </a:prstGeom>
        </p:spPr>
        <p:txBody>
          <a:bodyPr wrap="square" lIns="88196" tIns="44099" rIns="88196" bIns="44099">
            <a:spAutoFit/>
          </a:bodyPr>
          <a:lstStyle/>
          <a:p>
            <a:pPr algn="ctr" defTabSz="710132"/>
            <a:r>
              <a:rPr lang="en-GB" sz="14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There are many different approaches to natural capital and a lot of work has been carried out already. The Natural Capital Protocol standardizes this into a single global framework</a:t>
            </a:r>
            <a:endParaRPr lang="en-GB"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5161" y="1687285"/>
            <a:ext cx="5008128" cy="3643540"/>
          </a:xfrm>
          <a:prstGeom prst="rect">
            <a:avLst/>
          </a:prstGeom>
        </p:spPr>
      </p:pic>
    </p:spTree>
    <p:extLst>
      <p:ext uri="{BB962C8B-B14F-4D97-AF65-F5344CB8AC3E}">
        <p14:creationId xmlns:p14="http://schemas.microsoft.com/office/powerpoint/2010/main" val="12092810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63260" y="1225252"/>
            <a:ext cx="2083804" cy="5788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11" tIns="45707" rIns="91411" bIns="45707" rtlCol="0" anchor="ctr">
            <a:spAutoFit/>
          </a:bodyPr>
          <a:lstStyle/>
          <a:p>
            <a:pPr marL="0" lvl="2" algn="ctr"/>
            <a:r>
              <a:rPr lang="en-US" sz="1400" b="1" dirty="0">
                <a:solidFill>
                  <a:srgbClr val="4D4D4F"/>
                </a:solidFill>
                <a:latin typeface="Verdana" panose="020B0604030504040204" pitchFamily="34" charset="0"/>
                <a:ea typeface="Verdana" panose="020B0604030504040204" pitchFamily="34" charset="0"/>
                <a:cs typeface="Verdana" panose="020B0604030504040204" pitchFamily="34" charset="0"/>
              </a:rPr>
              <a:t>8 </a:t>
            </a:r>
          </a:p>
          <a:p>
            <a:pPr marL="0" lvl="2" algn="ctr"/>
            <a:r>
              <a:rPr lang="en-US" sz="1400" b="1" dirty="0">
                <a:solidFill>
                  <a:srgbClr val="4D4D4F"/>
                </a:solidFill>
                <a:latin typeface="Verdana" panose="020B0604030504040204" pitchFamily="34" charset="0"/>
                <a:ea typeface="Verdana" panose="020B0604030504040204" pitchFamily="34" charset="0"/>
                <a:cs typeface="Verdana" panose="020B0604030504040204" pitchFamily="34" charset="0"/>
              </a:rPr>
              <a:t>Adoption Factors</a:t>
            </a:r>
          </a:p>
        </p:txBody>
      </p:sp>
      <p:sp>
        <p:nvSpPr>
          <p:cNvPr id="15" name="Double Bracket 14"/>
          <p:cNvSpPr>
            <a:spLocks noChangeArrowheads="1"/>
          </p:cNvSpPr>
          <p:nvPr/>
        </p:nvSpPr>
        <p:spPr bwMode="auto">
          <a:xfrm>
            <a:off x="253033" y="1513268"/>
            <a:ext cx="2376264" cy="3456399"/>
          </a:xfrm>
          <a:prstGeom prst="bracketPair">
            <a:avLst>
              <a:gd name="adj" fmla="val 8051"/>
            </a:avLst>
          </a:prstGeom>
          <a:noFill/>
          <a:ln w="38100">
            <a:solidFill>
              <a:srgbClr val="FDAF18"/>
            </a:solidFill>
            <a:round/>
            <a:headEnd/>
            <a:tailEnd/>
          </a:ln>
          <a:effectLst/>
          <a:extLst>
            <a:ext uri="{909E8E84-426E-40DD-AFC4-6F175D3DCCD1}">
              <a14:hiddenFill xmlns:a14="http://schemas.microsoft.com/office/drawing/2010/main">
                <a:solidFill>
                  <a:srgbClr val="943634"/>
                </a:solidFill>
              </a14:hiddenFill>
            </a:ext>
            <a:ext uri="{AF507438-7753-43E0-B8FC-AC1667EBCBE1}">
              <a14:hiddenEffects xmlns:a14="http://schemas.microsoft.com/office/drawing/2010/main">
                <a:effectLst>
                  <a:outerShdw dist="17961" dir="2700000" algn="ctr" rotWithShape="0">
                    <a:srgbClr val="9BBB59">
                      <a:gamma/>
                      <a:shade val="60000"/>
                      <a:invGamma/>
                    </a:srgbClr>
                  </a:outerShdw>
                </a:effectLst>
              </a14:hiddenEffects>
            </a:ext>
          </a:extLst>
        </p:spPr>
        <p:txBody>
          <a:bodyPr rot="0" vert="horz" wrap="square" lIns="45707" tIns="45707" rIns="45707" bIns="45707" numCol="1" anchor="t" anchorCtr="0" upright="1">
            <a:noAutofit/>
          </a:bodyPr>
          <a:lstStyle/>
          <a:p>
            <a:pPr indent="-736253"/>
            <a:endParaRPr lang="en-US" sz="1200" b="1" u="sng" dirty="0">
              <a:latin typeface="Verdana" panose="020B0604030504040204" pitchFamily="34" charset="0"/>
              <a:ea typeface="Verdana" panose="020B0604030504040204" pitchFamily="34" charset="0"/>
              <a:cs typeface="Verdana" panose="020B0604030504040204" pitchFamily="34" charset="0"/>
            </a:endParaRPr>
          </a:p>
          <a:p>
            <a:pPr indent="-736253"/>
            <a:endParaRPr lang="en-US" sz="1200" dirty="0">
              <a:latin typeface="Verdana" panose="020B0604030504040204" pitchFamily="34" charset="0"/>
              <a:ea typeface="Verdana" panose="020B0604030504040204" pitchFamily="34" charset="0"/>
              <a:cs typeface="Verdana" panose="020B0604030504040204" pitchFamily="34" charset="0"/>
            </a:endParaRPr>
          </a:p>
          <a:p>
            <a:pPr indent="-736253"/>
            <a:endParaRPr lang="en-US" sz="1200" dirty="0">
              <a:latin typeface="Verdana" panose="020B0604030504040204" pitchFamily="34" charset="0"/>
              <a:ea typeface="Verdana" panose="020B0604030504040204" pitchFamily="34" charset="0"/>
              <a:cs typeface="Verdana" panose="020B0604030504040204" pitchFamily="34" charset="0"/>
            </a:endParaRPr>
          </a:p>
          <a:p>
            <a:pPr marL="285660" indent="-285660">
              <a:buFontTx/>
              <a:buChar char="-"/>
            </a:pPr>
            <a:endParaRPr lang="en-US" sz="1200" dirty="0">
              <a:latin typeface="Verdana" panose="020B0604030504040204" pitchFamily="34" charset="0"/>
              <a:ea typeface="Verdana" panose="020B0604030504040204" pitchFamily="34" charset="0"/>
              <a:cs typeface="Verdana" panose="020B0604030504040204" pitchFamily="34" charset="0"/>
            </a:endParaRPr>
          </a:p>
          <a:p>
            <a:pPr marL="285660" indent="-285660">
              <a:buFontTx/>
              <a:buChar char="-"/>
            </a:pPr>
            <a:r>
              <a:rPr lang="en-US" sz="1200" dirty="0">
                <a:latin typeface="Verdana" panose="020B0604030504040204" pitchFamily="34" charset="0"/>
                <a:ea typeface="Verdana" panose="020B0604030504040204" pitchFamily="34" charset="0"/>
                <a:cs typeface="Verdana" panose="020B0604030504040204" pitchFamily="34" charset="0"/>
              </a:rPr>
              <a:t>Accessible</a:t>
            </a:r>
          </a:p>
          <a:p>
            <a:pPr marL="285660" indent="-285660">
              <a:buFontTx/>
              <a:buChar char="-"/>
            </a:pPr>
            <a:r>
              <a:rPr lang="en-US" sz="1200" dirty="0">
                <a:latin typeface="Verdana" panose="020B0604030504040204" pitchFamily="34" charset="0"/>
                <a:ea typeface="Verdana" panose="020B0604030504040204" pitchFamily="34" charset="0"/>
                <a:cs typeface="Verdana" panose="020B0604030504040204" pitchFamily="34" charset="0"/>
              </a:rPr>
              <a:t>Flexible</a:t>
            </a:r>
          </a:p>
          <a:p>
            <a:pPr marL="285660" indent="-285660">
              <a:buFontTx/>
              <a:buChar char="-"/>
            </a:pPr>
            <a:r>
              <a:rPr lang="en-US" sz="1200" dirty="0">
                <a:latin typeface="Verdana" panose="020B0604030504040204" pitchFamily="34" charset="0"/>
                <a:ea typeface="Verdana" panose="020B0604030504040204" pitchFamily="34" charset="0"/>
                <a:cs typeface="Verdana" panose="020B0604030504040204" pitchFamily="34" charset="0"/>
              </a:rPr>
              <a:t>Aligned</a:t>
            </a:r>
          </a:p>
          <a:p>
            <a:pPr marL="285660" indent="-285660">
              <a:buFontTx/>
              <a:buChar char="-"/>
            </a:pPr>
            <a:endParaRPr lang="en-US" sz="1200" dirty="0">
              <a:latin typeface="Verdana" panose="020B0604030504040204" pitchFamily="34" charset="0"/>
              <a:ea typeface="Verdana" panose="020B0604030504040204" pitchFamily="34" charset="0"/>
              <a:cs typeface="Verdana" panose="020B0604030504040204" pitchFamily="34" charset="0"/>
            </a:endParaRPr>
          </a:p>
          <a:p>
            <a:pPr marL="285660" indent="-285660">
              <a:buFontTx/>
              <a:buChar char="-"/>
            </a:pPr>
            <a:endParaRPr lang="en-US" sz="1200" dirty="0">
              <a:latin typeface="Verdana" panose="020B0604030504040204" pitchFamily="34" charset="0"/>
              <a:ea typeface="Verdana" panose="020B0604030504040204" pitchFamily="34" charset="0"/>
              <a:cs typeface="Verdana" panose="020B0604030504040204" pitchFamily="34" charset="0"/>
            </a:endParaRPr>
          </a:p>
          <a:p>
            <a:pPr marL="285660" indent="-285660">
              <a:buFontTx/>
              <a:buChar char="-"/>
            </a:pPr>
            <a:endParaRPr lang="en-US" sz="1200" dirty="0">
              <a:latin typeface="Verdana" panose="020B0604030504040204" pitchFamily="34" charset="0"/>
              <a:ea typeface="Verdana" panose="020B0604030504040204" pitchFamily="34" charset="0"/>
              <a:cs typeface="Verdana" panose="020B0604030504040204" pitchFamily="34" charset="0"/>
            </a:endParaRPr>
          </a:p>
          <a:p>
            <a:pPr marL="285660" indent="-285660">
              <a:buFontTx/>
              <a:buChar char="-"/>
            </a:pPr>
            <a:r>
              <a:rPr lang="en-US" sz="1200" dirty="0">
                <a:latin typeface="Verdana" panose="020B0604030504040204" pitchFamily="34" charset="0"/>
                <a:ea typeface="Verdana" panose="020B0604030504040204" pitchFamily="34" charset="0"/>
                <a:cs typeface="Verdana" panose="020B0604030504040204" pitchFamily="34" charset="0"/>
              </a:rPr>
              <a:t>Credibility</a:t>
            </a:r>
          </a:p>
          <a:p>
            <a:pPr marL="285660" indent="-285660">
              <a:buFontTx/>
              <a:buChar char="-"/>
            </a:pPr>
            <a:r>
              <a:rPr lang="en-US" sz="1200" dirty="0">
                <a:latin typeface="Verdana" panose="020B0604030504040204" pitchFamily="34" charset="0"/>
                <a:ea typeface="Verdana" panose="020B0604030504040204" pitchFamily="34" charset="0"/>
                <a:cs typeface="Verdana" panose="020B0604030504040204" pitchFamily="34" charset="0"/>
              </a:rPr>
              <a:t>Relevance</a:t>
            </a:r>
          </a:p>
          <a:p>
            <a:pPr marL="285660" indent="-285660">
              <a:buFontTx/>
              <a:buChar char="-"/>
            </a:pPr>
            <a:endParaRPr lang="en-US" sz="1200" dirty="0">
              <a:latin typeface="Verdana" panose="020B0604030504040204" pitchFamily="34" charset="0"/>
              <a:ea typeface="Verdana" panose="020B0604030504040204" pitchFamily="34" charset="0"/>
              <a:cs typeface="Verdana" panose="020B0604030504040204" pitchFamily="34" charset="0"/>
            </a:endParaRPr>
          </a:p>
          <a:p>
            <a:pPr marL="285660" indent="-285660">
              <a:buFontTx/>
              <a:buChar char="-"/>
            </a:pPr>
            <a:endParaRPr lang="en-US" sz="1200" dirty="0">
              <a:latin typeface="Verdana" panose="020B0604030504040204" pitchFamily="34" charset="0"/>
              <a:ea typeface="Verdana" panose="020B0604030504040204" pitchFamily="34" charset="0"/>
              <a:cs typeface="Verdana" panose="020B0604030504040204" pitchFamily="34" charset="0"/>
            </a:endParaRPr>
          </a:p>
          <a:p>
            <a:pPr marL="285660" indent="-285660">
              <a:buFontTx/>
              <a:buChar char="-"/>
            </a:pPr>
            <a:endParaRPr lang="en-US" sz="1200" dirty="0">
              <a:latin typeface="Verdana" panose="020B0604030504040204" pitchFamily="34" charset="0"/>
              <a:ea typeface="Verdana" panose="020B0604030504040204" pitchFamily="34" charset="0"/>
              <a:cs typeface="Verdana" panose="020B0604030504040204" pitchFamily="34" charset="0"/>
            </a:endParaRPr>
          </a:p>
          <a:p>
            <a:pPr marL="285660" indent="-285660">
              <a:buFontTx/>
              <a:buChar char="-"/>
            </a:pPr>
            <a:r>
              <a:rPr lang="en-US" sz="1200" dirty="0">
                <a:latin typeface="Verdana" panose="020B0604030504040204" pitchFamily="34" charset="0"/>
                <a:ea typeface="Verdana" panose="020B0604030504040204" pitchFamily="34" charset="0"/>
                <a:cs typeface="Verdana" panose="020B0604030504040204" pitchFamily="34" charset="0"/>
              </a:rPr>
              <a:t>Comparable</a:t>
            </a:r>
          </a:p>
          <a:p>
            <a:pPr marL="285660" indent="-285660">
              <a:buFontTx/>
              <a:buChar char="-"/>
            </a:pPr>
            <a:r>
              <a:rPr lang="en-US" sz="1200" dirty="0">
                <a:latin typeface="Verdana" panose="020B0604030504040204" pitchFamily="34" charset="0"/>
                <a:ea typeface="Verdana" panose="020B0604030504040204" pitchFamily="34" charset="0"/>
                <a:cs typeface="Verdana" panose="020B0604030504040204" pitchFamily="34" charset="0"/>
              </a:rPr>
              <a:t>Decision-useful</a:t>
            </a:r>
          </a:p>
          <a:p>
            <a:pPr marL="285660" indent="-285660">
              <a:buFontTx/>
              <a:buChar char="-"/>
            </a:pPr>
            <a:r>
              <a:rPr lang="en-US" sz="1200" dirty="0">
                <a:latin typeface="Verdana" panose="020B0604030504040204" pitchFamily="34" charset="0"/>
                <a:ea typeface="Verdana" panose="020B0604030504040204" pitchFamily="34" charset="0"/>
                <a:cs typeface="Verdana" panose="020B0604030504040204" pitchFamily="34" charset="0"/>
              </a:rPr>
              <a:t>Unlocks value</a:t>
            </a:r>
          </a:p>
          <a:p>
            <a:pPr indent="-736253"/>
            <a:endParaRPr lang="en-US" sz="1200" dirty="0">
              <a:latin typeface="Verdana" panose="020B0604030504040204" pitchFamily="34" charset="0"/>
              <a:ea typeface="Verdana" panose="020B0604030504040204" pitchFamily="34" charset="0"/>
              <a:cs typeface="Verdana" panose="020B0604030504040204" pitchFamily="34" charset="0"/>
            </a:endParaRPr>
          </a:p>
          <a:p>
            <a:pPr indent="-736253"/>
            <a:endParaRPr lang="en-US" sz="1200" dirty="0">
              <a:latin typeface="Verdana" panose="020B0604030504040204" pitchFamily="34" charset="0"/>
              <a:ea typeface="Verdana" panose="020B0604030504040204" pitchFamily="34" charset="0"/>
              <a:cs typeface="Verdana" panose="020B0604030504040204" pitchFamily="34" charset="0"/>
            </a:endParaRPr>
          </a:p>
          <a:p>
            <a:pPr indent="-736253"/>
            <a:endParaRPr lang="en-US" sz="1200" dirty="0">
              <a:latin typeface="Verdana" panose="020B0604030504040204" pitchFamily="34" charset="0"/>
              <a:ea typeface="Verdana" panose="020B0604030504040204" pitchFamily="34" charset="0"/>
              <a:cs typeface="Verdana" panose="020B0604030504040204" pitchFamily="34" charset="0"/>
            </a:endParaRPr>
          </a:p>
          <a:p>
            <a:pPr indent="-736253"/>
            <a:endParaRPr lang="en-US" sz="1200" dirty="0">
              <a:latin typeface="Verdana" panose="020B0604030504040204" pitchFamily="34" charset="0"/>
              <a:ea typeface="Verdana" panose="020B0604030504040204" pitchFamily="34" charset="0"/>
              <a:cs typeface="Verdana" panose="020B0604030504040204" pitchFamily="34" charset="0"/>
            </a:endParaRPr>
          </a:p>
        </p:txBody>
      </p:sp>
      <p:sp>
        <p:nvSpPr>
          <p:cNvPr id="16" name="TextBox 15"/>
          <p:cNvSpPr txBox="1"/>
          <p:nvPr/>
        </p:nvSpPr>
        <p:spPr>
          <a:xfrm>
            <a:off x="3061345" y="1225252"/>
            <a:ext cx="1728192" cy="5788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11" tIns="45707" rIns="91411" bIns="45707" rtlCol="0" anchor="ctr">
            <a:spAutoFit/>
          </a:bodyPr>
          <a:lstStyle/>
          <a:p>
            <a:pPr marL="0" lvl="2" algn="ctr"/>
            <a:r>
              <a:rPr lang="en-US" sz="1400" b="1" dirty="0">
                <a:solidFill>
                  <a:srgbClr val="4D4D4F"/>
                </a:solidFill>
                <a:latin typeface="Verdana" panose="020B0604030504040204" pitchFamily="34" charset="0"/>
                <a:ea typeface="Verdana" panose="020B0604030504040204" pitchFamily="34" charset="0"/>
                <a:cs typeface="Verdana" panose="020B0604030504040204" pitchFamily="34" charset="0"/>
              </a:rPr>
              <a:t>6 </a:t>
            </a:r>
          </a:p>
          <a:p>
            <a:pPr marL="0" lvl="2" algn="ctr"/>
            <a:r>
              <a:rPr lang="en-US" sz="1400" b="1" dirty="0">
                <a:solidFill>
                  <a:srgbClr val="4D4D4F"/>
                </a:solidFill>
                <a:latin typeface="Verdana" panose="020B0604030504040204" pitchFamily="34" charset="0"/>
                <a:ea typeface="Verdana" panose="020B0604030504040204" pitchFamily="34" charset="0"/>
                <a:cs typeface="Verdana" panose="020B0604030504040204" pitchFamily="34" charset="0"/>
              </a:rPr>
              <a:t>Primary Uses</a:t>
            </a:r>
          </a:p>
        </p:txBody>
      </p:sp>
      <p:sp>
        <p:nvSpPr>
          <p:cNvPr id="17" name="Double Bracket 16"/>
          <p:cNvSpPr>
            <a:spLocks noChangeArrowheads="1"/>
          </p:cNvSpPr>
          <p:nvPr/>
        </p:nvSpPr>
        <p:spPr bwMode="auto">
          <a:xfrm>
            <a:off x="2773313" y="1513269"/>
            <a:ext cx="2240632" cy="3456398"/>
          </a:xfrm>
          <a:prstGeom prst="bracketPair">
            <a:avLst>
              <a:gd name="adj" fmla="val 8051"/>
            </a:avLst>
          </a:prstGeom>
          <a:noFill/>
          <a:ln w="38100">
            <a:solidFill>
              <a:srgbClr val="FDAF18"/>
            </a:solidFill>
            <a:round/>
            <a:headEnd/>
            <a:tailEnd/>
          </a:ln>
          <a:effectLst/>
          <a:extLst>
            <a:ext uri="{909E8E84-426E-40DD-AFC4-6F175D3DCCD1}">
              <a14:hiddenFill xmlns:a14="http://schemas.microsoft.com/office/drawing/2010/main">
                <a:solidFill>
                  <a:srgbClr val="943634"/>
                </a:solidFill>
              </a14:hiddenFill>
            </a:ext>
            <a:ext uri="{AF507438-7753-43E0-B8FC-AC1667EBCBE1}">
              <a14:hiddenEffects xmlns:a14="http://schemas.microsoft.com/office/drawing/2010/main">
                <a:effectLst>
                  <a:outerShdw dist="17961" dir="2700000" algn="ctr" rotWithShape="0">
                    <a:srgbClr val="9BBB59">
                      <a:gamma/>
                      <a:shade val="60000"/>
                      <a:invGamma/>
                    </a:srgbClr>
                  </a:outerShdw>
                </a:effectLst>
              </a14:hiddenEffects>
            </a:ext>
          </a:extLst>
        </p:spPr>
        <p:txBody>
          <a:bodyPr rot="0" vert="horz" wrap="square" lIns="45707" tIns="45707" rIns="45707" bIns="45707" numCol="1" anchor="t" anchorCtr="0" upright="1">
            <a:noAutofit/>
          </a:bodyPr>
          <a:lstStyle/>
          <a:p>
            <a:pPr indent="-736253"/>
            <a:endParaRPr lang="en-US" sz="1200" b="1" u="sng" dirty="0">
              <a:latin typeface="Verdana" panose="020B0604030504040204" pitchFamily="34" charset="0"/>
              <a:ea typeface="Verdana" panose="020B0604030504040204" pitchFamily="34" charset="0"/>
              <a:cs typeface="Verdana" panose="020B0604030504040204" pitchFamily="34" charset="0"/>
            </a:endParaRPr>
          </a:p>
          <a:p>
            <a:pPr indent="-736253"/>
            <a:r>
              <a:rPr lang="en-US" sz="1200" dirty="0">
                <a:latin typeface="Verdana" panose="020B0604030504040204" pitchFamily="34" charset="0"/>
                <a:ea typeface="Verdana" panose="020B0604030504040204" pitchFamily="34" charset="0"/>
                <a:cs typeface="Verdana" panose="020B0604030504040204" pitchFamily="34" charset="0"/>
              </a:rPr>
              <a:t>		</a:t>
            </a:r>
          </a:p>
          <a:p>
            <a:pPr marL="177744" indent="-177744">
              <a:spcAft>
                <a:spcPts val="200"/>
              </a:spcAft>
              <a:buFontTx/>
              <a:buChar char="-"/>
              <a:defRPr/>
            </a:pPr>
            <a:r>
              <a:rPr lang="en-US" sz="1200" dirty="0">
                <a:latin typeface="Verdana" panose="020B0604030504040204" pitchFamily="34" charset="0"/>
                <a:ea typeface="Verdana" panose="020B0604030504040204" pitchFamily="34" charset="0"/>
                <a:cs typeface="Verdana" panose="020B0604030504040204" pitchFamily="34" charset="0"/>
              </a:rPr>
              <a:t>Strategic planning and decision making</a:t>
            </a:r>
            <a:br>
              <a:rPr lang="en-US" sz="1200" dirty="0">
                <a:latin typeface="Verdana" panose="020B0604030504040204" pitchFamily="34" charset="0"/>
                <a:ea typeface="Verdana" panose="020B0604030504040204" pitchFamily="34" charset="0"/>
                <a:cs typeface="Verdana" panose="020B0604030504040204" pitchFamily="34" charset="0"/>
              </a:rPr>
            </a:br>
            <a:endParaRPr lang="en-US" sz="1200" dirty="0">
              <a:latin typeface="Verdana" panose="020B0604030504040204" pitchFamily="34" charset="0"/>
              <a:ea typeface="Verdana" panose="020B0604030504040204" pitchFamily="34" charset="0"/>
              <a:cs typeface="Verdana" panose="020B0604030504040204" pitchFamily="34" charset="0"/>
            </a:endParaRPr>
          </a:p>
          <a:p>
            <a:pPr marL="177744" indent="-177744">
              <a:spcAft>
                <a:spcPts val="200"/>
              </a:spcAft>
              <a:buFontTx/>
              <a:buChar char="-"/>
              <a:defRPr/>
            </a:pPr>
            <a:r>
              <a:rPr lang="en-US" sz="1200" dirty="0">
                <a:latin typeface="Verdana" panose="020B0604030504040204" pitchFamily="34" charset="0"/>
                <a:ea typeface="Verdana" panose="020B0604030504040204" pitchFamily="34" charset="0"/>
                <a:cs typeface="Verdana" panose="020B0604030504040204" pitchFamily="34" charset="0"/>
              </a:rPr>
              <a:t>Supply chain risk-assessment</a:t>
            </a:r>
            <a:br>
              <a:rPr lang="en-US" sz="1200" dirty="0">
                <a:latin typeface="Verdana" panose="020B0604030504040204" pitchFamily="34" charset="0"/>
                <a:ea typeface="Verdana" panose="020B0604030504040204" pitchFamily="34" charset="0"/>
                <a:cs typeface="Verdana" panose="020B0604030504040204" pitchFamily="34" charset="0"/>
              </a:rPr>
            </a:br>
            <a:endParaRPr lang="en-US" sz="1200" dirty="0">
              <a:latin typeface="Verdana" panose="020B0604030504040204" pitchFamily="34" charset="0"/>
              <a:ea typeface="Verdana" panose="020B0604030504040204" pitchFamily="34" charset="0"/>
              <a:cs typeface="Verdana" panose="020B0604030504040204" pitchFamily="34" charset="0"/>
            </a:endParaRPr>
          </a:p>
          <a:p>
            <a:pPr marL="177744" indent="-177744">
              <a:spcAft>
                <a:spcPts val="200"/>
              </a:spcAft>
              <a:buFontTx/>
              <a:buChar char="-"/>
              <a:defRPr/>
            </a:pPr>
            <a:r>
              <a:rPr lang="en-US" sz="1200" dirty="0">
                <a:latin typeface="Verdana" panose="020B0604030504040204" pitchFamily="34" charset="0"/>
                <a:ea typeface="Verdana" panose="020B0604030504040204" pitchFamily="34" charset="0"/>
                <a:cs typeface="Verdana" panose="020B0604030504040204" pitchFamily="34" charset="0"/>
              </a:rPr>
              <a:t>Capital allocation</a:t>
            </a:r>
            <a:br>
              <a:rPr lang="en-US" sz="1200" dirty="0">
                <a:latin typeface="Verdana" panose="020B0604030504040204" pitchFamily="34" charset="0"/>
                <a:ea typeface="Verdana" panose="020B0604030504040204" pitchFamily="34" charset="0"/>
                <a:cs typeface="Verdana" panose="020B0604030504040204" pitchFamily="34" charset="0"/>
              </a:rPr>
            </a:br>
            <a:endParaRPr lang="en-US" sz="1200" dirty="0">
              <a:latin typeface="Verdana" panose="020B0604030504040204" pitchFamily="34" charset="0"/>
              <a:ea typeface="Verdana" panose="020B0604030504040204" pitchFamily="34" charset="0"/>
              <a:cs typeface="Verdana" panose="020B0604030504040204" pitchFamily="34" charset="0"/>
            </a:endParaRPr>
          </a:p>
          <a:p>
            <a:pPr marL="177744" indent="-177744">
              <a:spcAft>
                <a:spcPts val="200"/>
              </a:spcAft>
              <a:buFontTx/>
              <a:buChar char="-"/>
              <a:defRPr/>
            </a:pPr>
            <a:r>
              <a:rPr lang="en-US" sz="1200" dirty="0">
                <a:latin typeface="Verdana" panose="020B0604030504040204" pitchFamily="34" charset="0"/>
                <a:ea typeface="Verdana" panose="020B0604030504040204" pitchFamily="34" charset="0"/>
                <a:cs typeface="Verdana" panose="020B0604030504040204" pitchFamily="34" charset="0"/>
              </a:rPr>
              <a:t>Investment decision making</a:t>
            </a:r>
            <a:br>
              <a:rPr lang="en-US" sz="1200" dirty="0">
                <a:latin typeface="Verdana" panose="020B0604030504040204" pitchFamily="34" charset="0"/>
                <a:ea typeface="Verdana" panose="020B0604030504040204" pitchFamily="34" charset="0"/>
                <a:cs typeface="Verdana" panose="020B0604030504040204" pitchFamily="34" charset="0"/>
              </a:rPr>
            </a:br>
            <a:endParaRPr lang="en-US" sz="1200" dirty="0">
              <a:latin typeface="Verdana" panose="020B0604030504040204" pitchFamily="34" charset="0"/>
              <a:ea typeface="Verdana" panose="020B0604030504040204" pitchFamily="34" charset="0"/>
              <a:cs typeface="Verdana" panose="020B0604030504040204" pitchFamily="34" charset="0"/>
            </a:endParaRPr>
          </a:p>
          <a:p>
            <a:pPr marL="177744" indent="-177744">
              <a:spcAft>
                <a:spcPts val="200"/>
              </a:spcAft>
              <a:buFontTx/>
              <a:buChar char="-"/>
              <a:defRPr/>
            </a:pPr>
            <a:r>
              <a:rPr lang="en-US" sz="1200" dirty="0">
                <a:latin typeface="Verdana" panose="020B0604030504040204" pitchFamily="34" charset="0"/>
                <a:ea typeface="Verdana" panose="020B0604030504040204" pitchFamily="34" charset="0"/>
                <a:cs typeface="Verdana" panose="020B0604030504040204" pitchFamily="34" charset="0"/>
              </a:rPr>
              <a:t>Operational decision making</a:t>
            </a:r>
            <a:br>
              <a:rPr lang="en-US" sz="1200" dirty="0">
                <a:latin typeface="Verdana" panose="020B0604030504040204" pitchFamily="34" charset="0"/>
                <a:ea typeface="Verdana" panose="020B0604030504040204" pitchFamily="34" charset="0"/>
                <a:cs typeface="Verdana" panose="020B0604030504040204" pitchFamily="34" charset="0"/>
              </a:rPr>
            </a:br>
            <a:endParaRPr lang="en-US" sz="1200" dirty="0">
              <a:latin typeface="Verdana" panose="020B0604030504040204" pitchFamily="34" charset="0"/>
              <a:ea typeface="Verdana" panose="020B0604030504040204" pitchFamily="34" charset="0"/>
              <a:cs typeface="Verdana" panose="020B0604030504040204" pitchFamily="34" charset="0"/>
            </a:endParaRPr>
          </a:p>
          <a:p>
            <a:pPr marL="177744" indent="-177744">
              <a:spcAft>
                <a:spcPts val="200"/>
              </a:spcAft>
              <a:buFontTx/>
              <a:buChar char="-"/>
              <a:defRPr/>
            </a:pPr>
            <a:r>
              <a:rPr lang="en-US" sz="1200" dirty="0">
                <a:latin typeface="Verdana" panose="020B0604030504040204" pitchFamily="34" charset="0"/>
                <a:ea typeface="Verdana" panose="020B0604030504040204" pitchFamily="34" charset="0"/>
                <a:cs typeface="Verdana" panose="020B0604030504040204" pitchFamily="34" charset="0"/>
              </a:rPr>
              <a:t>External reporting</a:t>
            </a:r>
          </a:p>
          <a:p>
            <a:pPr indent="-736253"/>
            <a:endParaRPr lang="en-US" sz="1200" dirty="0">
              <a:latin typeface="Verdana" panose="020B0604030504040204" pitchFamily="34" charset="0"/>
              <a:ea typeface="Verdana" panose="020B0604030504040204" pitchFamily="34" charset="0"/>
              <a:cs typeface="Verdana" panose="020B0604030504040204" pitchFamily="34" charset="0"/>
            </a:endParaRPr>
          </a:p>
          <a:p>
            <a:pPr indent="-736253"/>
            <a:endParaRPr lang="en-US" sz="1200" dirty="0">
              <a:latin typeface="Verdana" panose="020B0604030504040204" pitchFamily="34" charset="0"/>
              <a:ea typeface="Verdana" panose="020B0604030504040204" pitchFamily="34" charset="0"/>
              <a:cs typeface="Verdana" panose="020B0604030504040204" pitchFamily="34" charset="0"/>
            </a:endParaRPr>
          </a:p>
          <a:p>
            <a:pPr indent="-736253"/>
            <a:endParaRPr lang="en-US" sz="1200" dirty="0">
              <a:latin typeface="Verdana" panose="020B0604030504040204" pitchFamily="34" charset="0"/>
              <a:ea typeface="Verdana" panose="020B0604030504040204" pitchFamily="34" charset="0"/>
              <a:cs typeface="Verdana" panose="020B0604030504040204" pitchFamily="34" charset="0"/>
            </a:endParaRPr>
          </a:p>
          <a:p>
            <a:pPr indent="-736253"/>
            <a:endParaRPr lang="en-US" sz="1200" dirty="0">
              <a:latin typeface="Verdana" panose="020B0604030504040204" pitchFamily="34" charset="0"/>
              <a:ea typeface="Verdana" panose="020B0604030504040204" pitchFamily="34" charset="0"/>
              <a:cs typeface="Verdana" panose="020B0604030504040204" pitchFamily="34" charset="0"/>
            </a:endParaRPr>
          </a:p>
          <a:p>
            <a:pPr indent="-736253"/>
            <a:endParaRPr lang="en-US" sz="1200" dirty="0">
              <a:latin typeface="Verdana" panose="020B0604030504040204" pitchFamily="34" charset="0"/>
              <a:ea typeface="Verdana" panose="020B0604030504040204" pitchFamily="34" charset="0"/>
              <a:cs typeface="Verdana" panose="020B0604030504040204" pitchFamily="34" charset="0"/>
            </a:endParaRPr>
          </a:p>
        </p:txBody>
      </p:sp>
      <p:sp>
        <p:nvSpPr>
          <p:cNvPr id="18" name="TextBox 17"/>
          <p:cNvSpPr txBox="1"/>
          <p:nvPr/>
        </p:nvSpPr>
        <p:spPr>
          <a:xfrm>
            <a:off x="5437609" y="1225252"/>
            <a:ext cx="1728192" cy="5788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11" tIns="45707" rIns="91411" bIns="45707" rtlCol="0" anchor="ctr">
            <a:spAutoFit/>
          </a:bodyPr>
          <a:lstStyle/>
          <a:p>
            <a:pPr marL="0" lvl="2" algn="ctr"/>
            <a:r>
              <a:rPr lang="en-US" sz="1400" b="1" dirty="0">
                <a:solidFill>
                  <a:srgbClr val="4D4D4F"/>
                </a:solidFill>
                <a:latin typeface="Verdana" panose="020B0604030504040204" pitchFamily="34" charset="0"/>
                <a:ea typeface="Verdana" panose="020B0604030504040204" pitchFamily="34" charset="0"/>
                <a:cs typeface="Verdana" panose="020B0604030504040204" pitchFamily="34" charset="0"/>
              </a:rPr>
              <a:t>4 </a:t>
            </a:r>
          </a:p>
          <a:p>
            <a:pPr marL="0" lvl="2" algn="ctr"/>
            <a:r>
              <a:rPr lang="en-US" sz="1400" b="1" dirty="0">
                <a:solidFill>
                  <a:srgbClr val="4D4D4F"/>
                </a:solidFill>
                <a:latin typeface="Verdana" panose="020B0604030504040204" pitchFamily="34" charset="0"/>
                <a:ea typeface="Verdana" panose="020B0604030504040204" pitchFamily="34" charset="0"/>
                <a:cs typeface="Verdana" panose="020B0604030504040204" pitchFamily="34" charset="0"/>
              </a:rPr>
              <a:t>Benefits</a:t>
            </a:r>
          </a:p>
        </p:txBody>
      </p:sp>
      <p:sp>
        <p:nvSpPr>
          <p:cNvPr id="19" name="Double Bracket 18"/>
          <p:cNvSpPr>
            <a:spLocks noChangeArrowheads="1"/>
          </p:cNvSpPr>
          <p:nvPr/>
        </p:nvSpPr>
        <p:spPr bwMode="auto">
          <a:xfrm>
            <a:off x="5149577" y="1513271"/>
            <a:ext cx="2240632" cy="3456395"/>
          </a:xfrm>
          <a:prstGeom prst="bracketPair">
            <a:avLst>
              <a:gd name="adj" fmla="val 8051"/>
            </a:avLst>
          </a:prstGeom>
          <a:noFill/>
          <a:ln w="38100">
            <a:solidFill>
              <a:srgbClr val="FDAF18"/>
            </a:solidFill>
            <a:round/>
            <a:headEnd/>
            <a:tailEnd/>
          </a:ln>
          <a:effectLst/>
          <a:extLst>
            <a:ext uri="{909E8E84-426E-40DD-AFC4-6F175D3DCCD1}">
              <a14:hiddenFill xmlns:a14="http://schemas.microsoft.com/office/drawing/2010/main">
                <a:solidFill>
                  <a:srgbClr val="943634"/>
                </a:solidFill>
              </a14:hiddenFill>
            </a:ext>
            <a:ext uri="{AF507438-7753-43E0-B8FC-AC1667EBCBE1}">
              <a14:hiddenEffects xmlns:a14="http://schemas.microsoft.com/office/drawing/2010/main">
                <a:effectLst>
                  <a:outerShdw dist="17961" dir="2700000" algn="ctr" rotWithShape="0">
                    <a:srgbClr val="9BBB59">
                      <a:gamma/>
                      <a:shade val="60000"/>
                      <a:invGamma/>
                    </a:srgbClr>
                  </a:outerShdw>
                </a:effectLst>
              </a14:hiddenEffects>
            </a:ext>
          </a:extLst>
        </p:spPr>
        <p:txBody>
          <a:bodyPr rot="0" vert="horz" wrap="square" lIns="45707" tIns="45707" rIns="45707" bIns="45707" numCol="1" anchor="t" anchorCtr="0" upright="1">
            <a:noAutofit/>
          </a:bodyPr>
          <a:lstStyle/>
          <a:p>
            <a:pPr indent="-736253"/>
            <a:endParaRPr lang="en-US" sz="1200" b="1" u="sng" dirty="0">
              <a:latin typeface="Verdana" panose="020B0604030504040204" pitchFamily="34" charset="0"/>
              <a:ea typeface="Verdana" panose="020B0604030504040204" pitchFamily="34" charset="0"/>
              <a:cs typeface="Verdana" panose="020B0604030504040204" pitchFamily="34" charset="0"/>
            </a:endParaRPr>
          </a:p>
          <a:p>
            <a:pPr indent="-736253"/>
            <a:r>
              <a:rPr lang="en-US" sz="1200" dirty="0">
                <a:latin typeface="Verdana" panose="020B0604030504040204" pitchFamily="34" charset="0"/>
                <a:ea typeface="Verdana" panose="020B0604030504040204" pitchFamily="34" charset="0"/>
                <a:cs typeface="Verdana" panose="020B0604030504040204" pitchFamily="34" charset="0"/>
              </a:rPr>
              <a:t>			</a:t>
            </a:r>
          </a:p>
          <a:p>
            <a:pPr marL="171395" indent="-171395">
              <a:spcAft>
                <a:spcPts val="200"/>
              </a:spcAft>
              <a:buFontTx/>
              <a:buChar char="-"/>
              <a:defRPr/>
            </a:pPr>
            <a:r>
              <a:rPr lang="en-US" sz="1200" dirty="0">
                <a:latin typeface="Verdana" panose="020B0604030504040204" pitchFamily="34" charset="0"/>
                <a:ea typeface="Verdana" panose="020B0604030504040204" pitchFamily="34" charset="0"/>
                <a:cs typeface="Verdana" panose="020B0604030504040204" pitchFamily="34" charset="0"/>
              </a:rPr>
              <a:t>Improved risk management</a:t>
            </a:r>
            <a:br>
              <a:rPr lang="en-US" sz="1200" dirty="0">
                <a:latin typeface="Verdana" panose="020B0604030504040204" pitchFamily="34" charset="0"/>
                <a:ea typeface="Verdana" panose="020B0604030504040204" pitchFamily="34" charset="0"/>
                <a:cs typeface="Verdana" panose="020B0604030504040204" pitchFamily="34" charset="0"/>
              </a:rPr>
            </a:br>
            <a:endParaRPr lang="en-US" sz="1200" dirty="0">
              <a:latin typeface="Verdana" panose="020B0604030504040204" pitchFamily="34" charset="0"/>
              <a:ea typeface="Verdana" panose="020B0604030504040204" pitchFamily="34" charset="0"/>
              <a:cs typeface="Verdana" panose="020B0604030504040204" pitchFamily="34" charset="0"/>
            </a:endParaRPr>
          </a:p>
          <a:p>
            <a:pPr marL="171395" indent="-171395">
              <a:spcAft>
                <a:spcPts val="200"/>
              </a:spcAft>
              <a:buFontTx/>
              <a:buChar char="-"/>
              <a:defRPr/>
            </a:pPr>
            <a:r>
              <a:rPr lang="en-US" sz="1200" dirty="0">
                <a:latin typeface="Verdana" panose="020B0604030504040204" pitchFamily="34" charset="0"/>
                <a:ea typeface="Verdana" panose="020B0604030504040204" pitchFamily="34" charset="0"/>
                <a:cs typeface="Verdana" panose="020B0604030504040204" pitchFamily="34" charset="0"/>
              </a:rPr>
              <a:t>Better decision making</a:t>
            </a:r>
            <a:br>
              <a:rPr lang="en-US" sz="1200" dirty="0">
                <a:latin typeface="Verdana" panose="020B0604030504040204" pitchFamily="34" charset="0"/>
                <a:ea typeface="Verdana" panose="020B0604030504040204" pitchFamily="34" charset="0"/>
                <a:cs typeface="Verdana" panose="020B0604030504040204" pitchFamily="34" charset="0"/>
              </a:rPr>
            </a:br>
            <a:endParaRPr lang="en-US" sz="1200" dirty="0">
              <a:latin typeface="Verdana" panose="020B0604030504040204" pitchFamily="34" charset="0"/>
              <a:ea typeface="Verdana" panose="020B0604030504040204" pitchFamily="34" charset="0"/>
              <a:cs typeface="Verdana" panose="020B0604030504040204" pitchFamily="34" charset="0"/>
            </a:endParaRPr>
          </a:p>
          <a:p>
            <a:pPr marL="171395" indent="-171395">
              <a:spcAft>
                <a:spcPts val="200"/>
              </a:spcAft>
              <a:buFontTx/>
              <a:buChar char="-"/>
              <a:defRPr/>
            </a:pPr>
            <a:r>
              <a:rPr lang="en-US" sz="1200" dirty="0">
                <a:latin typeface="Verdana" panose="020B0604030504040204" pitchFamily="34" charset="0"/>
                <a:ea typeface="Verdana" panose="020B0604030504040204" pitchFamily="34" charset="0"/>
                <a:cs typeface="Verdana" panose="020B0604030504040204" pitchFamily="34" charset="0"/>
              </a:rPr>
              <a:t>Increased competitive advantage</a:t>
            </a:r>
            <a:br>
              <a:rPr lang="en-US" sz="1200" dirty="0">
                <a:latin typeface="Verdana" panose="020B0604030504040204" pitchFamily="34" charset="0"/>
                <a:ea typeface="Verdana" panose="020B0604030504040204" pitchFamily="34" charset="0"/>
                <a:cs typeface="Verdana" panose="020B0604030504040204" pitchFamily="34" charset="0"/>
              </a:rPr>
            </a:br>
            <a:endParaRPr lang="en-US" sz="1200" dirty="0">
              <a:latin typeface="Verdana" panose="020B0604030504040204" pitchFamily="34" charset="0"/>
              <a:ea typeface="Verdana" panose="020B0604030504040204" pitchFamily="34" charset="0"/>
              <a:cs typeface="Verdana" panose="020B0604030504040204" pitchFamily="34" charset="0"/>
            </a:endParaRPr>
          </a:p>
          <a:p>
            <a:pPr marL="171395" indent="-171395">
              <a:spcAft>
                <a:spcPts val="200"/>
              </a:spcAft>
              <a:buFontTx/>
              <a:buChar char="-"/>
              <a:defRPr/>
            </a:pPr>
            <a:r>
              <a:rPr lang="en-US" sz="1200" dirty="0">
                <a:latin typeface="Verdana" panose="020B0604030504040204" pitchFamily="34" charset="0"/>
                <a:ea typeface="Verdana" panose="020B0604030504040204" pitchFamily="34" charset="0"/>
                <a:cs typeface="Verdana" panose="020B0604030504040204" pitchFamily="34" charset="0"/>
              </a:rPr>
              <a:t>Balanced and comparable reporting</a:t>
            </a:r>
          </a:p>
          <a:p>
            <a:pPr indent="-736253"/>
            <a:endParaRPr lang="en-US" sz="1200" dirty="0">
              <a:latin typeface="Verdana" panose="020B0604030504040204" pitchFamily="34" charset="0"/>
              <a:ea typeface="Verdana" panose="020B0604030504040204" pitchFamily="34" charset="0"/>
              <a:cs typeface="Verdana" panose="020B0604030504040204" pitchFamily="34" charset="0"/>
            </a:endParaRPr>
          </a:p>
          <a:p>
            <a:pPr indent="-736253"/>
            <a:endParaRPr lang="en-US" sz="1200" dirty="0">
              <a:latin typeface="Verdana" panose="020B0604030504040204" pitchFamily="34" charset="0"/>
              <a:ea typeface="Verdana" panose="020B0604030504040204" pitchFamily="34" charset="0"/>
              <a:cs typeface="Verdana" panose="020B0604030504040204" pitchFamily="34" charset="0"/>
            </a:endParaRPr>
          </a:p>
          <a:p>
            <a:pPr indent="-736253"/>
            <a:endParaRPr lang="en-US" sz="1200" dirty="0">
              <a:latin typeface="Verdana" panose="020B0604030504040204" pitchFamily="34" charset="0"/>
              <a:ea typeface="Verdana" panose="020B0604030504040204" pitchFamily="34" charset="0"/>
              <a:cs typeface="Verdana" panose="020B0604030504040204" pitchFamily="34" charset="0"/>
            </a:endParaRPr>
          </a:p>
          <a:p>
            <a:pPr indent="-736253"/>
            <a:endParaRPr lang="en-US" sz="1200" dirty="0">
              <a:latin typeface="Verdana" panose="020B0604030504040204" pitchFamily="34" charset="0"/>
              <a:ea typeface="Verdana" panose="020B0604030504040204" pitchFamily="34" charset="0"/>
              <a:cs typeface="Verdana" panose="020B0604030504040204" pitchFamily="34" charset="0"/>
            </a:endParaRPr>
          </a:p>
          <a:p>
            <a:pPr indent="-736253"/>
            <a:endParaRPr lang="en-US" sz="1200" dirty="0">
              <a:latin typeface="Verdana" panose="020B0604030504040204" pitchFamily="34" charset="0"/>
              <a:ea typeface="Verdana" panose="020B0604030504040204" pitchFamily="34" charset="0"/>
              <a:cs typeface="Verdana" panose="020B0604030504040204" pitchFamily="34" charset="0"/>
            </a:endParaRPr>
          </a:p>
        </p:txBody>
      </p:sp>
      <p:sp>
        <p:nvSpPr>
          <p:cNvPr id="20" name="Rectangle 19"/>
          <p:cNvSpPr/>
          <p:nvPr/>
        </p:nvSpPr>
        <p:spPr>
          <a:xfrm>
            <a:off x="363260" y="1786246"/>
            <a:ext cx="2083804" cy="447117"/>
          </a:xfrm>
          <a:prstGeom prst="rect">
            <a:avLst/>
          </a:prstGeom>
          <a:solidFill>
            <a:srgbClr val="B0D360"/>
          </a:solidFill>
          <a:ln>
            <a:solidFill>
              <a:srgbClr val="B0D360"/>
            </a:solidFill>
          </a:ln>
        </p:spPr>
        <p:style>
          <a:lnRef idx="2">
            <a:schemeClr val="accent1">
              <a:shade val="50000"/>
            </a:schemeClr>
          </a:lnRef>
          <a:fillRef idx="1">
            <a:schemeClr val="accent1"/>
          </a:fillRef>
          <a:effectRef idx="0">
            <a:schemeClr val="accent1"/>
          </a:effectRef>
          <a:fontRef idx="minor">
            <a:schemeClr val="lt1"/>
          </a:fontRef>
        </p:style>
        <p:txBody>
          <a:bodyPr lIns="91411" tIns="45707" rIns="91411" bIns="45707" rtlCol="0" anchor="ctr"/>
          <a:lstStyle/>
          <a:p>
            <a:r>
              <a:rPr lang="en-GB" sz="1200" b="1" dirty="0">
                <a:solidFill>
                  <a:schemeClr val="bg1"/>
                </a:solidFill>
                <a:latin typeface="Verdana" panose="020B0604030504040204" pitchFamily="34" charset="0"/>
                <a:ea typeface="Verdana" panose="020B0604030504040204" pitchFamily="34" charset="0"/>
                <a:cs typeface="Verdana" panose="020B0604030504040204" pitchFamily="34" charset="0"/>
              </a:rPr>
              <a:t>Establish a clear framework that is… </a:t>
            </a:r>
          </a:p>
        </p:txBody>
      </p:sp>
      <p:sp>
        <p:nvSpPr>
          <p:cNvPr id="22" name="Rectangle 21"/>
          <p:cNvSpPr/>
          <p:nvPr/>
        </p:nvSpPr>
        <p:spPr>
          <a:xfrm>
            <a:off x="363260" y="2993719"/>
            <a:ext cx="2083804" cy="317226"/>
          </a:xfrm>
          <a:prstGeom prst="rect">
            <a:avLst/>
          </a:prstGeom>
          <a:solidFill>
            <a:srgbClr val="B0D360"/>
          </a:solidFill>
          <a:ln>
            <a:solidFill>
              <a:srgbClr val="B0D360"/>
            </a:solidFill>
          </a:ln>
        </p:spPr>
        <p:style>
          <a:lnRef idx="2">
            <a:schemeClr val="accent1">
              <a:shade val="50000"/>
            </a:schemeClr>
          </a:lnRef>
          <a:fillRef idx="1">
            <a:schemeClr val="accent1"/>
          </a:fillRef>
          <a:effectRef idx="0">
            <a:schemeClr val="accent1"/>
          </a:effectRef>
          <a:fontRef idx="minor">
            <a:schemeClr val="lt1"/>
          </a:fontRef>
        </p:style>
        <p:txBody>
          <a:bodyPr lIns="91411" tIns="45707" rIns="91411" bIns="45707" rtlCol="0" anchor="ctr"/>
          <a:lstStyle/>
          <a:p>
            <a:r>
              <a:rPr lang="en-GB" sz="1200" b="1" dirty="0">
                <a:solidFill>
                  <a:schemeClr val="bg1"/>
                </a:solidFill>
                <a:latin typeface="Verdana" panose="020B0604030504040204" pitchFamily="34" charset="0"/>
                <a:ea typeface="Verdana" panose="020B0604030504040204" pitchFamily="34" charset="0"/>
                <a:cs typeface="Verdana" panose="020B0604030504040204" pitchFamily="34" charset="0"/>
              </a:rPr>
              <a:t>...that conveys…</a:t>
            </a:r>
          </a:p>
        </p:txBody>
      </p:sp>
      <p:sp>
        <p:nvSpPr>
          <p:cNvPr id="24" name="Rectangle 23"/>
          <p:cNvSpPr/>
          <p:nvPr/>
        </p:nvSpPr>
        <p:spPr>
          <a:xfrm>
            <a:off x="363260" y="3883204"/>
            <a:ext cx="2083804" cy="438391"/>
          </a:xfrm>
          <a:prstGeom prst="rect">
            <a:avLst/>
          </a:prstGeom>
          <a:solidFill>
            <a:srgbClr val="B0D360"/>
          </a:solidFill>
          <a:ln>
            <a:solidFill>
              <a:srgbClr val="B0D360"/>
            </a:solidFill>
          </a:ln>
        </p:spPr>
        <p:style>
          <a:lnRef idx="2">
            <a:schemeClr val="accent1">
              <a:shade val="50000"/>
            </a:schemeClr>
          </a:lnRef>
          <a:fillRef idx="1">
            <a:schemeClr val="accent1"/>
          </a:fillRef>
          <a:effectRef idx="0">
            <a:schemeClr val="accent1"/>
          </a:effectRef>
          <a:fontRef idx="minor">
            <a:schemeClr val="lt1"/>
          </a:fontRef>
        </p:style>
        <p:txBody>
          <a:bodyPr lIns="91411" tIns="45707" rIns="91411" bIns="45707" rtlCol="0" anchor="ctr"/>
          <a:lstStyle/>
          <a:p>
            <a:r>
              <a:rPr lang="en-GB" sz="1200" b="1" dirty="0">
                <a:solidFill>
                  <a:schemeClr val="bg1"/>
                </a:solidFill>
                <a:latin typeface="Verdana" panose="020B0604030504040204" pitchFamily="34" charset="0"/>
                <a:ea typeface="Verdana" panose="020B0604030504040204" pitchFamily="34" charset="0"/>
                <a:cs typeface="Verdana" panose="020B0604030504040204" pitchFamily="34" charset="0"/>
              </a:rPr>
              <a:t>...and drives meaningful results…</a:t>
            </a:r>
          </a:p>
        </p:txBody>
      </p:sp>
      <p:sp>
        <p:nvSpPr>
          <p:cNvPr id="12" name="Rectangle 11"/>
          <p:cNvSpPr/>
          <p:nvPr/>
        </p:nvSpPr>
        <p:spPr>
          <a:xfrm>
            <a:off x="957821" y="937220"/>
            <a:ext cx="5616624" cy="304503"/>
          </a:xfrm>
          <a:prstGeom prst="rect">
            <a:avLst/>
          </a:prstGeom>
        </p:spPr>
        <p:txBody>
          <a:bodyPr wrap="square" lIns="88196" tIns="44099" rIns="88196" bIns="44099">
            <a:spAutoFit/>
          </a:bodyPr>
          <a:lstStyle/>
          <a:p>
            <a:pPr algn="ctr" defTabSz="710132"/>
            <a:r>
              <a:rPr lang="en-GB" sz="14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80+ businesses from 15 sectors and all geographic regions</a:t>
            </a:r>
            <a:endParaRPr lang="en-GB"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25" name="Title 1"/>
          <p:cNvSpPr txBox="1">
            <a:spLocks/>
          </p:cNvSpPr>
          <p:nvPr/>
        </p:nvSpPr>
        <p:spPr>
          <a:xfrm>
            <a:off x="1765201" y="361156"/>
            <a:ext cx="6248138" cy="438066"/>
          </a:xfrm>
          <a:prstGeom prst="rect">
            <a:avLst/>
          </a:prstGeom>
        </p:spPr>
        <p:txBody>
          <a:bodyPr/>
          <a:lstStyle>
            <a:lvl1pPr algn="l" defTabSz="736264" rtl="0" eaLnBrk="1" latinLnBrk="0" hangingPunct="1">
              <a:spcBef>
                <a:spcPct val="0"/>
              </a:spcBef>
              <a:buNone/>
              <a:defRPr sz="1700" b="0" i="0" kern="1200">
                <a:solidFill>
                  <a:srgbClr val="FDAF18"/>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We asked business what they needed</a:t>
            </a:r>
            <a:endParaRPr lang="en-US" dirty="0"/>
          </a:p>
        </p:txBody>
      </p:sp>
    </p:spTree>
    <p:extLst>
      <p:ext uri="{BB962C8B-B14F-4D97-AF65-F5344CB8AC3E}">
        <p14:creationId xmlns:p14="http://schemas.microsoft.com/office/powerpoint/2010/main" val="8016485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a:xfrm>
            <a:off x="1142276" y="1065926"/>
            <a:ext cx="2351117" cy="304503"/>
          </a:xfrm>
          <a:prstGeom prst="rect">
            <a:avLst/>
          </a:prstGeom>
        </p:spPr>
        <p:txBody>
          <a:bodyPr wrap="square" lIns="88196" tIns="44099" rIns="88196" bIns="44099">
            <a:spAutoFit/>
          </a:bodyPr>
          <a:lstStyle/>
          <a:p>
            <a:pPr algn="ctr" defTabSz="710132"/>
            <a:r>
              <a:rPr lang="en-GB" sz="14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Developed the Protocol</a:t>
            </a:r>
            <a:endParaRPr lang="en-GB" sz="1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60" name="Rectangle 59"/>
          <p:cNvSpPr/>
          <p:nvPr/>
        </p:nvSpPr>
        <p:spPr>
          <a:xfrm>
            <a:off x="3853433" y="1065926"/>
            <a:ext cx="3063432" cy="735390"/>
          </a:xfrm>
          <a:prstGeom prst="rect">
            <a:avLst/>
          </a:prstGeom>
        </p:spPr>
        <p:txBody>
          <a:bodyPr wrap="square" lIns="88196" tIns="44099" rIns="88196" bIns="44099">
            <a:spAutoFit/>
          </a:bodyPr>
          <a:lstStyle/>
          <a:p>
            <a:pPr algn="ctr" defTabSz="710132"/>
            <a:r>
              <a:rPr lang="en-GB" sz="14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Developed two </a:t>
            </a:r>
            <a:r>
              <a:rPr lang="en-GB" sz="1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s</a:t>
            </a:r>
            <a:r>
              <a:rPr lang="en-GB" sz="14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ector </a:t>
            </a:r>
            <a:r>
              <a:rPr lang="en-GB" sz="1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g</a:t>
            </a:r>
            <a:r>
              <a:rPr lang="en-GB" sz="14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uides, and managed the business engagement and pilot testing</a:t>
            </a:r>
            <a:endParaRPr lang="en-GB"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55" name="Title 1"/>
          <p:cNvSpPr>
            <a:spLocks noGrp="1"/>
          </p:cNvSpPr>
          <p:nvPr>
            <p:ph type="title"/>
          </p:nvPr>
        </p:nvSpPr>
        <p:spPr>
          <a:xfrm>
            <a:off x="1765201" y="361156"/>
            <a:ext cx="6248138" cy="438066"/>
          </a:xfrm>
        </p:spPr>
        <p:txBody>
          <a:bodyPr/>
          <a:lstStyle/>
          <a:p>
            <a:r>
              <a:rPr lang="en-GB" dirty="0"/>
              <a:t>A unique collaborative process</a:t>
            </a:r>
            <a:endParaRPr lang="en-US" dirty="0"/>
          </a:p>
        </p:txBody>
      </p:sp>
      <p:sp>
        <p:nvSpPr>
          <p:cNvPr id="2" name="Rectangle 1"/>
          <p:cNvSpPr/>
          <p:nvPr/>
        </p:nvSpPr>
        <p:spPr>
          <a:xfrm>
            <a:off x="4285482" y="4662802"/>
            <a:ext cx="6264695" cy="269304"/>
          </a:xfrm>
          <a:prstGeom prst="rect">
            <a:avLst/>
          </a:prstGeom>
        </p:spPr>
        <p:txBody>
          <a:bodyPr wrap="square">
            <a:spAutoFit/>
          </a:bodyPr>
          <a:lstStyle/>
          <a:p>
            <a:pPr>
              <a:lnSpc>
                <a:spcPct val="115000"/>
              </a:lnSpc>
              <a:spcAft>
                <a:spcPts val="600"/>
              </a:spcAft>
            </a:pPr>
            <a:r>
              <a:rPr lang="en-GB" sz="1000" i="1" dirty="0" smtClean="0">
                <a:solidFill>
                  <a:schemeClr val="tx1">
                    <a:lumMod val="50000"/>
                    <a:lumOff val="50000"/>
                  </a:schemeClr>
                </a:solidFill>
                <a:latin typeface="Verdana" panose="020B0604030504040204" pitchFamily="34" charset="0"/>
                <a:ea typeface="Calibri" panose="020F0502020204030204" pitchFamily="34" charset="0"/>
                <a:cs typeface="Arial" panose="020B0604020202020204" pitchFamily="34" charset="0"/>
              </a:rPr>
              <a:t>The </a:t>
            </a:r>
            <a:r>
              <a:rPr lang="en-GB" sz="1000" i="1" dirty="0">
                <a:solidFill>
                  <a:schemeClr val="tx1">
                    <a:lumMod val="50000"/>
                    <a:lumOff val="50000"/>
                  </a:schemeClr>
                </a:solidFill>
                <a:latin typeface="Verdana" panose="020B0604030504040204" pitchFamily="34" charset="0"/>
                <a:ea typeface="Calibri" panose="020F0502020204030204" pitchFamily="34" charset="0"/>
                <a:cs typeface="Arial" panose="020B0604020202020204" pitchFamily="34" charset="0"/>
              </a:rPr>
              <a:t>Coalition is hosted by ICAEW.</a:t>
            </a:r>
            <a:endParaRPr lang="en-GB" sz="1000" dirty="0">
              <a:solidFill>
                <a:schemeClr val="tx1">
                  <a:lumMod val="50000"/>
                  <a:lumOff val="50000"/>
                </a:schemeClr>
              </a:solidFill>
              <a:effectLst/>
              <a:latin typeface="Calibri" panose="020F0502020204030204" pitchFamily="34" charset="0"/>
              <a:ea typeface="Calibri" panose="020F0502020204030204" pitchFamily="34" charset="0"/>
              <a:cs typeface="Arial" panose="020B0604020202020204" pitchFamily="34" charset="0"/>
            </a:endParaRPr>
          </a:p>
        </p:txBody>
      </p:sp>
      <p:grpSp>
        <p:nvGrpSpPr>
          <p:cNvPr id="56" name="Group 55"/>
          <p:cNvGrpSpPr>
            <a:grpSpLocks noChangeAspect="1"/>
          </p:cNvGrpSpPr>
          <p:nvPr/>
        </p:nvGrpSpPr>
        <p:grpSpPr>
          <a:xfrm>
            <a:off x="813658" y="1729308"/>
            <a:ext cx="2765334" cy="2880000"/>
            <a:chOff x="2161034" y="-176463"/>
            <a:chExt cx="7476903" cy="7786938"/>
          </a:xfrm>
        </p:grpSpPr>
        <p:grpSp>
          <p:nvGrpSpPr>
            <p:cNvPr id="57" name="Group 56"/>
            <p:cNvGrpSpPr/>
            <p:nvPr/>
          </p:nvGrpSpPr>
          <p:grpSpPr>
            <a:xfrm>
              <a:off x="2240063" y="-101714"/>
              <a:ext cx="7318844" cy="2149732"/>
              <a:chOff x="2588188" y="-101714"/>
              <a:chExt cx="7318844" cy="2149732"/>
            </a:xfrm>
          </p:grpSpPr>
          <p:grpSp>
            <p:nvGrpSpPr>
              <p:cNvPr id="106" name="Group 105"/>
              <p:cNvGrpSpPr/>
              <p:nvPr/>
            </p:nvGrpSpPr>
            <p:grpSpPr>
              <a:xfrm>
                <a:off x="2588188" y="1101610"/>
                <a:ext cx="7318844" cy="946408"/>
                <a:chOff x="2019318" y="1057562"/>
                <a:chExt cx="7318844" cy="946408"/>
              </a:xfrm>
            </p:grpSpPr>
            <p:pic>
              <p:nvPicPr>
                <p:cNvPr id="108" name="Picture 10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9318" y="1190767"/>
                  <a:ext cx="1990829" cy="679998"/>
                </a:xfrm>
                <a:prstGeom prst="rect">
                  <a:avLst/>
                </a:prstGeom>
              </p:spPr>
            </p:pic>
            <p:pic>
              <p:nvPicPr>
                <p:cNvPr id="109" name="Picture 6" descr="http://www.forster.co.uk/wp-content/uploads/TheBTeam-logo.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57646" y="1057562"/>
                  <a:ext cx="1646447" cy="946408"/>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10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45218" y="1162706"/>
                  <a:ext cx="1292944" cy="736120"/>
                </a:xfrm>
                <a:prstGeom prst="rect">
                  <a:avLst/>
                </a:prstGeom>
              </p:spPr>
            </p:pic>
            <p:pic>
              <p:nvPicPr>
                <p:cNvPr id="111" name="Picture 48" descr="http://www.norexeco.com/wp-content/uploads/pwc-logo.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551592" y="1106010"/>
                  <a:ext cx="1046129" cy="849513"/>
                </a:xfrm>
                <a:prstGeom prst="rect">
                  <a:avLst/>
                </a:prstGeom>
                <a:noFill/>
                <a:extLst>
                  <a:ext uri="{909E8E84-426E-40DD-AFC4-6F175D3DCCD1}">
                    <a14:hiddenFill xmlns:a14="http://schemas.microsoft.com/office/drawing/2010/main">
                      <a:solidFill>
                        <a:srgbClr val="FFFFFF"/>
                      </a:solidFill>
                    </a14:hiddenFill>
                  </a:ext>
                </a:extLst>
              </p:spPr>
            </p:pic>
          </p:grpSp>
          <p:pic>
            <p:nvPicPr>
              <p:cNvPr id="107" name="Picture 106"/>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697413" y="-101714"/>
                <a:ext cx="3100394" cy="1040400"/>
              </a:xfrm>
              <a:prstGeom prst="rect">
                <a:avLst/>
              </a:prstGeom>
            </p:spPr>
          </p:pic>
        </p:grpSp>
        <p:grpSp>
          <p:nvGrpSpPr>
            <p:cNvPr id="58" name="Group 57"/>
            <p:cNvGrpSpPr/>
            <p:nvPr/>
          </p:nvGrpSpPr>
          <p:grpSpPr>
            <a:xfrm>
              <a:off x="2279511" y="2240521"/>
              <a:ext cx="7126748" cy="2062518"/>
              <a:chOff x="2976379" y="2240521"/>
              <a:chExt cx="7126748" cy="2062518"/>
            </a:xfrm>
          </p:grpSpPr>
          <p:grpSp>
            <p:nvGrpSpPr>
              <p:cNvPr id="95" name="Group 94"/>
              <p:cNvGrpSpPr/>
              <p:nvPr/>
            </p:nvGrpSpPr>
            <p:grpSpPr>
              <a:xfrm>
                <a:off x="4923964" y="3224345"/>
                <a:ext cx="5179163" cy="1078694"/>
                <a:chOff x="4257721" y="3224345"/>
                <a:chExt cx="5179163" cy="1078694"/>
              </a:xfrm>
            </p:grpSpPr>
            <p:pic>
              <p:nvPicPr>
                <p:cNvPr id="102" name="Picture 34" descr="http://www.comlsecretariat.org/wp-content/uploads/2010/11/WWF-logo-250x248.gi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687063" y="3224345"/>
                  <a:ext cx="1015920" cy="1078694"/>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22" descr="http://www.cbd.int/images/logos/org/logo-org-1637-1.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308346" y="3260899"/>
                  <a:ext cx="1165533" cy="1005586"/>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24" descr="https://lh4.googleusercontent.com/-0nJ16iVBQVM/AAAAAAAAAAI/AAAAAAAAACo/CR5xmkuZG7c/photo.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257721" y="3316447"/>
                  <a:ext cx="837441" cy="894491"/>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104"/>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916167" y="3442630"/>
                  <a:ext cx="1520717" cy="642122"/>
                </a:xfrm>
                <a:prstGeom prst="rect">
                  <a:avLst/>
                </a:prstGeom>
              </p:spPr>
            </p:pic>
          </p:grpSp>
          <p:grpSp>
            <p:nvGrpSpPr>
              <p:cNvPr id="96" name="Group 95"/>
              <p:cNvGrpSpPr/>
              <p:nvPr/>
            </p:nvGrpSpPr>
            <p:grpSpPr>
              <a:xfrm>
                <a:off x="2976379" y="2240521"/>
                <a:ext cx="7087581" cy="1766879"/>
                <a:chOff x="3072136" y="2240521"/>
                <a:chExt cx="7087581" cy="1766879"/>
              </a:xfrm>
            </p:grpSpPr>
            <p:pic>
              <p:nvPicPr>
                <p:cNvPr id="97" name="Picture 20" descr="https://encrypted-tbn2.gstatic.com/images?q=tbn:ANd9GcRn0mJnPodFdan3t_1GruslkE3nVnwGEkQ0yda7a8osWIDy7Cc3hbOjT0M"/>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3072136" y="3519984"/>
                  <a:ext cx="1734402" cy="487416"/>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46" descr="http://vamanufacturers.com/wp-content/uploads/2012/05/ERM-logo-2in-wpcf_300x394.jp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9475686" y="2240521"/>
                  <a:ext cx="684031" cy="961563"/>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98"/>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3167222" y="2380382"/>
                  <a:ext cx="825937" cy="681843"/>
                </a:xfrm>
                <a:prstGeom prst="rect">
                  <a:avLst/>
                </a:prstGeom>
              </p:spPr>
            </p:pic>
            <p:pic>
              <p:nvPicPr>
                <p:cNvPr id="100" name="Picture 99"/>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4135563" y="2578141"/>
                  <a:ext cx="2699999" cy="286328"/>
                </a:xfrm>
                <a:prstGeom prst="rect">
                  <a:avLst/>
                </a:prstGeom>
              </p:spPr>
            </p:pic>
            <p:pic>
              <p:nvPicPr>
                <p:cNvPr id="101" name="Picture 100"/>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6977965" y="2271304"/>
                  <a:ext cx="2355318" cy="900002"/>
                </a:xfrm>
                <a:prstGeom prst="rect">
                  <a:avLst/>
                </a:prstGeom>
              </p:spPr>
            </p:pic>
          </p:grpSp>
        </p:grpSp>
        <p:grpSp>
          <p:nvGrpSpPr>
            <p:cNvPr id="61" name="Group 60"/>
            <p:cNvGrpSpPr/>
            <p:nvPr/>
          </p:nvGrpSpPr>
          <p:grpSpPr>
            <a:xfrm>
              <a:off x="2206081" y="4600446"/>
              <a:ext cx="7386808" cy="2935693"/>
              <a:chOff x="1107416" y="4600446"/>
              <a:chExt cx="7386808" cy="2935693"/>
            </a:xfrm>
          </p:grpSpPr>
          <p:grpSp>
            <p:nvGrpSpPr>
              <p:cNvPr id="78" name="Group 77"/>
              <p:cNvGrpSpPr/>
              <p:nvPr/>
            </p:nvGrpSpPr>
            <p:grpSpPr>
              <a:xfrm>
                <a:off x="1117117" y="4600446"/>
                <a:ext cx="7367406" cy="998671"/>
                <a:chOff x="1058811" y="4600446"/>
                <a:chExt cx="7367406" cy="998671"/>
              </a:xfrm>
            </p:grpSpPr>
            <p:pic>
              <p:nvPicPr>
                <p:cNvPr id="90" name="Picture 44" descr="http://thecostaricanews.com/wp-content/uploads/2013/01/deloitte.jpg"/>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4895897" y="4915924"/>
                  <a:ext cx="1290749" cy="367715"/>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70" descr="ENI.jpg"/>
                <p:cNvPicPr>
                  <a:picLocks noChangeAspect="1"/>
                </p:cNvPicPr>
                <p:nvPr/>
              </p:nvPicPr>
              <p:blipFill>
                <a:blip r:embed="rId18" cstate="email">
                  <a:extLst>
                    <a:ext uri="{28A0092B-C50C-407E-A947-70E740481C1C}">
                      <a14:useLocalDpi xmlns:a14="http://schemas.microsoft.com/office/drawing/2010/main"/>
                    </a:ext>
                  </a:extLst>
                </a:blip>
                <a:srcRect/>
                <a:stretch>
                  <a:fillRect/>
                </a:stretch>
              </p:blipFill>
              <p:spPr bwMode="auto">
                <a:xfrm>
                  <a:off x="7868107" y="4758151"/>
                  <a:ext cx="558110" cy="683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Picture 91"/>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1058811" y="4600446"/>
                  <a:ext cx="1800000" cy="998671"/>
                </a:xfrm>
                <a:prstGeom prst="rect">
                  <a:avLst/>
                </a:prstGeom>
              </p:spPr>
            </p:pic>
            <p:pic>
              <p:nvPicPr>
                <p:cNvPr id="93" name="Picture 92"/>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3180886" y="4740117"/>
                  <a:ext cx="1392936" cy="719328"/>
                </a:xfrm>
                <a:prstGeom prst="rect">
                  <a:avLst/>
                </a:prstGeom>
              </p:spPr>
            </p:pic>
            <p:pic>
              <p:nvPicPr>
                <p:cNvPr id="94" name="Picture 93"/>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6508721" y="4899981"/>
                  <a:ext cx="1037312" cy="399600"/>
                </a:xfrm>
                <a:prstGeom prst="rect">
                  <a:avLst/>
                </a:prstGeom>
              </p:spPr>
            </p:pic>
          </p:grpSp>
          <p:grpSp>
            <p:nvGrpSpPr>
              <p:cNvPr id="79" name="Group 78"/>
              <p:cNvGrpSpPr/>
              <p:nvPr/>
            </p:nvGrpSpPr>
            <p:grpSpPr>
              <a:xfrm>
                <a:off x="1979941" y="6907180"/>
                <a:ext cx="5641759" cy="628959"/>
                <a:chOff x="1991023" y="6907180"/>
                <a:chExt cx="5641759" cy="628959"/>
              </a:xfrm>
            </p:grpSpPr>
            <p:pic>
              <p:nvPicPr>
                <p:cNvPr id="86" name="Picture 30" descr="http://upload.wikimedia.org/wikipedia/en/0/0b/World_Resources_Institute_logo.jpg"/>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6149790" y="6946082"/>
                  <a:ext cx="1482992" cy="551155"/>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86"/>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4268826" y="6907180"/>
                  <a:ext cx="1530065" cy="628959"/>
                </a:xfrm>
                <a:prstGeom prst="rect">
                  <a:avLst/>
                </a:prstGeom>
              </p:spPr>
            </p:pic>
            <p:pic>
              <p:nvPicPr>
                <p:cNvPr id="88" name="Picture 87"/>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3251924" y="6915659"/>
                  <a:ext cx="666001" cy="612000"/>
                </a:xfrm>
                <a:prstGeom prst="rect">
                  <a:avLst/>
                </a:prstGeom>
              </p:spPr>
            </p:pic>
            <p:pic>
              <p:nvPicPr>
                <p:cNvPr id="89" name="Picture 88"/>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1991023" y="6987659"/>
                  <a:ext cx="910000" cy="468000"/>
                </a:xfrm>
                <a:prstGeom prst="rect">
                  <a:avLst/>
                </a:prstGeom>
              </p:spPr>
            </p:pic>
          </p:grpSp>
          <p:grpSp>
            <p:nvGrpSpPr>
              <p:cNvPr id="80" name="Group 79"/>
              <p:cNvGrpSpPr/>
              <p:nvPr/>
            </p:nvGrpSpPr>
            <p:grpSpPr>
              <a:xfrm>
                <a:off x="1107416" y="5770749"/>
                <a:ext cx="7386808" cy="964800"/>
                <a:chOff x="1156021" y="5647094"/>
                <a:chExt cx="7386808" cy="964800"/>
              </a:xfrm>
            </p:grpSpPr>
            <p:pic>
              <p:nvPicPr>
                <p:cNvPr id="81" name="Picture 18" descr="http://gistadvisory.com/images/logo.jpg"/>
                <p:cNvPicPr>
                  <a:picLocks noChangeAspect="1" noChangeArrowheads="1"/>
                </p:cNvPicPr>
                <p:nvPr/>
              </p:nvPicPr>
              <p:blipFill rotWithShape="1">
                <a:blip r:embed="rId26" cstate="email">
                  <a:extLst>
                    <a:ext uri="{28A0092B-C50C-407E-A947-70E740481C1C}">
                      <a14:useLocalDpi xmlns:a14="http://schemas.microsoft.com/office/drawing/2010/main"/>
                    </a:ext>
                  </a:extLst>
                </a:blip>
                <a:srcRect/>
                <a:stretch/>
              </p:blipFill>
              <p:spPr bwMode="auto">
                <a:xfrm>
                  <a:off x="1156021" y="5695893"/>
                  <a:ext cx="1571915" cy="867203"/>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81"/>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2923010" y="5647094"/>
                  <a:ext cx="1556129" cy="964800"/>
                </a:xfrm>
                <a:prstGeom prst="rect">
                  <a:avLst/>
                </a:prstGeom>
              </p:spPr>
            </p:pic>
            <p:pic>
              <p:nvPicPr>
                <p:cNvPr id="83" name="Picture 82"/>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7221076" y="5852294"/>
                  <a:ext cx="1321753" cy="554400"/>
                </a:xfrm>
                <a:prstGeom prst="rect">
                  <a:avLst/>
                </a:prstGeom>
              </p:spPr>
            </p:pic>
            <p:pic>
              <p:nvPicPr>
                <p:cNvPr id="84" name="Picture 83"/>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6149790" y="5855894"/>
                  <a:ext cx="720385" cy="547200"/>
                </a:xfrm>
                <a:prstGeom prst="rect">
                  <a:avLst/>
                </a:prstGeom>
              </p:spPr>
            </p:pic>
            <p:pic>
              <p:nvPicPr>
                <p:cNvPr id="85" name="Picture 84"/>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4538891" y="5769494"/>
                  <a:ext cx="1259998" cy="720000"/>
                </a:xfrm>
                <a:prstGeom prst="rect">
                  <a:avLst/>
                </a:prstGeom>
              </p:spPr>
            </p:pic>
          </p:grpSp>
        </p:grpSp>
        <p:grpSp>
          <p:nvGrpSpPr>
            <p:cNvPr id="62" name="Group 61"/>
            <p:cNvGrpSpPr/>
            <p:nvPr/>
          </p:nvGrpSpPr>
          <p:grpSpPr>
            <a:xfrm>
              <a:off x="2161034" y="-176463"/>
              <a:ext cx="7476903" cy="7786938"/>
              <a:chOff x="2161034" y="-176463"/>
              <a:chExt cx="7476903" cy="7786938"/>
            </a:xfrm>
          </p:grpSpPr>
          <p:sp>
            <p:nvSpPr>
              <p:cNvPr id="63" name="Rounded Rectangle 62"/>
              <p:cNvSpPr/>
              <p:nvPr/>
            </p:nvSpPr>
            <p:spPr>
              <a:xfrm>
                <a:off x="2161034" y="-176463"/>
                <a:ext cx="7476902" cy="2278984"/>
              </a:xfrm>
              <a:prstGeom prst="round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ounded Rectangle 64"/>
              <p:cNvSpPr/>
              <p:nvPr/>
            </p:nvSpPr>
            <p:spPr>
              <a:xfrm>
                <a:off x="2161035" y="2155357"/>
                <a:ext cx="7476902" cy="2292065"/>
              </a:xfrm>
              <a:prstGeom prst="round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ounded Rectangle 76"/>
              <p:cNvSpPr/>
              <p:nvPr/>
            </p:nvSpPr>
            <p:spPr>
              <a:xfrm>
                <a:off x="2161034" y="4520008"/>
                <a:ext cx="7476902" cy="3090467"/>
              </a:xfrm>
              <a:prstGeom prst="round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12" name="Group 111"/>
          <p:cNvGrpSpPr>
            <a:grpSpLocks noChangeAspect="1"/>
          </p:cNvGrpSpPr>
          <p:nvPr/>
        </p:nvGrpSpPr>
        <p:grpSpPr>
          <a:xfrm>
            <a:off x="4510037" y="2161036"/>
            <a:ext cx="1765317" cy="2160000"/>
            <a:chOff x="3086100" y="352425"/>
            <a:chExt cx="4865349" cy="5953125"/>
          </a:xfrm>
        </p:grpSpPr>
        <p:grpSp>
          <p:nvGrpSpPr>
            <p:cNvPr id="113" name="Group 112"/>
            <p:cNvGrpSpPr/>
            <p:nvPr/>
          </p:nvGrpSpPr>
          <p:grpSpPr>
            <a:xfrm>
              <a:off x="3266954" y="478303"/>
              <a:ext cx="4684495" cy="5467082"/>
              <a:chOff x="3266954" y="478303"/>
              <a:chExt cx="4684495" cy="5467082"/>
            </a:xfrm>
          </p:grpSpPr>
          <p:pic>
            <p:nvPicPr>
              <p:cNvPr id="115" name="Picture 114"/>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4994817" y="478303"/>
                <a:ext cx="1228768" cy="1170000"/>
              </a:xfrm>
              <a:prstGeom prst="rect">
                <a:avLst/>
              </a:prstGeom>
            </p:spPr>
          </p:pic>
          <p:grpSp>
            <p:nvGrpSpPr>
              <p:cNvPr id="116" name="Group 115"/>
              <p:cNvGrpSpPr/>
              <p:nvPr/>
            </p:nvGrpSpPr>
            <p:grpSpPr>
              <a:xfrm>
                <a:off x="3487663" y="4865385"/>
                <a:ext cx="4243076" cy="1080000"/>
                <a:chOff x="3558772" y="4103385"/>
                <a:chExt cx="4243076" cy="1080000"/>
              </a:xfrm>
            </p:grpSpPr>
            <p:pic>
              <p:nvPicPr>
                <p:cNvPr id="124" name="Picture 123"/>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3558772" y="4103385"/>
                  <a:ext cx="1080000" cy="1080000"/>
                </a:xfrm>
                <a:prstGeom prst="rect">
                  <a:avLst/>
                </a:prstGeom>
              </p:spPr>
            </p:pic>
            <p:pic>
              <p:nvPicPr>
                <p:cNvPr id="125" name="Picture 124"/>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5344667" y="4103385"/>
                  <a:ext cx="2457181" cy="1080000"/>
                </a:xfrm>
                <a:prstGeom prst="rect">
                  <a:avLst/>
                </a:prstGeom>
              </p:spPr>
            </p:pic>
          </p:grpSp>
          <p:grpSp>
            <p:nvGrpSpPr>
              <p:cNvPr id="117" name="Group 116"/>
              <p:cNvGrpSpPr/>
              <p:nvPr/>
            </p:nvGrpSpPr>
            <p:grpSpPr>
              <a:xfrm>
                <a:off x="3509660" y="1845074"/>
                <a:ext cx="4199083" cy="1080000"/>
                <a:chOff x="3558772" y="1059450"/>
                <a:chExt cx="4199083" cy="1080000"/>
              </a:xfrm>
            </p:grpSpPr>
            <p:pic>
              <p:nvPicPr>
                <p:cNvPr id="122" name="Picture 121"/>
                <p:cNvPicPr>
                  <a:picLocks noChangeAspect="1"/>
                </p:cNvPicPr>
                <p:nvPr/>
              </p:nvPicPr>
              <p:blipFill>
                <a:blip r:embed="rId34" cstate="email">
                  <a:extLst>
                    <a:ext uri="{28A0092B-C50C-407E-A947-70E740481C1C}">
                      <a14:useLocalDpi xmlns:a14="http://schemas.microsoft.com/office/drawing/2010/main"/>
                    </a:ext>
                  </a:extLst>
                </a:blip>
                <a:stretch>
                  <a:fillRect/>
                </a:stretch>
              </p:blipFill>
              <p:spPr>
                <a:xfrm>
                  <a:off x="5388659" y="1194450"/>
                  <a:ext cx="2369196" cy="810000"/>
                </a:xfrm>
                <a:prstGeom prst="rect">
                  <a:avLst/>
                </a:prstGeom>
              </p:spPr>
            </p:pic>
            <p:pic>
              <p:nvPicPr>
                <p:cNvPr id="123" name="Picture 122"/>
                <p:cNvPicPr>
                  <a:picLocks noChangeAspect="1"/>
                </p:cNvPicPr>
                <p:nvPr/>
              </p:nvPicPr>
              <p:blipFill>
                <a:blip r:embed="rId35" cstate="email">
                  <a:extLst>
                    <a:ext uri="{28A0092B-C50C-407E-A947-70E740481C1C}">
                      <a14:useLocalDpi xmlns:a14="http://schemas.microsoft.com/office/drawing/2010/main"/>
                    </a:ext>
                  </a:extLst>
                </a:blip>
                <a:stretch>
                  <a:fillRect/>
                </a:stretch>
              </p:blipFill>
              <p:spPr>
                <a:xfrm>
                  <a:off x="3558772" y="1059450"/>
                  <a:ext cx="1080000" cy="1080000"/>
                </a:xfrm>
                <a:prstGeom prst="rect">
                  <a:avLst/>
                </a:prstGeom>
              </p:spPr>
            </p:pic>
          </p:grpSp>
          <p:grpSp>
            <p:nvGrpSpPr>
              <p:cNvPr id="118" name="Group 117"/>
              <p:cNvGrpSpPr/>
              <p:nvPr/>
            </p:nvGrpSpPr>
            <p:grpSpPr>
              <a:xfrm>
                <a:off x="3266954" y="3121845"/>
                <a:ext cx="4684495" cy="900000"/>
                <a:chOff x="3266954" y="2358609"/>
                <a:chExt cx="4684495" cy="900000"/>
              </a:xfrm>
            </p:grpSpPr>
            <p:pic>
              <p:nvPicPr>
                <p:cNvPr id="120" name="Picture 119"/>
                <p:cNvPicPr>
                  <a:picLocks noChangeAspect="1"/>
                </p:cNvPicPr>
                <p:nvPr/>
              </p:nvPicPr>
              <p:blipFill>
                <a:blip r:embed="rId36" cstate="email">
                  <a:extLst>
                    <a:ext uri="{28A0092B-C50C-407E-A947-70E740481C1C}">
                      <a14:useLocalDpi xmlns:a14="http://schemas.microsoft.com/office/drawing/2010/main"/>
                    </a:ext>
                  </a:extLst>
                </a:blip>
                <a:stretch>
                  <a:fillRect/>
                </a:stretch>
              </p:blipFill>
              <p:spPr>
                <a:xfrm>
                  <a:off x="3266954" y="2358609"/>
                  <a:ext cx="1663637" cy="900000"/>
                </a:xfrm>
                <a:prstGeom prst="rect">
                  <a:avLst/>
                </a:prstGeom>
              </p:spPr>
            </p:pic>
            <p:pic>
              <p:nvPicPr>
                <p:cNvPr id="121" name="Picture 120"/>
                <p:cNvPicPr>
                  <a:picLocks noChangeAspect="1"/>
                </p:cNvPicPr>
                <p:nvPr/>
              </p:nvPicPr>
              <p:blipFill>
                <a:blip r:embed="rId37" cstate="email">
                  <a:extLst>
                    <a:ext uri="{28A0092B-C50C-407E-A947-70E740481C1C}">
                      <a14:useLocalDpi xmlns:a14="http://schemas.microsoft.com/office/drawing/2010/main"/>
                    </a:ext>
                  </a:extLst>
                </a:blip>
                <a:stretch>
                  <a:fillRect/>
                </a:stretch>
              </p:blipFill>
              <p:spPr>
                <a:xfrm>
                  <a:off x="5195066" y="2403609"/>
                  <a:ext cx="2756383" cy="810000"/>
                </a:xfrm>
                <a:prstGeom prst="rect">
                  <a:avLst/>
                </a:prstGeom>
              </p:spPr>
            </p:pic>
          </p:grpSp>
          <p:pic>
            <p:nvPicPr>
              <p:cNvPr id="119" name="Picture 118"/>
              <p:cNvPicPr>
                <a:picLocks noChangeAspect="1"/>
              </p:cNvPicPr>
              <p:nvPr/>
            </p:nvPicPr>
            <p:blipFill>
              <a:blip r:embed="rId38" cstate="email">
                <a:extLst>
                  <a:ext uri="{28A0092B-C50C-407E-A947-70E740481C1C}">
                    <a14:useLocalDpi xmlns:a14="http://schemas.microsoft.com/office/drawing/2010/main"/>
                  </a:ext>
                </a:extLst>
              </a:blip>
              <a:stretch>
                <a:fillRect/>
              </a:stretch>
            </p:blipFill>
            <p:spPr>
              <a:xfrm>
                <a:off x="3744546" y="4218616"/>
                <a:ext cx="3729310" cy="450000"/>
              </a:xfrm>
              <a:prstGeom prst="rect">
                <a:avLst/>
              </a:prstGeom>
            </p:spPr>
          </p:pic>
        </p:grpSp>
        <p:sp>
          <p:nvSpPr>
            <p:cNvPr id="114" name="Rounded Rectangle 113"/>
            <p:cNvSpPr/>
            <p:nvPr/>
          </p:nvSpPr>
          <p:spPr>
            <a:xfrm>
              <a:off x="3086100" y="352425"/>
              <a:ext cx="4865349" cy="5953125"/>
            </a:xfrm>
            <a:prstGeom prst="round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 name="Picture 2"/>
          <p:cNvPicPr>
            <a:picLocks noChangeAspect="1"/>
          </p:cNvPicPr>
          <p:nvPr/>
        </p:nvPicPr>
        <p:blipFill>
          <a:blip r:embed="rId39" cstate="email">
            <a:extLst>
              <a:ext uri="{28A0092B-C50C-407E-A947-70E740481C1C}">
                <a14:useLocalDpi xmlns:a14="http://schemas.microsoft.com/office/drawing/2010/main"/>
              </a:ext>
            </a:extLst>
          </a:blip>
          <a:stretch>
            <a:fillRect/>
          </a:stretch>
        </p:blipFill>
        <p:spPr>
          <a:xfrm>
            <a:off x="6406560" y="4284385"/>
            <a:ext cx="809240" cy="1080000"/>
          </a:xfrm>
          <a:prstGeom prst="rect">
            <a:avLst/>
          </a:prstGeom>
        </p:spPr>
      </p:pic>
    </p:spTree>
    <p:extLst>
      <p:ext uri="{BB962C8B-B14F-4D97-AF65-F5344CB8AC3E}">
        <p14:creationId xmlns:p14="http://schemas.microsoft.com/office/powerpoint/2010/main" val="361238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1996083" y="1506242"/>
            <a:ext cx="4788297" cy="1012162"/>
            <a:chOff x="179512" y="188640"/>
            <a:chExt cx="8856984" cy="1872208"/>
          </a:xfrm>
        </p:grpSpPr>
        <p:pic>
          <p:nvPicPr>
            <p:cNvPr id="44" name="Picture 4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59716" y="278640"/>
              <a:ext cx="1648856" cy="540000"/>
            </a:xfrm>
            <a:prstGeom prst="rect">
              <a:avLst/>
            </a:prstGeom>
          </p:spPr>
        </p:pic>
        <p:pic>
          <p:nvPicPr>
            <p:cNvPr id="45" name="Picture 4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512" y="188640"/>
              <a:ext cx="1869031" cy="720000"/>
            </a:xfrm>
            <a:prstGeom prst="rect">
              <a:avLst/>
            </a:prstGeom>
          </p:spPr>
        </p:pic>
        <p:pic>
          <p:nvPicPr>
            <p:cNvPr id="46" name="Picture 4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19745" y="422640"/>
              <a:ext cx="3355578" cy="252000"/>
            </a:xfrm>
            <a:prstGeom prst="rect">
              <a:avLst/>
            </a:prstGeom>
          </p:spPr>
        </p:pic>
        <p:pic>
          <p:nvPicPr>
            <p:cNvPr id="47" name="Picture 4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39213" y="980848"/>
              <a:ext cx="1741936" cy="1080000"/>
            </a:xfrm>
            <a:prstGeom prst="rect">
              <a:avLst/>
            </a:prstGeom>
          </p:spPr>
        </p:pic>
        <p:pic>
          <p:nvPicPr>
            <p:cNvPr id="48" name="Picture 4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2724" y="1160848"/>
              <a:ext cx="718876" cy="720000"/>
            </a:xfrm>
            <a:prstGeom prst="rect">
              <a:avLst/>
            </a:prstGeom>
          </p:spPr>
        </p:pic>
        <p:pic>
          <p:nvPicPr>
            <p:cNvPr id="49" name="Picture 4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388259" y="1160848"/>
              <a:ext cx="1716562" cy="720000"/>
            </a:xfrm>
            <a:prstGeom prst="rect">
              <a:avLst/>
            </a:prstGeom>
          </p:spPr>
        </p:pic>
        <p:pic>
          <p:nvPicPr>
            <p:cNvPr id="50" name="Picture 4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15541" y="1160848"/>
              <a:ext cx="783531" cy="720000"/>
            </a:xfrm>
            <a:prstGeom prst="rect">
              <a:avLst/>
            </a:prstGeom>
          </p:spPr>
        </p:pic>
        <p:pic>
          <p:nvPicPr>
            <p:cNvPr id="51" name="Picture 5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986496" y="278640"/>
              <a:ext cx="1050000" cy="540000"/>
            </a:xfrm>
            <a:prstGeom prst="rect">
              <a:avLst/>
            </a:prstGeom>
          </p:spPr>
        </p:pic>
        <p:pic>
          <p:nvPicPr>
            <p:cNvPr id="52" name="Picture 5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205992" y="1160848"/>
              <a:ext cx="947875" cy="720000"/>
            </a:xfrm>
            <a:prstGeom prst="rect">
              <a:avLst/>
            </a:prstGeom>
          </p:spPr>
        </p:pic>
        <p:pic>
          <p:nvPicPr>
            <p:cNvPr id="53" name="Picture 5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333464" y="1160848"/>
              <a:ext cx="1703032" cy="720000"/>
            </a:xfrm>
            <a:prstGeom prst="rect">
              <a:avLst/>
            </a:prstGeom>
          </p:spPr>
        </p:pic>
      </p:grpSp>
      <p:grpSp>
        <p:nvGrpSpPr>
          <p:cNvPr id="55" name="Group 54"/>
          <p:cNvGrpSpPr/>
          <p:nvPr/>
        </p:nvGrpSpPr>
        <p:grpSpPr>
          <a:xfrm>
            <a:off x="1984670" y="2745486"/>
            <a:ext cx="4799638" cy="2440206"/>
            <a:chOff x="35496" y="1988840"/>
            <a:chExt cx="8958074" cy="4554416"/>
          </a:xfrm>
        </p:grpSpPr>
        <p:pic>
          <p:nvPicPr>
            <p:cNvPr id="56" name="Picture 55"/>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5496" y="3117097"/>
              <a:ext cx="2405346" cy="720000"/>
            </a:xfrm>
            <a:prstGeom prst="rect">
              <a:avLst/>
            </a:prstGeom>
          </p:spPr>
        </p:pic>
        <p:pic>
          <p:nvPicPr>
            <p:cNvPr id="57" name="Picture 56"/>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08594" y="5733256"/>
              <a:ext cx="1006994" cy="720000"/>
            </a:xfrm>
            <a:prstGeom prst="rect">
              <a:avLst/>
            </a:prstGeom>
          </p:spPr>
        </p:pic>
        <p:pic>
          <p:nvPicPr>
            <p:cNvPr id="58" name="Picture 57"/>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315310" y="3207097"/>
              <a:ext cx="1678260" cy="540000"/>
            </a:xfrm>
            <a:prstGeom prst="rect">
              <a:avLst/>
            </a:prstGeom>
          </p:spPr>
        </p:pic>
        <p:pic>
          <p:nvPicPr>
            <p:cNvPr id="59" name="Picture 58"/>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08594" y="4035402"/>
              <a:ext cx="1529280" cy="720000"/>
            </a:xfrm>
            <a:prstGeom prst="rect">
              <a:avLst/>
            </a:prstGeom>
          </p:spPr>
        </p:pic>
        <p:pic>
          <p:nvPicPr>
            <p:cNvPr id="60" name="Picture 59"/>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5073719" y="4035402"/>
              <a:ext cx="1561044" cy="720000"/>
            </a:xfrm>
            <a:prstGeom prst="rect">
              <a:avLst/>
            </a:prstGeom>
          </p:spPr>
        </p:pic>
        <p:pic>
          <p:nvPicPr>
            <p:cNvPr id="61" name="Picture 60"/>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2374498" y="5003276"/>
              <a:ext cx="1029976" cy="630377"/>
            </a:xfrm>
            <a:prstGeom prst="rect">
              <a:avLst/>
            </a:prstGeom>
          </p:spPr>
        </p:pic>
        <p:pic>
          <p:nvPicPr>
            <p:cNvPr id="62" name="Picture 61"/>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6753817" y="4199797"/>
              <a:ext cx="2239753" cy="391210"/>
            </a:xfrm>
            <a:prstGeom prst="rect">
              <a:avLst/>
            </a:prstGeom>
          </p:spPr>
        </p:pic>
        <p:pic>
          <p:nvPicPr>
            <p:cNvPr id="63" name="Picture 62"/>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4541796" y="5733256"/>
              <a:ext cx="806400" cy="720000"/>
            </a:xfrm>
            <a:prstGeom prst="rect">
              <a:avLst/>
            </a:prstGeom>
          </p:spPr>
        </p:pic>
        <p:pic>
          <p:nvPicPr>
            <p:cNvPr id="64" name="Picture 63"/>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3865961" y="3787073"/>
              <a:ext cx="1088705" cy="1216659"/>
            </a:xfrm>
            <a:prstGeom prst="rect">
              <a:avLst/>
            </a:prstGeom>
          </p:spPr>
        </p:pic>
        <p:pic>
          <p:nvPicPr>
            <p:cNvPr id="65" name="Picture 64"/>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5598893" y="5949280"/>
              <a:ext cx="3394677" cy="360000"/>
            </a:xfrm>
            <a:prstGeom prst="rect">
              <a:avLst/>
            </a:prstGeom>
          </p:spPr>
        </p:pic>
        <p:pic>
          <p:nvPicPr>
            <p:cNvPr id="66" name="Picture 65"/>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6151410" y="3063235"/>
              <a:ext cx="875976" cy="827725"/>
            </a:xfrm>
            <a:prstGeom prst="rect">
              <a:avLst/>
            </a:prstGeom>
          </p:spPr>
        </p:pic>
        <p:pic>
          <p:nvPicPr>
            <p:cNvPr id="67" name="Picture 66"/>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1856927" y="4072454"/>
              <a:ext cx="1889981" cy="645896"/>
            </a:xfrm>
            <a:prstGeom prst="rect">
              <a:avLst/>
            </a:prstGeom>
          </p:spPr>
        </p:pic>
        <p:pic>
          <p:nvPicPr>
            <p:cNvPr id="68" name="Picture 67"/>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7080175" y="5060308"/>
              <a:ext cx="1913395" cy="516313"/>
            </a:xfrm>
            <a:prstGeom prst="rect">
              <a:avLst/>
            </a:prstGeom>
          </p:spPr>
        </p:pic>
        <p:pic>
          <p:nvPicPr>
            <p:cNvPr id="69" name="Picture 68"/>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2728765" y="3220230"/>
              <a:ext cx="2059680" cy="513734"/>
            </a:xfrm>
            <a:prstGeom prst="rect">
              <a:avLst/>
            </a:prstGeom>
          </p:spPr>
        </p:pic>
        <p:pic>
          <p:nvPicPr>
            <p:cNvPr id="70" name="Picture 69"/>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3214956" y="5733256"/>
              <a:ext cx="1076143" cy="810000"/>
            </a:xfrm>
            <a:prstGeom prst="rect">
              <a:avLst/>
            </a:prstGeom>
          </p:spPr>
        </p:pic>
        <p:pic>
          <p:nvPicPr>
            <p:cNvPr id="71" name="Picture 70"/>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208594" y="5138464"/>
              <a:ext cx="1816514" cy="360000"/>
            </a:xfrm>
            <a:prstGeom prst="rect">
              <a:avLst/>
            </a:prstGeom>
          </p:spPr>
        </p:pic>
        <p:pic>
          <p:nvPicPr>
            <p:cNvPr id="72" name="Picture 71"/>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1466285" y="5813849"/>
              <a:ext cx="1497974" cy="720000"/>
            </a:xfrm>
            <a:prstGeom prst="rect">
              <a:avLst/>
            </a:prstGeom>
          </p:spPr>
        </p:pic>
        <p:pic>
          <p:nvPicPr>
            <p:cNvPr id="73" name="Picture 72"/>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7229246" y="2168840"/>
              <a:ext cx="1764324" cy="720000"/>
            </a:xfrm>
            <a:prstGeom prst="rect">
              <a:avLst/>
            </a:prstGeom>
          </p:spPr>
        </p:pic>
        <p:pic>
          <p:nvPicPr>
            <p:cNvPr id="74" name="Picture 73"/>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1729063" y="2214515"/>
              <a:ext cx="1905000" cy="628650"/>
            </a:xfrm>
            <a:prstGeom prst="rect">
              <a:avLst/>
            </a:prstGeom>
          </p:spPr>
        </p:pic>
        <p:pic>
          <p:nvPicPr>
            <p:cNvPr id="75" name="Picture 74"/>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5076368" y="3207097"/>
              <a:ext cx="787119" cy="540000"/>
            </a:xfrm>
            <a:prstGeom prst="rect">
              <a:avLst/>
            </a:prstGeom>
          </p:spPr>
        </p:pic>
        <p:pic>
          <p:nvPicPr>
            <p:cNvPr id="76" name="Picture 75"/>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3938879" y="2168840"/>
              <a:ext cx="720000" cy="720000"/>
            </a:xfrm>
            <a:prstGeom prst="rect">
              <a:avLst/>
            </a:prstGeom>
          </p:spPr>
        </p:pic>
        <p:pic>
          <p:nvPicPr>
            <p:cNvPr id="77" name="Picture 76"/>
            <p:cNvPicPr>
              <a:picLocks noChangeAspect="1"/>
            </p:cNvPicPr>
            <p:nvPr/>
          </p:nvPicPr>
          <p:blipFill rotWithShape="1">
            <a:blip r:embed="rId33" cstate="email">
              <a:extLst>
                <a:ext uri="{28A0092B-C50C-407E-A947-70E740481C1C}">
                  <a14:useLocalDpi xmlns:a14="http://schemas.microsoft.com/office/drawing/2010/main"/>
                </a:ext>
              </a:extLst>
            </a:blip>
            <a:srcRect/>
            <a:stretch/>
          </p:blipFill>
          <p:spPr>
            <a:xfrm>
              <a:off x="3753864" y="4868464"/>
              <a:ext cx="2976920" cy="900000"/>
            </a:xfrm>
            <a:prstGeom prst="rect">
              <a:avLst/>
            </a:prstGeom>
          </p:spPr>
        </p:pic>
        <p:pic>
          <p:nvPicPr>
            <p:cNvPr id="78" name="Picture 77"/>
            <p:cNvPicPr>
              <a:picLocks noChangeAspect="1"/>
            </p:cNvPicPr>
            <p:nvPr/>
          </p:nvPicPr>
          <p:blipFill>
            <a:blip r:embed="rId34" cstate="email">
              <a:extLst>
                <a:ext uri="{28A0092B-C50C-407E-A947-70E740481C1C}">
                  <a14:useLocalDpi xmlns:a14="http://schemas.microsoft.com/office/drawing/2010/main"/>
                </a:ext>
              </a:extLst>
            </a:blip>
            <a:stretch>
              <a:fillRect/>
            </a:stretch>
          </p:blipFill>
          <p:spPr>
            <a:xfrm>
              <a:off x="4963695" y="2348840"/>
              <a:ext cx="1960736" cy="360000"/>
            </a:xfrm>
            <a:prstGeom prst="rect">
              <a:avLst/>
            </a:prstGeom>
          </p:spPr>
        </p:pic>
        <p:pic>
          <p:nvPicPr>
            <p:cNvPr id="79" name="Picture 78"/>
            <p:cNvPicPr>
              <a:picLocks noChangeAspect="1"/>
            </p:cNvPicPr>
            <p:nvPr/>
          </p:nvPicPr>
          <p:blipFill>
            <a:blip r:embed="rId35" cstate="email">
              <a:extLst>
                <a:ext uri="{28A0092B-C50C-407E-A947-70E740481C1C}">
                  <a14:useLocalDpi xmlns:a14="http://schemas.microsoft.com/office/drawing/2010/main"/>
                </a:ext>
              </a:extLst>
            </a:blip>
            <a:stretch>
              <a:fillRect/>
            </a:stretch>
          </p:blipFill>
          <p:spPr>
            <a:xfrm>
              <a:off x="56800" y="1988840"/>
              <a:ext cx="1367447" cy="1080000"/>
            </a:xfrm>
            <a:prstGeom prst="rect">
              <a:avLst/>
            </a:prstGeom>
          </p:spPr>
        </p:pic>
      </p:grpSp>
      <p:sp>
        <p:nvSpPr>
          <p:cNvPr id="82" name="Rectangle 81"/>
          <p:cNvSpPr/>
          <p:nvPr/>
        </p:nvSpPr>
        <p:spPr>
          <a:xfrm>
            <a:off x="641226" y="920749"/>
            <a:ext cx="6280399" cy="304503"/>
          </a:xfrm>
          <a:prstGeom prst="rect">
            <a:avLst/>
          </a:prstGeom>
        </p:spPr>
        <p:txBody>
          <a:bodyPr wrap="square" lIns="88196" tIns="44099" rIns="88196" bIns="44099">
            <a:spAutoFit/>
          </a:bodyPr>
          <a:lstStyle/>
          <a:p>
            <a:pPr algn="ctr" defTabSz="710132"/>
            <a:r>
              <a:rPr lang="en-GB" sz="14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Over 50 businesses contributed to the Protocol </a:t>
            </a:r>
            <a:r>
              <a:rPr lang="en-GB" sz="1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p</a:t>
            </a:r>
            <a:r>
              <a:rPr lang="en-GB" sz="14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iloting program </a:t>
            </a:r>
            <a:endParaRPr lang="en-US" sz="1400" i="1" u="sng"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84" name="Rectangle 83"/>
          <p:cNvSpPr/>
          <p:nvPr/>
        </p:nvSpPr>
        <p:spPr>
          <a:xfrm rot="16200000">
            <a:off x="627290" y="1543001"/>
            <a:ext cx="1286110" cy="938644"/>
          </a:xfrm>
          <a:prstGeom prst="rect">
            <a:avLst/>
          </a:prstGeom>
        </p:spPr>
        <p:txBody>
          <a:bodyPr vert="eaVert" wrap="square" lIns="88196" tIns="44099" rIns="88196" bIns="44099">
            <a:spAutoFit/>
          </a:bodyPr>
          <a:lstStyle/>
          <a:p>
            <a:pPr algn="ctr" defTabSz="710132"/>
            <a:r>
              <a:rPr lang="en-GB" sz="1200" b="1"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Deep Dives</a:t>
            </a:r>
          </a:p>
          <a:p>
            <a:pPr algn="ctr" defTabSz="710132"/>
            <a:endParaRPr lang="en-GB" sz="1200" i="1" u="sng"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pPr algn="ctr" defTabSz="710132"/>
            <a:r>
              <a:rPr lang="en-GB" sz="1200" i="1"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Piloted the entire Protocol</a:t>
            </a:r>
            <a:r>
              <a:rPr lang="en-GB" sz="12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 </a:t>
            </a:r>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85" name="Rectangle 84"/>
          <p:cNvSpPr/>
          <p:nvPr/>
        </p:nvSpPr>
        <p:spPr>
          <a:xfrm rot="16200000">
            <a:off x="534957" y="3442725"/>
            <a:ext cx="1470776" cy="1045729"/>
          </a:xfrm>
          <a:prstGeom prst="rect">
            <a:avLst/>
          </a:prstGeom>
        </p:spPr>
        <p:txBody>
          <a:bodyPr vert="eaVert" wrap="square" lIns="88196" tIns="44099" rIns="88196" bIns="44099">
            <a:spAutoFit/>
          </a:bodyPr>
          <a:lstStyle/>
          <a:p>
            <a:pPr algn="ctr" defTabSz="710132"/>
            <a:r>
              <a:rPr lang="en-GB" sz="1200" b="1"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Piloting companies </a:t>
            </a:r>
          </a:p>
          <a:p>
            <a:pPr algn="ctr" defTabSz="710132"/>
            <a:endParaRPr lang="en-GB" sz="1200" i="1" u="sng"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pPr algn="ctr" defTabSz="710132"/>
            <a:r>
              <a:rPr lang="en-GB" sz="1200" i="1"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Piloted different steps of the Protocol</a:t>
            </a:r>
            <a:endParaRPr lang="en-GB"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54" name="Title 1"/>
          <p:cNvSpPr txBox="1">
            <a:spLocks/>
          </p:cNvSpPr>
          <p:nvPr/>
        </p:nvSpPr>
        <p:spPr>
          <a:xfrm>
            <a:off x="1765201" y="361156"/>
            <a:ext cx="6248138" cy="438066"/>
          </a:xfrm>
          <a:prstGeom prst="rect">
            <a:avLst/>
          </a:prstGeom>
        </p:spPr>
        <p:txBody>
          <a:bodyPr vert="horz" lIns="73624" tIns="36812" rIns="73624" bIns="36812" rtlCol="0" anchor="ctr">
            <a:noAutofit/>
          </a:bodyPr>
          <a:lstStyle>
            <a:lvl1pPr algn="l" defTabSz="736264" rtl="0" eaLnBrk="1" latinLnBrk="0" hangingPunct="1">
              <a:spcBef>
                <a:spcPct val="0"/>
              </a:spcBef>
              <a:buNone/>
              <a:defRPr sz="1700" b="0" i="0" kern="1200">
                <a:solidFill>
                  <a:srgbClr val="FDAF18"/>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Leading companies tested the draft Protocol</a:t>
            </a:r>
          </a:p>
        </p:txBody>
      </p:sp>
    </p:spTree>
    <p:extLst>
      <p:ext uri="{BB962C8B-B14F-4D97-AF65-F5344CB8AC3E}">
        <p14:creationId xmlns:p14="http://schemas.microsoft.com/office/powerpoint/2010/main" val="1323494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81"/>
          <p:cNvSpPr/>
          <p:nvPr/>
        </p:nvSpPr>
        <p:spPr>
          <a:xfrm>
            <a:off x="613073" y="996820"/>
            <a:ext cx="6280399" cy="519946"/>
          </a:xfrm>
          <a:prstGeom prst="rect">
            <a:avLst/>
          </a:prstGeom>
        </p:spPr>
        <p:txBody>
          <a:bodyPr wrap="square" lIns="88196" tIns="44099" rIns="88196" bIns="44099">
            <a:spAutoFit/>
          </a:bodyPr>
          <a:lstStyle/>
          <a:p>
            <a:pPr defTabSz="710132"/>
            <a:r>
              <a:rPr lang="en-GB" sz="14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Draft Protocol and sector guides released in November 2015 for consultation</a:t>
            </a:r>
          </a:p>
        </p:txBody>
      </p:sp>
      <p:pic>
        <p:nvPicPr>
          <p:cNvPr id="97" name="Picture 2" descr="G:\NCC\Members and stakeholders\Members Review (New forms)\Interactive Leader (Collaborase)\Interactive Leader Collaborase Logo.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59303" y="4869110"/>
            <a:ext cx="1244244" cy="316582"/>
          </a:xfrm>
          <a:prstGeom prst="rect">
            <a:avLst/>
          </a:prstGeom>
          <a:noFill/>
          <a:extLst>
            <a:ext uri="{909E8E84-426E-40DD-AFC4-6F175D3DCCD1}">
              <a14:hiddenFill xmlns:a14="http://schemas.microsoft.com/office/drawing/2010/main">
                <a:solidFill>
                  <a:srgbClr val="FFFFFF"/>
                </a:solidFill>
              </a14:hiddenFill>
            </a:ext>
          </a:extLst>
        </p:spPr>
      </p:pic>
      <p:sp>
        <p:nvSpPr>
          <p:cNvPr id="98" name="Rectangle 97"/>
          <p:cNvSpPr/>
          <p:nvPr/>
        </p:nvSpPr>
        <p:spPr>
          <a:xfrm>
            <a:off x="641226" y="4321596"/>
            <a:ext cx="6280399" cy="827723"/>
          </a:xfrm>
          <a:prstGeom prst="rect">
            <a:avLst/>
          </a:prstGeom>
        </p:spPr>
        <p:txBody>
          <a:bodyPr wrap="square" lIns="88196" tIns="44099" rIns="88196" bIns="44099">
            <a:spAutoFit/>
          </a:bodyPr>
          <a:lstStyle/>
          <a:p>
            <a:pPr defTabSz="710132"/>
            <a:endParaRPr lang="en-GB"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ctr" defTabSz="710132"/>
            <a:r>
              <a:rPr lang="en-GB" sz="12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The consultation was carried out using the online collaboration tool Collaborase</a:t>
            </a:r>
          </a:p>
          <a:p>
            <a:pPr algn="ctr" defTabSz="710132"/>
            <a:endParaRPr lang="en-GB" sz="1200"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ctr" defTabSz="710132"/>
            <a:endParaRPr lang="en-GB" sz="12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itle 1"/>
          <p:cNvSpPr txBox="1">
            <a:spLocks/>
          </p:cNvSpPr>
          <p:nvPr/>
        </p:nvSpPr>
        <p:spPr>
          <a:xfrm>
            <a:off x="1765201" y="361156"/>
            <a:ext cx="6248138" cy="438066"/>
          </a:xfrm>
          <a:prstGeom prst="rect">
            <a:avLst/>
          </a:prstGeom>
        </p:spPr>
        <p:txBody>
          <a:bodyPr vert="horz" lIns="73624" tIns="36812" rIns="73624" bIns="36812" rtlCol="0" anchor="ctr">
            <a:noAutofit/>
          </a:bodyPr>
          <a:lstStyle>
            <a:lvl1pPr algn="l" defTabSz="736264" rtl="0" eaLnBrk="1" latinLnBrk="0" hangingPunct="1">
              <a:spcBef>
                <a:spcPct val="0"/>
              </a:spcBef>
              <a:buNone/>
              <a:defRPr sz="1700" b="0" i="0" kern="1200">
                <a:solidFill>
                  <a:srgbClr val="FDAF18"/>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Consultation</a:t>
            </a:r>
            <a:endParaRPr lang="en-US" dirty="0"/>
          </a:p>
        </p:txBody>
      </p:sp>
      <p:sp>
        <p:nvSpPr>
          <p:cNvPr id="15" name="Rectangle 14"/>
          <p:cNvSpPr/>
          <p:nvPr/>
        </p:nvSpPr>
        <p:spPr>
          <a:xfrm>
            <a:off x="613073" y="2215941"/>
            <a:ext cx="2511062" cy="1477328"/>
          </a:xfrm>
          <a:prstGeom prst="rect">
            <a:avLst/>
          </a:prstGeom>
        </p:spPr>
        <p:txBody>
          <a:bodyPr wrap="square">
            <a:spAutoFit/>
          </a:bodyPr>
          <a:lstStyle/>
          <a:p>
            <a:pPr marL="342900" indent="-342900">
              <a:spcAft>
                <a:spcPts val="600"/>
              </a:spcAft>
              <a:buFont typeface="Wingdings" panose="05000000000000000000" pitchFamily="2" charset="2"/>
              <a:buChar char="v"/>
            </a:pPr>
            <a:r>
              <a:rPr lang="en-GB" sz="1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3,230 comments</a:t>
            </a:r>
            <a:endParaRPr lang="en-US" sz="1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pPr marL="342900" indent="-342900">
              <a:spcAft>
                <a:spcPts val="600"/>
              </a:spcAft>
              <a:buFont typeface="Wingdings" panose="05000000000000000000" pitchFamily="2" charset="2"/>
              <a:buChar char="v"/>
            </a:pPr>
            <a:r>
              <a:rPr lang="en-GB" sz="1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453 individuals </a:t>
            </a:r>
          </a:p>
          <a:p>
            <a:pPr marL="342900" indent="-342900">
              <a:spcAft>
                <a:spcPts val="600"/>
              </a:spcAft>
              <a:buFont typeface="Wingdings" panose="05000000000000000000" pitchFamily="2" charset="2"/>
              <a:buChar char="v"/>
            </a:pPr>
            <a:r>
              <a:rPr lang="en-GB" sz="1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143 organizations </a:t>
            </a:r>
          </a:p>
          <a:p>
            <a:pPr marL="342900" indent="-342900">
              <a:spcAft>
                <a:spcPts val="600"/>
              </a:spcAft>
              <a:buFont typeface="Wingdings" panose="05000000000000000000" pitchFamily="2" charset="2"/>
              <a:buChar char="v"/>
            </a:pPr>
            <a:r>
              <a:rPr lang="en-GB" sz="1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5 continents covered</a:t>
            </a:r>
            <a:endParaRPr lang="en-US" sz="1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pPr marL="342900" indent="-342900">
              <a:spcAft>
                <a:spcPts val="600"/>
              </a:spcAft>
              <a:buFont typeface="Wingdings" panose="05000000000000000000" pitchFamily="2" charset="2"/>
              <a:buChar char="v"/>
            </a:pPr>
            <a:r>
              <a:rPr lang="en-GB" sz="1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22 countries covered</a:t>
            </a:r>
            <a:endParaRPr lang="en-US" sz="1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11" name="image8.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20398" y="2341878"/>
            <a:ext cx="1329179" cy="1883752"/>
          </a:xfrm>
          <a:prstGeom prst="rect">
            <a:avLst/>
          </a:prstGeom>
          <a:ln w="9525" cap="flat">
            <a:solidFill>
              <a:srgbClr val="000000"/>
            </a:solidFill>
            <a:prstDash val="solid"/>
            <a:round/>
          </a:ln>
          <a:effectLst>
            <a:outerShdw blurRad="292100" dist="139700" dir="2700000" rotWithShape="0">
              <a:srgbClr val="333333">
                <a:alpha val="64999"/>
              </a:srgbClr>
            </a:outerShdw>
          </a:effectLst>
        </p:spPr>
      </p:pic>
      <p:pic>
        <p:nvPicPr>
          <p:cNvPr id="12" name="image9.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09617" y="2341878"/>
            <a:ext cx="1329180" cy="1883752"/>
          </a:xfrm>
          <a:prstGeom prst="rect">
            <a:avLst/>
          </a:prstGeom>
          <a:ln w="9525" cap="flat">
            <a:solidFill>
              <a:srgbClr val="000000"/>
            </a:solidFill>
            <a:prstDash val="solid"/>
            <a:round/>
          </a:ln>
          <a:effectLst>
            <a:outerShdw blurRad="292100" dist="139700" dir="2700000" rotWithShape="0">
              <a:srgbClr val="333333">
                <a:alpha val="64999"/>
              </a:srgbClr>
            </a:outerShdw>
          </a:effectLst>
        </p:spPr>
      </p:pic>
      <p:pic>
        <p:nvPicPr>
          <p:cNvPr id="16" name="image10.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45521" y="1484021"/>
            <a:ext cx="1345134" cy="1859728"/>
          </a:xfrm>
          <a:prstGeom prst="rect">
            <a:avLst/>
          </a:prstGeom>
          <a:ln w="9525" cap="flat">
            <a:solidFill>
              <a:srgbClr val="000000"/>
            </a:solidFill>
            <a:prstDash val="solid"/>
            <a:round/>
          </a:ln>
          <a:effectLst/>
        </p:spPr>
      </p:pic>
    </p:spTree>
    <p:extLst>
      <p:ext uri="{BB962C8B-B14F-4D97-AF65-F5344CB8AC3E}">
        <p14:creationId xmlns:p14="http://schemas.microsoft.com/office/powerpoint/2010/main" val="2649964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81"/>
          <p:cNvSpPr/>
          <p:nvPr/>
        </p:nvSpPr>
        <p:spPr>
          <a:xfrm>
            <a:off x="613073" y="1081236"/>
            <a:ext cx="6280399" cy="1381721"/>
          </a:xfrm>
          <a:prstGeom prst="rect">
            <a:avLst/>
          </a:prstGeom>
        </p:spPr>
        <p:txBody>
          <a:bodyPr wrap="square" lIns="88196" tIns="44099" rIns="88196" bIns="44099">
            <a:spAutoFit/>
          </a:bodyPr>
          <a:lstStyle/>
          <a:p>
            <a:pPr defTabSz="710132"/>
            <a:r>
              <a:rPr lang="en-GB" sz="14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Since July 2016, the Protocol has already been downloaded </a:t>
            </a:r>
            <a:r>
              <a:rPr lang="en-GB" sz="140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over </a:t>
            </a:r>
            <a:r>
              <a:rPr lang="en-GB" sz="140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5,500 </a:t>
            </a:r>
            <a:r>
              <a:rPr lang="en-GB" sz="14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times – with many other copies shared. </a:t>
            </a:r>
          </a:p>
          <a:p>
            <a:pPr defTabSz="710132"/>
            <a:endParaRPr lang="en-GB" sz="1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pPr defTabSz="710132"/>
            <a:r>
              <a:rPr lang="en-GB" sz="14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Over 100+ business participants have joined the ‘Protocol Application Program’ plus 120+ from technical advisory, policy, scientific and academia institutions. </a:t>
            </a:r>
          </a:p>
        </p:txBody>
      </p:sp>
      <p:sp>
        <p:nvSpPr>
          <p:cNvPr id="10" name="Title 1"/>
          <p:cNvSpPr txBox="1">
            <a:spLocks/>
          </p:cNvSpPr>
          <p:nvPr/>
        </p:nvSpPr>
        <p:spPr>
          <a:xfrm>
            <a:off x="1765201" y="361156"/>
            <a:ext cx="6248138" cy="438066"/>
          </a:xfrm>
          <a:prstGeom prst="rect">
            <a:avLst/>
          </a:prstGeom>
        </p:spPr>
        <p:txBody>
          <a:bodyPr vert="horz" lIns="73624" tIns="36812" rIns="73624" bIns="36812" rtlCol="0" anchor="ctr">
            <a:noAutofit/>
          </a:bodyPr>
          <a:lstStyle>
            <a:lvl1pPr algn="l" defTabSz="736264" rtl="0" eaLnBrk="1" latinLnBrk="0" hangingPunct="1">
              <a:spcBef>
                <a:spcPct val="0"/>
              </a:spcBef>
              <a:buNone/>
              <a:defRPr sz="1700" b="0" i="0" kern="1200">
                <a:solidFill>
                  <a:srgbClr val="FDAF18"/>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Uptake and application</a:t>
            </a:r>
            <a:endParaRPr lang="en-US" dirty="0"/>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3073" y="2665412"/>
            <a:ext cx="5221585" cy="2160239"/>
          </a:xfrm>
          <a:prstGeom prst="rect">
            <a:avLst/>
          </a:prstGeom>
          <a:ln>
            <a:noFill/>
          </a:ln>
          <a:effectLst>
            <a:softEdge rad="112500"/>
          </a:effectLst>
        </p:spPr>
      </p:pic>
    </p:spTree>
    <p:extLst>
      <p:ext uri="{BB962C8B-B14F-4D97-AF65-F5344CB8AC3E}">
        <p14:creationId xmlns:p14="http://schemas.microsoft.com/office/powerpoint/2010/main" val="41608369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5201" y="361156"/>
            <a:ext cx="6248138" cy="438066"/>
          </a:xfrm>
        </p:spPr>
        <p:txBody>
          <a:bodyPr/>
          <a:lstStyle/>
          <a:p>
            <a:r>
              <a:rPr lang="en-US" dirty="0" smtClean="0"/>
              <a:t>Translations</a:t>
            </a:r>
            <a:endParaRPr lang="en-US" dirty="0"/>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85081" y="1441275"/>
            <a:ext cx="2088232" cy="2894215"/>
          </a:xfrm>
          <a:prstGeom prst="rect">
            <a:avLst/>
          </a:prstGeom>
          <a:effectLst>
            <a:outerShdw blurRad="50800" dist="38100" dir="2700000" algn="tl" rotWithShape="0">
              <a:prstClr val="black">
                <a:alpha val="40000"/>
              </a:prstClr>
            </a:outerShdw>
          </a:effectLst>
        </p:spPr>
      </p:pic>
      <p:sp>
        <p:nvSpPr>
          <p:cNvPr id="4" name="Rectangle 3"/>
          <p:cNvSpPr/>
          <p:nvPr/>
        </p:nvSpPr>
        <p:spPr>
          <a:xfrm>
            <a:off x="3565401" y="1657300"/>
            <a:ext cx="3063432" cy="1381721"/>
          </a:xfrm>
          <a:prstGeom prst="rect">
            <a:avLst/>
          </a:prstGeom>
        </p:spPr>
        <p:txBody>
          <a:bodyPr wrap="square" lIns="88196" tIns="44099" rIns="88196" bIns="44099">
            <a:spAutoFit/>
          </a:bodyPr>
          <a:lstStyle/>
          <a:p>
            <a:pPr algn="ctr" defTabSz="710132"/>
            <a:r>
              <a:rPr lang="en-GB" sz="14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Japanese translation of the Protocol </a:t>
            </a:r>
            <a:r>
              <a:rPr lang="en-GB" sz="14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hlinkClick r:id="rId3"/>
              </a:rPr>
              <a:t>available for download</a:t>
            </a:r>
            <a:r>
              <a:rPr lang="en-GB" sz="14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 </a:t>
            </a:r>
          </a:p>
          <a:p>
            <a:pPr algn="ctr" defTabSz="710132"/>
            <a:endParaRPr lang="en-GB" sz="1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pPr algn="ctr" defTabSz="710132"/>
            <a:r>
              <a:rPr lang="en-GB" sz="14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Interest in Chinese, Korean, French, Spanish, Portuguese, others… </a:t>
            </a:r>
            <a:endParaRPr lang="en-GB"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235248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765201" y="361156"/>
            <a:ext cx="5184576" cy="438066"/>
          </a:xfrm>
          <a:prstGeom prst="rect">
            <a:avLst/>
          </a:prstGeom>
        </p:spPr>
        <p:txBody>
          <a:bodyPr vert="horz" lIns="73624" tIns="36812" rIns="73624" bIns="36812" rtlCol="0" anchor="ctr">
            <a:noAutofit/>
          </a:bodyPr>
          <a:lstStyle>
            <a:lvl1pPr algn="l" defTabSz="736264" rtl="0" eaLnBrk="1" latinLnBrk="0" hangingPunct="1">
              <a:spcBef>
                <a:spcPct val="0"/>
              </a:spcBef>
              <a:buNone/>
              <a:defRPr sz="1700" b="0" i="0" kern="1200">
                <a:solidFill>
                  <a:srgbClr val="FDAF18"/>
                </a:solidFill>
                <a:latin typeface="Verdana" panose="020B0604030504040204" pitchFamily="34" charset="0"/>
                <a:ea typeface="Verdana" panose="020B0604030504040204" pitchFamily="34" charset="0"/>
                <a:cs typeface="Verdana" panose="020B0604030504040204" pitchFamily="34" charset="0"/>
              </a:defRPr>
            </a:lvl1pPr>
          </a:lstStyle>
          <a:p>
            <a:r>
              <a:rPr lang="en-GB" dirty="0" smtClean="0"/>
              <a:t>Natural Capital Hub</a:t>
            </a:r>
            <a:endParaRPr lang="en-US" dirty="0"/>
          </a:p>
        </p:txBody>
      </p:sp>
      <p:pic>
        <p:nvPicPr>
          <p:cNvPr id="1026" name="2E20DCF7-DD14-45EE-8E72-7386ACA67470" descr="60C6D340-F322-4AAF-B5DD-9396DB88ED7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06564" y="1439117"/>
            <a:ext cx="5078832" cy="3232549"/>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Content Placeholder 1"/>
          <p:cNvSpPr txBox="1">
            <a:spLocks/>
          </p:cNvSpPr>
          <p:nvPr/>
        </p:nvSpPr>
        <p:spPr>
          <a:xfrm>
            <a:off x="181025" y="1430740"/>
            <a:ext cx="1872208" cy="3384376"/>
          </a:xfrm>
          <a:prstGeom prst="rect">
            <a:avLst/>
          </a:prstGeom>
        </p:spPr>
        <p:txBody>
          <a:bodyPr vert="horz" lIns="73624" tIns="36812" rIns="73624" bIns="36812" rtlCol="0">
            <a:normAutofit/>
          </a:bodyPr>
          <a:lstStyle>
            <a:lvl1pPr marL="276100" indent="-276100" algn="l" defTabSz="736264" rtl="0" eaLnBrk="1" latinLnBrk="0" hangingPunct="1">
              <a:spcBef>
                <a:spcPct val="20000"/>
              </a:spcBef>
              <a:buFont typeface="Arial" pitchFamily="34" charset="0"/>
              <a:buChar char="•"/>
              <a:defRPr sz="9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98212" indent="-230083" algn="l" defTabSz="736264" rtl="0" eaLnBrk="1" latinLnBrk="0" hangingPunct="1">
              <a:spcBef>
                <a:spcPct val="20000"/>
              </a:spcBef>
              <a:buFont typeface="Arial" pitchFamily="34" charset="0"/>
              <a:buChar char="–"/>
              <a:defRPr sz="9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20327" indent="-184068" algn="l" defTabSz="736264" rtl="0" eaLnBrk="1" latinLnBrk="0" hangingPunct="1">
              <a:spcBef>
                <a:spcPct val="20000"/>
              </a:spcBef>
              <a:buFont typeface="Arial" pitchFamily="34" charset="0"/>
              <a:buChar char="•"/>
              <a:defRPr sz="9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88459" indent="-184068" algn="l" defTabSz="736264" rtl="0" eaLnBrk="1" latinLnBrk="0" hangingPunct="1">
              <a:spcBef>
                <a:spcPct val="20000"/>
              </a:spcBef>
              <a:buFont typeface="Arial" pitchFamily="34" charset="0"/>
              <a:buChar char="–"/>
              <a:defRPr sz="9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656591" indent="-184068" algn="l" defTabSz="736264" rtl="0" eaLnBrk="1" latinLnBrk="0" hangingPunct="1">
              <a:spcBef>
                <a:spcPct val="20000"/>
              </a:spcBef>
              <a:buFont typeface="Arial" pitchFamily="34" charset="0"/>
              <a:buChar char="»"/>
              <a:defRPr sz="9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024720" indent="-184068" algn="l" defTabSz="736264"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392853" indent="-184068" algn="l" defTabSz="736264"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760982" indent="-184068" algn="l" defTabSz="736264"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129115" indent="-184068" algn="l" defTabSz="736264"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marL="0" indent="0">
              <a:buNone/>
            </a:pPr>
            <a:r>
              <a:rPr lang="en-GB" sz="1400" dirty="0" smtClean="0">
                <a:solidFill>
                  <a:schemeClr val="tx1">
                    <a:lumMod val="50000"/>
                    <a:lumOff val="50000"/>
                  </a:schemeClr>
                </a:solidFill>
              </a:rPr>
              <a:t>Searchable database of events, case studies, news stories and much, much more.</a:t>
            </a:r>
          </a:p>
        </p:txBody>
      </p:sp>
      <p:sp>
        <p:nvSpPr>
          <p:cNvPr id="2" name="Rectangle 1"/>
          <p:cNvSpPr/>
          <p:nvPr/>
        </p:nvSpPr>
        <p:spPr>
          <a:xfrm>
            <a:off x="1769445" y="733217"/>
            <a:ext cx="5202450" cy="338554"/>
          </a:xfrm>
          <a:prstGeom prst="rect">
            <a:avLst/>
          </a:prstGeom>
        </p:spPr>
        <p:txBody>
          <a:bodyPr wrap="square">
            <a:spAutoFit/>
          </a:bodyPr>
          <a:lstStyle/>
          <a:p>
            <a:r>
              <a:rPr lang="en-GB" sz="1600" dirty="0">
                <a:solidFill>
                  <a:schemeClr val="tx1">
                    <a:lumMod val="50000"/>
                    <a:lumOff val="50000"/>
                  </a:schemeClr>
                </a:solidFill>
              </a:rPr>
              <a:t>Providing a link to everything natural capital</a:t>
            </a:r>
          </a:p>
        </p:txBody>
      </p:sp>
    </p:spTree>
    <p:extLst>
      <p:ext uri="{BB962C8B-B14F-4D97-AF65-F5344CB8AC3E}">
        <p14:creationId xmlns:p14="http://schemas.microsoft.com/office/powerpoint/2010/main" val="7715868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0"/>
          <p:cNvSpPr txBox="1">
            <a:spLocks/>
          </p:cNvSpPr>
          <p:nvPr/>
        </p:nvSpPr>
        <p:spPr>
          <a:xfrm>
            <a:off x="3061345" y="2377381"/>
            <a:ext cx="4320480" cy="864096"/>
          </a:xfrm>
          <a:prstGeom prst="rect">
            <a:avLst/>
          </a:prstGeom>
        </p:spPr>
        <p:txBody>
          <a:bodyPr vert="horz" lIns="73624" tIns="36812" rIns="73624" bIns="36812" rtlCol="0" anchor="t">
            <a:noAutofit/>
          </a:bodyPr>
          <a:lstStyle>
            <a:lvl1pPr algn="l" defTabSz="736264" rtl="0" eaLnBrk="1" latinLnBrk="0" hangingPunct="1">
              <a:spcBef>
                <a:spcPct val="0"/>
              </a:spcBef>
              <a:buNone/>
              <a:defRPr sz="2000" b="1" i="0" kern="1200" cap="all">
                <a:solidFill>
                  <a:schemeClr val="bg1"/>
                </a:solidFill>
                <a:latin typeface="Source Sans Pro"/>
                <a:ea typeface="Verdana" panose="020B0604030504040204" pitchFamily="34" charset="0"/>
                <a:cs typeface="Source Sans Pro"/>
              </a:defRPr>
            </a:lvl1pPr>
          </a:lstStyle>
          <a:p>
            <a:pPr algn="r"/>
            <a:r>
              <a:rPr lang="en-GB" dirty="0" smtClean="0">
                <a:solidFill>
                  <a:schemeClr val="tx1">
                    <a:lumMod val="50000"/>
                    <a:lumOff val="50000"/>
                  </a:schemeClr>
                </a:solidFill>
                <a:latin typeface="Verdana" panose="020B0604030504040204" pitchFamily="34" charset="0"/>
                <a:cs typeface="Verdana" panose="020B0604030504040204" pitchFamily="34" charset="0"/>
              </a:rPr>
              <a:t>Natural Capital Protocol</a:t>
            </a:r>
            <a:endParaRPr lang="en-GB" dirty="0">
              <a:solidFill>
                <a:schemeClr val="tx1">
                  <a:lumMod val="50000"/>
                  <a:lumOff val="50000"/>
                </a:schemeClr>
              </a:solidFill>
              <a:latin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951280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How to use this slide deck – </a:t>
            </a:r>
            <a:r>
              <a:rPr lang="en-GB" b="1" dirty="0"/>
              <a:t>Delete this slide</a:t>
            </a:r>
          </a:p>
        </p:txBody>
      </p:sp>
      <p:sp>
        <p:nvSpPr>
          <p:cNvPr id="3" name="Content Placeholder 2"/>
          <p:cNvSpPr>
            <a:spLocks noGrp="1"/>
          </p:cNvSpPr>
          <p:nvPr>
            <p:ph idx="1"/>
          </p:nvPr>
        </p:nvSpPr>
        <p:spPr/>
        <p:txBody>
          <a:bodyPr/>
          <a:lstStyle/>
          <a:p>
            <a:r>
              <a:rPr lang="en-GB" dirty="0"/>
              <a:t>This slide deck has been produced to support workshops and presentations by Coalition Organizations about the Natural Capital Protocol and accompanying sector </a:t>
            </a:r>
            <a:r>
              <a:rPr lang="en-GB" dirty="0" smtClean="0"/>
              <a:t>guides and supplements. </a:t>
            </a:r>
            <a:endParaRPr lang="en-GB" dirty="0"/>
          </a:p>
          <a:p>
            <a:endParaRPr lang="en-GB" dirty="0"/>
          </a:p>
          <a:p>
            <a:r>
              <a:rPr lang="en-GB" dirty="0"/>
              <a:t>Slides can be deleted and reordered to be suitable for your presentation</a:t>
            </a:r>
          </a:p>
          <a:p>
            <a:endParaRPr lang="en-GB" dirty="0"/>
          </a:p>
          <a:p>
            <a:r>
              <a:rPr lang="en-GB" dirty="0"/>
              <a:t>More information is available on the Coalition website - </a:t>
            </a:r>
            <a:r>
              <a:rPr lang="en-GB" dirty="0">
                <a:hlinkClick r:id="rId2"/>
              </a:rPr>
              <a:t>http://</a:t>
            </a:r>
            <a:r>
              <a:rPr lang="en-GB" dirty="0" smtClean="0">
                <a:hlinkClick r:id="rId2"/>
              </a:rPr>
              <a:t>www.naturalcapitalcoalition.org</a:t>
            </a:r>
            <a:r>
              <a:rPr lang="en-GB" dirty="0" smtClean="0"/>
              <a:t> </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pPr marL="0" indent="0">
              <a:buNone/>
            </a:pPr>
            <a:r>
              <a:rPr lang="en-GB" dirty="0" smtClean="0"/>
              <a:t>If you </a:t>
            </a:r>
            <a:r>
              <a:rPr lang="en-GB" dirty="0"/>
              <a:t>have questions about the slides or have improvement then please let us know at </a:t>
            </a:r>
            <a:r>
              <a:rPr lang="en-GB" dirty="0">
                <a:hlinkClick r:id="rId3"/>
              </a:rPr>
              <a:t>info@naturalcapitalcoalition.org</a:t>
            </a:r>
            <a:r>
              <a:rPr lang="en-GB" dirty="0"/>
              <a:t> </a:t>
            </a:r>
          </a:p>
        </p:txBody>
      </p:sp>
    </p:spTree>
    <p:extLst>
      <p:ext uri="{BB962C8B-B14F-4D97-AF65-F5344CB8AC3E}">
        <p14:creationId xmlns:p14="http://schemas.microsoft.com/office/powerpoint/2010/main" val="15357929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89708"/>
            <a:ext cx="5102545" cy="1440000"/>
          </a:xfrm>
          <a:prstGeom prst="rect">
            <a:avLst/>
          </a:prstGeom>
        </p:spPr>
      </p:pic>
      <p:sp>
        <p:nvSpPr>
          <p:cNvPr id="3" name="Content Placeholder 2"/>
          <p:cNvSpPr>
            <a:spLocks noGrp="1"/>
          </p:cNvSpPr>
          <p:nvPr>
            <p:ph idx="1"/>
          </p:nvPr>
        </p:nvSpPr>
        <p:spPr>
          <a:xfrm>
            <a:off x="2275507" y="1225252"/>
            <a:ext cx="5256064" cy="3385930"/>
          </a:xfrm>
        </p:spPr>
        <p:txBody>
          <a:bodyPr>
            <a:normAutofit/>
          </a:bodyPr>
          <a:lstStyle/>
          <a:p>
            <a:pPr marL="0" indent="0" algn="ctr">
              <a:lnSpc>
                <a:spcPct val="150000"/>
              </a:lnSpc>
              <a:spcBef>
                <a:spcPts val="1800"/>
              </a:spcBef>
              <a:spcAft>
                <a:spcPts val="600"/>
              </a:spcAft>
              <a:buNone/>
            </a:pPr>
            <a:r>
              <a:rPr lang="en-US" sz="1800" dirty="0">
                <a:solidFill>
                  <a:schemeClr val="tx1">
                    <a:lumMod val="50000"/>
                    <a:lumOff val="50000"/>
                  </a:schemeClr>
                </a:solidFill>
              </a:rPr>
              <a:t>The</a:t>
            </a:r>
            <a:r>
              <a:rPr lang="en-US" sz="1800" b="1" dirty="0">
                <a:solidFill>
                  <a:schemeClr val="tx1">
                    <a:lumMod val="50000"/>
                    <a:lumOff val="50000"/>
                  </a:schemeClr>
                </a:solidFill>
              </a:rPr>
              <a:t> Natural Capital Protocol </a:t>
            </a:r>
            <a:r>
              <a:rPr lang="en-US" sz="1800" dirty="0">
                <a:solidFill>
                  <a:schemeClr val="tx1">
                    <a:lumMod val="50000"/>
                    <a:lumOff val="50000"/>
                  </a:schemeClr>
                </a:solidFill>
              </a:rPr>
              <a:t>is a </a:t>
            </a:r>
            <a:br>
              <a:rPr lang="en-US" sz="1800" dirty="0">
                <a:solidFill>
                  <a:schemeClr val="tx1">
                    <a:lumMod val="50000"/>
                    <a:lumOff val="50000"/>
                  </a:schemeClr>
                </a:solidFill>
              </a:rPr>
            </a:br>
            <a:r>
              <a:rPr lang="en-US" sz="1800" b="1" dirty="0">
                <a:solidFill>
                  <a:schemeClr val="tx1">
                    <a:lumMod val="50000"/>
                    <a:lumOff val="50000"/>
                  </a:schemeClr>
                </a:solidFill>
              </a:rPr>
              <a:t>standardized framework </a:t>
            </a:r>
            <a:r>
              <a:rPr lang="en-US" sz="1800" dirty="0">
                <a:solidFill>
                  <a:schemeClr val="tx1">
                    <a:lumMod val="50000"/>
                    <a:lumOff val="50000"/>
                  </a:schemeClr>
                </a:solidFill>
              </a:rPr>
              <a:t>for</a:t>
            </a:r>
            <a:r>
              <a:rPr lang="en-US" sz="1800" b="1" dirty="0">
                <a:solidFill>
                  <a:schemeClr val="tx1">
                    <a:lumMod val="50000"/>
                    <a:lumOff val="50000"/>
                  </a:schemeClr>
                </a:solidFill>
              </a:rPr>
              <a:t> business </a:t>
            </a:r>
            <a:br>
              <a:rPr lang="en-US" sz="1800" b="1" dirty="0">
                <a:solidFill>
                  <a:schemeClr val="tx1">
                    <a:lumMod val="50000"/>
                    <a:lumOff val="50000"/>
                  </a:schemeClr>
                </a:solidFill>
              </a:rPr>
            </a:br>
            <a:r>
              <a:rPr lang="en-US" sz="1800" dirty="0">
                <a:solidFill>
                  <a:schemeClr val="tx1">
                    <a:lumMod val="50000"/>
                    <a:lumOff val="50000"/>
                  </a:schemeClr>
                </a:solidFill>
              </a:rPr>
              <a:t>to</a:t>
            </a:r>
            <a:r>
              <a:rPr lang="en-US" sz="1800" b="1" dirty="0">
                <a:solidFill>
                  <a:schemeClr val="tx1">
                    <a:lumMod val="50000"/>
                    <a:lumOff val="50000"/>
                  </a:schemeClr>
                </a:solidFill>
              </a:rPr>
              <a:t> identify, measure and value </a:t>
            </a:r>
            <a:r>
              <a:rPr lang="en-US" sz="1800" dirty="0">
                <a:solidFill>
                  <a:schemeClr val="tx1">
                    <a:lumMod val="50000"/>
                    <a:lumOff val="50000"/>
                  </a:schemeClr>
                </a:solidFill>
              </a:rPr>
              <a:t>its direct and indirect </a:t>
            </a:r>
            <a:r>
              <a:rPr lang="en-US" sz="1800" b="1" dirty="0">
                <a:solidFill>
                  <a:schemeClr val="tx1">
                    <a:lumMod val="50000"/>
                    <a:lumOff val="50000"/>
                  </a:schemeClr>
                </a:solidFill>
              </a:rPr>
              <a:t>impacts and dependencies </a:t>
            </a:r>
            <a:br>
              <a:rPr lang="en-US" sz="1800" b="1" dirty="0">
                <a:solidFill>
                  <a:schemeClr val="tx1">
                    <a:lumMod val="50000"/>
                    <a:lumOff val="50000"/>
                  </a:schemeClr>
                </a:solidFill>
              </a:rPr>
            </a:br>
            <a:r>
              <a:rPr lang="en-US" sz="1800" dirty="0">
                <a:solidFill>
                  <a:schemeClr val="tx1">
                    <a:lumMod val="50000"/>
                    <a:lumOff val="50000"/>
                  </a:schemeClr>
                </a:solidFill>
              </a:rPr>
              <a:t>on</a:t>
            </a:r>
            <a:r>
              <a:rPr lang="en-US" sz="1800" b="1" dirty="0">
                <a:solidFill>
                  <a:schemeClr val="tx1">
                    <a:lumMod val="50000"/>
                    <a:lumOff val="50000"/>
                  </a:schemeClr>
                </a:solidFill>
              </a:rPr>
              <a:t> natural capital</a:t>
            </a:r>
            <a:endParaRPr lang="en-US" sz="1800" dirty="0">
              <a:solidFill>
                <a:schemeClr val="tx1">
                  <a:lumMod val="50000"/>
                  <a:lumOff val="50000"/>
                </a:schemeClr>
              </a:solidFill>
            </a:endParaRPr>
          </a:p>
        </p:txBody>
      </p:sp>
      <p:sp>
        <p:nvSpPr>
          <p:cNvPr id="7" name="Title 1"/>
          <p:cNvSpPr txBox="1">
            <a:spLocks/>
          </p:cNvSpPr>
          <p:nvPr/>
        </p:nvSpPr>
        <p:spPr>
          <a:xfrm>
            <a:off x="1765201" y="361156"/>
            <a:ext cx="6248138" cy="438066"/>
          </a:xfrm>
          <a:prstGeom prst="rect">
            <a:avLst/>
          </a:prstGeom>
        </p:spPr>
        <p:txBody>
          <a:bodyPr vert="horz" lIns="73624" tIns="36812" rIns="73624" bIns="36812" rtlCol="0" anchor="ctr">
            <a:noAutofit/>
          </a:bodyPr>
          <a:lstStyle>
            <a:lvl1pPr algn="l" defTabSz="736264" rtl="0" eaLnBrk="1" latinLnBrk="0" hangingPunct="1">
              <a:spcBef>
                <a:spcPct val="0"/>
              </a:spcBef>
              <a:buNone/>
              <a:defRPr sz="1700" b="0" i="0" kern="1200">
                <a:solidFill>
                  <a:srgbClr val="FDAF18"/>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Introducing the Protocol</a:t>
            </a:r>
            <a:endParaRPr lang="en-US" dirty="0"/>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081" y="1574700"/>
            <a:ext cx="1325315" cy="1882800"/>
          </a:xfrm>
          <a:prstGeom prst="rect">
            <a:avLst/>
          </a:prstGeom>
          <a:ln w="9525" cap="flat">
            <a:solidFill>
              <a:srgbClr val="000000"/>
            </a:solidFill>
            <a:prstDash val="solid"/>
            <a:round/>
          </a:ln>
          <a:effectLst>
            <a:outerShdw blurRad="292100" dist="139700" dir="2700000" rotWithShape="0">
              <a:srgbClr val="333333">
                <a:alpha val="64999"/>
              </a:srgbClr>
            </a:outerShdw>
          </a:effectLst>
        </p:spPr>
      </p:pic>
    </p:spTree>
    <p:extLst>
      <p:ext uri="{BB962C8B-B14F-4D97-AF65-F5344CB8AC3E}">
        <p14:creationId xmlns:p14="http://schemas.microsoft.com/office/powerpoint/2010/main" val="42939730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1034772" y="937220"/>
            <a:ext cx="5635815" cy="804463"/>
          </a:xfrm>
          <a:prstGeom prst="rect">
            <a:avLst/>
          </a:prstGeom>
        </p:spPr>
        <p:txBody>
          <a:bodyPr vert="horz" lIns="58751" tIns="29376" rIns="58751" bIns="29376" rtlCol="0">
            <a:normAutofit/>
          </a:bodyPr>
          <a:lstStyle>
            <a:lvl1pPr marL="276100" indent="-276100" algn="l" defTabSz="736264" rtl="0" eaLnBrk="1" latinLnBrk="0" hangingPunct="1">
              <a:spcBef>
                <a:spcPct val="20000"/>
              </a:spcBef>
              <a:buFont typeface="Arial" pitchFamily="34" charset="0"/>
              <a:buChar char="•"/>
              <a:defRPr sz="9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98212" indent="-230083" algn="l" defTabSz="736264" rtl="0" eaLnBrk="1" latinLnBrk="0" hangingPunct="1">
              <a:spcBef>
                <a:spcPct val="20000"/>
              </a:spcBef>
              <a:buFont typeface="Arial" pitchFamily="34" charset="0"/>
              <a:buChar char="–"/>
              <a:defRPr sz="9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20327" indent="-184068" algn="l" defTabSz="736264" rtl="0" eaLnBrk="1" latinLnBrk="0" hangingPunct="1">
              <a:spcBef>
                <a:spcPct val="20000"/>
              </a:spcBef>
              <a:buFont typeface="Arial" pitchFamily="34" charset="0"/>
              <a:buChar char="•"/>
              <a:defRPr sz="9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88459" indent="-184068" algn="l" defTabSz="736264" rtl="0" eaLnBrk="1" latinLnBrk="0" hangingPunct="1">
              <a:spcBef>
                <a:spcPct val="20000"/>
              </a:spcBef>
              <a:buFont typeface="Arial" pitchFamily="34" charset="0"/>
              <a:buChar char="–"/>
              <a:defRPr sz="9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656591" indent="-184068" algn="l" defTabSz="736264" rtl="0" eaLnBrk="1" latinLnBrk="0" hangingPunct="1">
              <a:spcBef>
                <a:spcPct val="20000"/>
              </a:spcBef>
              <a:buFont typeface="Arial" pitchFamily="34" charset="0"/>
              <a:buChar char="»"/>
              <a:defRPr sz="9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024720" indent="-184068" algn="l" defTabSz="736264"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392853" indent="-184068" algn="l" defTabSz="736264"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760982" indent="-184068" algn="l" defTabSz="736264"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129115" indent="-184068" algn="l" defTabSz="736264"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marL="0" indent="0" algn="ctr" defTabSz="587505">
              <a:buNone/>
            </a:pPr>
            <a:r>
              <a:rPr lang="en-US" sz="1437" dirty="0">
                <a:solidFill>
                  <a:schemeClr val="tx1">
                    <a:lumMod val="50000"/>
                    <a:lumOff val="50000"/>
                  </a:schemeClr>
                </a:solidFill>
              </a:rPr>
              <a:t>The Protocol is a framework designed to help business generate trusted, credible, and actionable information for business managers to inform decisions</a:t>
            </a:r>
          </a:p>
        </p:txBody>
      </p:sp>
      <p:graphicFrame>
        <p:nvGraphicFramePr>
          <p:cNvPr id="2" name="Table 1"/>
          <p:cNvGraphicFramePr>
            <a:graphicFrameLocks noGrp="1"/>
          </p:cNvGraphicFramePr>
          <p:nvPr>
            <p:extLst/>
          </p:nvPr>
        </p:nvGraphicFramePr>
        <p:xfrm>
          <a:off x="1333153" y="2588433"/>
          <a:ext cx="5184575" cy="1139810"/>
        </p:xfrm>
        <a:graphic>
          <a:graphicData uri="http://schemas.openxmlformats.org/drawingml/2006/table">
            <a:tbl>
              <a:tblPr bandRow="1">
                <a:tableStyleId>{72833802-FEF1-4C79-8D5D-14CF1EAF98D9}</a:tableStyleId>
              </a:tblPr>
              <a:tblGrid>
                <a:gridCol w="2264968">
                  <a:extLst>
                    <a:ext uri="{9D8B030D-6E8A-4147-A177-3AD203B41FA5}">
                      <a16:colId xmlns:a16="http://schemas.microsoft.com/office/drawing/2014/main" xmlns="" val="3369400555"/>
                    </a:ext>
                  </a:extLst>
                </a:gridCol>
                <a:gridCol w="2919607">
                  <a:extLst>
                    <a:ext uri="{9D8B030D-6E8A-4147-A177-3AD203B41FA5}">
                      <a16:colId xmlns:a16="http://schemas.microsoft.com/office/drawing/2014/main" xmlns="" val="3694363197"/>
                    </a:ext>
                  </a:extLst>
                </a:gridCol>
              </a:tblGrid>
              <a:tr h="434864">
                <a:tc>
                  <a:txBody>
                    <a:bodyPr/>
                    <a:lstStyle/>
                    <a:p>
                      <a:pPr marL="285750" indent="-285750">
                        <a:buClr>
                          <a:srgbClr val="0070C0"/>
                        </a:buClr>
                        <a:buFont typeface="Arial" panose="020B0604020202020204" pitchFamily="34" charset="0"/>
                        <a:buChar char="•"/>
                      </a:pPr>
                      <a:r>
                        <a:rPr lang="en-GB" sz="14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Operational </a:t>
                      </a:r>
                    </a:p>
                  </a:txBody>
                  <a:tcPr marL="56721" marR="56721" marT="28361" marB="28361">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285750" indent="-285750">
                        <a:buClr>
                          <a:srgbClr val="0070C0"/>
                        </a:buClr>
                        <a:buFont typeface="Arial" panose="020B0604020202020204" pitchFamily="34" charset="0"/>
                        <a:buChar char="•"/>
                      </a:pPr>
                      <a:r>
                        <a:rPr lang="en-GB" sz="14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Reputational and marketing</a:t>
                      </a:r>
                    </a:p>
                  </a:txBody>
                  <a:tcPr marL="56721" marR="56721" marT="28361" marB="28361">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xmlns="" val="947197564"/>
                  </a:ext>
                </a:extLst>
              </a:tr>
              <a:tr h="434864">
                <a:tc>
                  <a:txBody>
                    <a:bodyPr/>
                    <a:lstStyle/>
                    <a:p>
                      <a:pPr marL="285750" indent="-285750">
                        <a:buClr>
                          <a:srgbClr val="0070C0"/>
                        </a:buClr>
                        <a:buFont typeface="Arial" panose="020B0604020202020204" pitchFamily="34" charset="0"/>
                        <a:buChar char="•"/>
                      </a:pPr>
                      <a:r>
                        <a:rPr lang="en-GB" sz="14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Legal and regulatory</a:t>
                      </a:r>
                    </a:p>
                  </a:txBody>
                  <a:tcPr marL="56721" marR="56721" marT="28361" marB="28361">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285750" indent="-285750">
                        <a:buClr>
                          <a:srgbClr val="0070C0"/>
                        </a:buClr>
                        <a:buFont typeface="Arial" panose="020B0604020202020204" pitchFamily="34" charset="0"/>
                        <a:buChar char="•"/>
                      </a:pPr>
                      <a:r>
                        <a:rPr lang="en-GB" sz="14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Societal</a:t>
                      </a:r>
                    </a:p>
                  </a:txBody>
                  <a:tcPr marL="56721" marR="56721" marT="28361" marB="28361">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xmlns="" val="1196713891"/>
                  </a:ext>
                </a:extLst>
              </a:tr>
              <a:tr h="249394">
                <a:tc>
                  <a:txBody>
                    <a:bodyPr/>
                    <a:lstStyle/>
                    <a:p>
                      <a:pPr marL="285750" indent="-285750">
                        <a:buClr>
                          <a:srgbClr val="0070C0"/>
                        </a:buClr>
                        <a:buFont typeface="Arial" panose="020B0604020202020204" pitchFamily="34" charset="0"/>
                        <a:buChar char="•"/>
                      </a:pPr>
                      <a:r>
                        <a:rPr lang="en-GB" sz="14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Financing</a:t>
                      </a:r>
                    </a:p>
                  </a:txBody>
                  <a:tcPr marL="56721" marR="56721" marT="28361" marB="28361">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342900" indent="-342900">
                        <a:buClr>
                          <a:srgbClr val="0070C0"/>
                        </a:buClr>
                        <a:buFont typeface="Arial" panose="020B0604020202020204" pitchFamily="34" charset="0"/>
                        <a:buChar char="•"/>
                      </a:pPr>
                      <a:endParaRPr lang="en-GB" sz="14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56721" marR="56721" marT="28361" marB="28361">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xmlns="" val="3657641029"/>
                  </a:ext>
                </a:extLst>
              </a:tr>
            </a:tbl>
          </a:graphicData>
        </a:graphic>
      </p:graphicFrame>
      <p:sp>
        <p:nvSpPr>
          <p:cNvPr id="3" name="Rectangle: Rounded Corners 2"/>
          <p:cNvSpPr/>
          <p:nvPr/>
        </p:nvSpPr>
        <p:spPr>
          <a:xfrm>
            <a:off x="1477168" y="1871004"/>
            <a:ext cx="5040559" cy="548962"/>
          </a:xfrm>
          <a:prstGeom prst="roundRect">
            <a:avLst>
              <a:gd name="adj" fmla="val 42983"/>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489" dirty="0"/>
              <a:t>What </a:t>
            </a:r>
            <a:r>
              <a:rPr lang="en-GB" sz="1489" dirty="0" smtClean="0"/>
              <a:t>are the risks </a:t>
            </a:r>
            <a:r>
              <a:rPr lang="en-GB" sz="1489" dirty="0"/>
              <a:t>and opportunities to your business?</a:t>
            </a: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89708"/>
            <a:ext cx="5102545" cy="1440000"/>
          </a:xfrm>
          <a:prstGeom prst="rect">
            <a:avLst/>
          </a:prstGeom>
        </p:spPr>
      </p:pic>
      <p:sp>
        <p:nvSpPr>
          <p:cNvPr id="10" name="Title 1"/>
          <p:cNvSpPr txBox="1">
            <a:spLocks/>
          </p:cNvSpPr>
          <p:nvPr/>
        </p:nvSpPr>
        <p:spPr>
          <a:xfrm>
            <a:off x="1765201" y="361156"/>
            <a:ext cx="6248138" cy="438066"/>
          </a:xfrm>
          <a:prstGeom prst="rect">
            <a:avLst/>
          </a:prstGeom>
        </p:spPr>
        <p:txBody>
          <a:bodyPr vert="horz" lIns="73624" tIns="36812" rIns="73624" bIns="36812" rtlCol="0" anchor="ctr">
            <a:noAutofit/>
          </a:bodyPr>
          <a:lstStyle>
            <a:lvl1pPr algn="l" defTabSz="736264" rtl="0" eaLnBrk="1" latinLnBrk="0" hangingPunct="1">
              <a:spcBef>
                <a:spcPct val="0"/>
              </a:spcBef>
              <a:buNone/>
              <a:defRPr sz="1700" b="0" i="0" kern="1200">
                <a:solidFill>
                  <a:srgbClr val="FDAF18"/>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Decision Making</a:t>
            </a:r>
            <a:endParaRPr lang="en-US" dirty="0"/>
          </a:p>
        </p:txBody>
      </p:sp>
    </p:spTree>
    <p:extLst>
      <p:ext uri="{BB962C8B-B14F-4D97-AF65-F5344CB8AC3E}">
        <p14:creationId xmlns:p14="http://schemas.microsoft.com/office/powerpoint/2010/main" val="22122796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1765201" y="361156"/>
            <a:ext cx="4752528" cy="504739"/>
          </a:xfrm>
          <a:prstGeom prst="rect">
            <a:avLst/>
          </a:prstGeom>
        </p:spPr>
        <p:txBody>
          <a:bodyPr vert="horz" lIns="73624" tIns="36812" rIns="73624" bIns="36812" rtlCol="0" anchor="ctr">
            <a:normAutofit fontScale="97500"/>
          </a:bodyPr>
          <a:lstStyle>
            <a:lvl1pPr algn="l" defTabSz="736264" rtl="0" eaLnBrk="1" latinLnBrk="0" hangingPunct="1">
              <a:spcBef>
                <a:spcPct val="0"/>
              </a:spcBef>
              <a:buNone/>
              <a:defRPr sz="1700" b="0" i="0" kern="1200">
                <a:solidFill>
                  <a:srgbClr val="FDAF18"/>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ea typeface="Segoe UI" panose="020B0502040204020203" pitchFamily="34" charset="0"/>
                <a:cs typeface="Calibri"/>
              </a:rPr>
              <a:t>What the Protocol does and does not do</a:t>
            </a:r>
            <a:endParaRPr lang="en-US" dirty="0"/>
          </a:p>
        </p:txBody>
      </p:sp>
      <p:sp>
        <p:nvSpPr>
          <p:cNvPr id="16" name="TextBox 15"/>
          <p:cNvSpPr txBox="1"/>
          <p:nvPr/>
        </p:nvSpPr>
        <p:spPr>
          <a:xfrm>
            <a:off x="610518" y="1107072"/>
            <a:ext cx="3456384" cy="307777"/>
          </a:xfrm>
          <a:prstGeom prst="rect">
            <a:avLst/>
          </a:prstGeom>
          <a:noFill/>
        </p:spPr>
        <p:txBody>
          <a:bodyPr wrap="square" rtlCol="0">
            <a:spAutoFit/>
          </a:bodyPr>
          <a:lstStyle/>
          <a:p>
            <a:r>
              <a:rPr lang="fr-CH" sz="1400" b="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The Protocol…</a:t>
            </a:r>
            <a:endParaRPr lang="en-US" sz="1400" b="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TextBox 16"/>
          <p:cNvSpPr txBox="1"/>
          <p:nvPr/>
        </p:nvSpPr>
        <p:spPr>
          <a:xfrm>
            <a:off x="3922886" y="1107072"/>
            <a:ext cx="3456384" cy="307777"/>
          </a:xfrm>
          <a:prstGeom prst="rect">
            <a:avLst/>
          </a:prstGeom>
          <a:noFill/>
        </p:spPr>
        <p:txBody>
          <a:bodyPr wrap="square" rtlCol="0">
            <a:spAutoFit/>
          </a:bodyPr>
          <a:lstStyle/>
          <a:p>
            <a:r>
              <a:rPr lang="fr-CH" sz="1400" b="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The Protocol </a:t>
            </a:r>
            <a:r>
              <a:rPr lang="en-US" sz="1400" b="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does</a:t>
            </a:r>
            <a:r>
              <a:rPr lang="fr-CH" sz="1400" b="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 not…</a:t>
            </a:r>
            <a:endParaRPr lang="en-US" sz="1400" b="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18" name="Picture 1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38633" y="4256421"/>
            <a:ext cx="2651860" cy="1000803"/>
          </a:xfrm>
          <a:prstGeom prst="rect">
            <a:avLst/>
          </a:prstGeom>
        </p:spPr>
      </p:pic>
      <p:sp>
        <p:nvSpPr>
          <p:cNvPr id="2" name="Rectangle 1"/>
          <p:cNvSpPr/>
          <p:nvPr/>
        </p:nvSpPr>
        <p:spPr>
          <a:xfrm>
            <a:off x="140776" y="1476002"/>
            <a:ext cx="3496633" cy="523220"/>
          </a:xfrm>
          <a:prstGeom prst="rect">
            <a:avLst/>
          </a:prstGeom>
        </p:spPr>
        <p:txBody>
          <a:bodyPr wrap="square">
            <a:spAutoFit/>
          </a:bodyPr>
          <a:lstStyle/>
          <a:p>
            <a:pPr marL="285750" indent="-285750">
              <a:spcAft>
                <a:spcPts val="600"/>
              </a:spcAft>
              <a:buClr>
                <a:schemeClr val="accent2"/>
              </a:buClr>
              <a:buFont typeface="Wingdings" panose="05000000000000000000" pitchFamily="2" charset="2"/>
              <a:buChar char="ü"/>
            </a:pPr>
            <a:r>
              <a:rPr lang="en-US" sz="1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Builds on existing tools, guides, methods and techniques</a:t>
            </a:r>
          </a:p>
        </p:txBody>
      </p:sp>
      <p:sp>
        <p:nvSpPr>
          <p:cNvPr id="3" name="Rectangle 2"/>
          <p:cNvSpPr/>
          <p:nvPr/>
        </p:nvSpPr>
        <p:spPr>
          <a:xfrm>
            <a:off x="140776" y="2096713"/>
            <a:ext cx="3496633" cy="523220"/>
          </a:xfrm>
          <a:prstGeom prst="rect">
            <a:avLst/>
          </a:prstGeom>
        </p:spPr>
        <p:txBody>
          <a:bodyPr wrap="square">
            <a:spAutoFit/>
          </a:bodyPr>
          <a:lstStyle/>
          <a:p>
            <a:pPr marL="285750" indent="-285750">
              <a:spcAft>
                <a:spcPts val="600"/>
              </a:spcAft>
              <a:buClr>
                <a:schemeClr val="accent2"/>
              </a:buClr>
              <a:buFont typeface="Wingdings" panose="05000000000000000000" pitchFamily="2" charset="2"/>
              <a:buChar char="ü"/>
            </a:pPr>
            <a:r>
              <a:rPr lang="en-US" sz="1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Focuses on improving internal management decision making</a:t>
            </a:r>
          </a:p>
        </p:txBody>
      </p:sp>
      <p:sp>
        <p:nvSpPr>
          <p:cNvPr id="6" name="Rectangle 5"/>
          <p:cNvSpPr/>
          <p:nvPr/>
        </p:nvSpPr>
        <p:spPr>
          <a:xfrm>
            <a:off x="140776" y="2717424"/>
            <a:ext cx="3496633" cy="523220"/>
          </a:xfrm>
          <a:prstGeom prst="rect">
            <a:avLst/>
          </a:prstGeom>
        </p:spPr>
        <p:txBody>
          <a:bodyPr wrap="square">
            <a:spAutoFit/>
          </a:bodyPr>
          <a:lstStyle/>
          <a:p>
            <a:pPr marL="285750" indent="-285750">
              <a:spcAft>
                <a:spcPts val="600"/>
              </a:spcAft>
              <a:buClr>
                <a:schemeClr val="accent2"/>
              </a:buClr>
              <a:buFont typeface="Wingdings" panose="05000000000000000000" pitchFamily="2" charset="2"/>
              <a:buChar char="ü"/>
            </a:pPr>
            <a:r>
              <a:rPr lang="en-US" sz="1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Provides a standardized process that is also flexible</a:t>
            </a:r>
          </a:p>
        </p:txBody>
      </p:sp>
      <p:sp>
        <p:nvSpPr>
          <p:cNvPr id="7" name="Rectangle 6"/>
          <p:cNvSpPr/>
          <p:nvPr/>
        </p:nvSpPr>
        <p:spPr>
          <a:xfrm>
            <a:off x="140776" y="3338135"/>
            <a:ext cx="3496633" cy="738664"/>
          </a:xfrm>
          <a:prstGeom prst="rect">
            <a:avLst/>
          </a:prstGeom>
        </p:spPr>
        <p:txBody>
          <a:bodyPr wrap="square">
            <a:spAutoFit/>
          </a:bodyPr>
          <a:lstStyle/>
          <a:p>
            <a:pPr marL="285750" indent="-285750">
              <a:spcAft>
                <a:spcPts val="600"/>
              </a:spcAft>
              <a:buClr>
                <a:schemeClr val="accent2"/>
              </a:buClr>
              <a:buFont typeface="Wingdings" panose="05000000000000000000" pitchFamily="2" charset="2"/>
              <a:buChar char="ü"/>
            </a:pPr>
            <a:r>
              <a:rPr lang="en-US" sz="1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Provides a process to internally standardize the approach that you take</a:t>
            </a:r>
          </a:p>
        </p:txBody>
      </p:sp>
      <p:sp>
        <p:nvSpPr>
          <p:cNvPr id="10" name="Rectangle 9"/>
          <p:cNvSpPr/>
          <p:nvPr/>
        </p:nvSpPr>
        <p:spPr>
          <a:xfrm>
            <a:off x="3764373" y="1476002"/>
            <a:ext cx="3495600" cy="523220"/>
          </a:xfrm>
          <a:prstGeom prst="rect">
            <a:avLst/>
          </a:prstGeom>
        </p:spPr>
        <p:txBody>
          <a:bodyPr>
            <a:spAutoFit/>
          </a:bodyPr>
          <a:lstStyle/>
          <a:p>
            <a:pPr marL="285750" indent="-285750">
              <a:spcAft>
                <a:spcPts val="600"/>
              </a:spcAft>
              <a:buClr>
                <a:schemeClr val="accent2"/>
              </a:buClr>
              <a:buFont typeface="Wingdings" panose="05000000000000000000" pitchFamily="2" charset="2"/>
              <a:buChar char=""/>
            </a:pPr>
            <a:r>
              <a:rPr lang="en-US" sz="1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Seek to create new tools and methods</a:t>
            </a:r>
          </a:p>
        </p:txBody>
      </p:sp>
      <p:sp>
        <p:nvSpPr>
          <p:cNvPr id="19" name="Rectangle 18"/>
          <p:cNvSpPr/>
          <p:nvPr/>
        </p:nvSpPr>
        <p:spPr>
          <a:xfrm>
            <a:off x="3764373" y="2096713"/>
            <a:ext cx="3495600" cy="523220"/>
          </a:xfrm>
          <a:prstGeom prst="rect">
            <a:avLst/>
          </a:prstGeom>
        </p:spPr>
        <p:txBody>
          <a:bodyPr>
            <a:spAutoFit/>
          </a:bodyPr>
          <a:lstStyle/>
          <a:p>
            <a:pPr marL="285750" indent="-285750">
              <a:spcAft>
                <a:spcPts val="600"/>
              </a:spcAft>
              <a:buClr>
                <a:schemeClr val="accent2"/>
              </a:buClr>
              <a:buFont typeface="Wingdings" panose="05000000000000000000" pitchFamily="2" charset="2"/>
              <a:buChar char=""/>
            </a:pPr>
            <a:r>
              <a:rPr lang="en-US" sz="1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Provide a framework for external financial reporting</a:t>
            </a:r>
          </a:p>
        </p:txBody>
      </p:sp>
      <p:sp>
        <p:nvSpPr>
          <p:cNvPr id="20" name="Rectangle 19"/>
          <p:cNvSpPr/>
          <p:nvPr/>
        </p:nvSpPr>
        <p:spPr>
          <a:xfrm>
            <a:off x="3764373" y="2717424"/>
            <a:ext cx="3495600" cy="523220"/>
          </a:xfrm>
          <a:prstGeom prst="rect">
            <a:avLst/>
          </a:prstGeom>
        </p:spPr>
        <p:txBody>
          <a:bodyPr>
            <a:spAutoFit/>
          </a:bodyPr>
          <a:lstStyle/>
          <a:p>
            <a:pPr marL="285750" indent="-285750">
              <a:spcAft>
                <a:spcPts val="600"/>
              </a:spcAft>
              <a:buClr>
                <a:schemeClr val="accent2"/>
              </a:buClr>
              <a:buFont typeface="Wingdings" panose="05000000000000000000" pitchFamily="2" charset="2"/>
              <a:buChar char=""/>
            </a:pPr>
            <a:r>
              <a:rPr lang="en-US" sz="1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Explicitly promote specific tools, methodologies or approaches</a:t>
            </a:r>
          </a:p>
        </p:txBody>
      </p:sp>
      <p:sp>
        <p:nvSpPr>
          <p:cNvPr id="21" name="Rectangle 20"/>
          <p:cNvSpPr/>
          <p:nvPr/>
        </p:nvSpPr>
        <p:spPr>
          <a:xfrm>
            <a:off x="3764373" y="3338135"/>
            <a:ext cx="3495600" cy="738664"/>
          </a:xfrm>
          <a:prstGeom prst="rect">
            <a:avLst/>
          </a:prstGeom>
        </p:spPr>
        <p:txBody>
          <a:bodyPr>
            <a:spAutoFit/>
          </a:bodyPr>
          <a:lstStyle/>
          <a:p>
            <a:pPr marL="285750" indent="-285750">
              <a:spcAft>
                <a:spcPts val="600"/>
              </a:spcAft>
              <a:buClr>
                <a:schemeClr val="accent2"/>
              </a:buClr>
              <a:buFont typeface="Wingdings" panose="05000000000000000000" pitchFamily="2" charset="2"/>
              <a:buChar char=""/>
            </a:pPr>
            <a:r>
              <a:rPr lang="en-US" sz="1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Necessarily produce results that are comparable within or between different businesses or applications</a:t>
            </a:r>
          </a:p>
        </p:txBody>
      </p:sp>
    </p:spTree>
    <p:extLst>
      <p:ext uri="{BB962C8B-B14F-4D97-AF65-F5344CB8AC3E}">
        <p14:creationId xmlns:p14="http://schemas.microsoft.com/office/powerpoint/2010/main" val="218719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3" grpId="0"/>
      <p:bldP spid="6" grpId="0"/>
      <p:bldP spid="7" grpId="0"/>
      <p:bldP spid="10" grpId="0"/>
      <p:bldP spid="19"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891663" y="865212"/>
            <a:ext cx="6230024" cy="3385930"/>
          </a:xfrm>
          <a:prstGeom prst="rect">
            <a:avLst/>
          </a:prstGeom>
        </p:spPr>
        <p:txBody>
          <a:bodyPr vert="horz" lIns="73624" tIns="36812" rIns="73624" bIns="36812" rtlCol="0">
            <a:normAutofit/>
          </a:bodyPr>
          <a:lstStyle>
            <a:lvl1pPr marL="276100" indent="-276100" algn="l" defTabSz="736264" rtl="0" eaLnBrk="1" latinLnBrk="0" hangingPunct="1">
              <a:spcBef>
                <a:spcPct val="20000"/>
              </a:spcBef>
              <a:buFont typeface="Arial" pitchFamily="34" charset="0"/>
              <a:buChar char="•"/>
              <a:defRPr sz="9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98212" indent="-230083" algn="l" defTabSz="736264" rtl="0" eaLnBrk="1" latinLnBrk="0" hangingPunct="1">
              <a:spcBef>
                <a:spcPct val="20000"/>
              </a:spcBef>
              <a:buFont typeface="Arial" pitchFamily="34" charset="0"/>
              <a:buChar char="–"/>
              <a:defRPr sz="9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20327" indent="-184068" algn="l" defTabSz="736264" rtl="0" eaLnBrk="1" latinLnBrk="0" hangingPunct="1">
              <a:spcBef>
                <a:spcPct val="20000"/>
              </a:spcBef>
              <a:buFont typeface="Arial" pitchFamily="34" charset="0"/>
              <a:buChar char="•"/>
              <a:defRPr sz="9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88459" indent="-184068" algn="l" defTabSz="736264" rtl="0" eaLnBrk="1" latinLnBrk="0" hangingPunct="1">
              <a:spcBef>
                <a:spcPct val="20000"/>
              </a:spcBef>
              <a:buFont typeface="Arial" pitchFamily="34" charset="0"/>
              <a:buChar char="–"/>
              <a:defRPr sz="9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656591" indent="-184068" algn="l" defTabSz="736264" rtl="0" eaLnBrk="1" latinLnBrk="0" hangingPunct="1">
              <a:spcBef>
                <a:spcPct val="20000"/>
              </a:spcBef>
              <a:buFont typeface="Arial" pitchFamily="34" charset="0"/>
              <a:buChar char="»"/>
              <a:defRPr sz="9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024720" indent="-184068" algn="l" defTabSz="736264"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392853" indent="-184068" algn="l" defTabSz="736264"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760982" indent="-184068" algn="l" defTabSz="736264"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129115" indent="-184068" algn="l" defTabSz="736264"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marL="0" indent="0" algn="ctr">
              <a:lnSpc>
                <a:spcPct val="150000"/>
              </a:lnSpc>
              <a:spcBef>
                <a:spcPts val="1800"/>
              </a:spcBef>
              <a:spcAft>
                <a:spcPts val="600"/>
              </a:spcAft>
              <a:buFont typeface="Arial" pitchFamily="34" charset="0"/>
              <a:buNone/>
            </a:pPr>
            <a:r>
              <a:rPr lang="en-US" sz="1800" dirty="0">
                <a:solidFill>
                  <a:schemeClr val="bg1">
                    <a:lumMod val="75000"/>
                  </a:schemeClr>
                </a:solidFill>
              </a:rPr>
              <a:t>The</a:t>
            </a:r>
            <a:r>
              <a:rPr lang="en-US" sz="1800" b="1" dirty="0">
                <a:solidFill>
                  <a:schemeClr val="bg1">
                    <a:lumMod val="75000"/>
                  </a:schemeClr>
                </a:solidFill>
              </a:rPr>
              <a:t> </a:t>
            </a:r>
            <a:r>
              <a:rPr lang="en-US" sz="1800" b="1" dirty="0"/>
              <a:t>Natural Capital </a:t>
            </a:r>
            <a:r>
              <a:rPr lang="en-US" sz="1800" b="1" dirty="0">
                <a:solidFill>
                  <a:schemeClr val="bg1">
                    <a:lumMod val="75000"/>
                  </a:schemeClr>
                </a:solidFill>
              </a:rPr>
              <a:t>Protocol </a:t>
            </a:r>
            <a:r>
              <a:rPr lang="en-US" sz="1800" dirty="0">
                <a:solidFill>
                  <a:schemeClr val="bg1">
                    <a:lumMod val="75000"/>
                  </a:schemeClr>
                </a:solidFill>
              </a:rPr>
              <a:t>is a </a:t>
            </a:r>
            <a:br>
              <a:rPr lang="en-US" sz="1800" dirty="0">
                <a:solidFill>
                  <a:schemeClr val="bg1">
                    <a:lumMod val="75000"/>
                  </a:schemeClr>
                </a:solidFill>
              </a:rPr>
            </a:br>
            <a:r>
              <a:rPr lang="en-US" sz="1800" b="1" dirty="0">
                <a:solidFill>
                  <a:schemeClr val="bg1">
                    <a:lumMod val="75000"/>
                  </a:schemeClr>
                </a:solidFill>
              </a:rPr>
              <a:t>standardized framework </a:t>
            </a:r>
            <a:r>
              <a:rPr lang="en-US" sz="1800" dirty="0">
                <a:solidFill>
                  <a:schemeClr val="bg1">
                    <a:lumMod val="75000"/>
                  </a:schemeClr>
                </a:solidFill>
              </a:rPr>
              <a:t>for</a:t>
            </a:r>
            <a:r>
              <a:rPr lang="en-US" sz="1800" b="1" dirty="0">
                <a:solidFill>
                  <a:schemeClr val="bg1">
                    <a:lumMod val="75000"/>
                  </a:schemeClr>
                </a:solidFill>
              </a:rPr>
              <a:t> business </a:t>
            </a:r>
            <a:br>
              <a:rPr lang="en-US" sz="1800" b="1" dirty="0">
                <a:solidFill>
                  <a:schemeClr val="bg1">
                    <a:lumMod val="75000"/>
                  </a:schemeClr>
                </a:solidFill>
              </a:rPr>
            </a:br>
            <a:r>
              <a:rPr lang="en-US" sz="1800" dirty="0">
                <a:solidFill>
                  <a:schemeClr val="bg1">
                    <a:lumMod val="75000"/>
                  </a:schemeClr>
                </a:solidFill>
              </a:rPr>
              <a:t>to</a:t>
            </a:r>
            <a:r>
              <a:rPr lang="en-US" sz="1800" b="1" dirty="0">
                <a:solidFill>
                  <a:schemeClr val="bg1">
                    <a:lumMod val="75000"/>
                  </a:schemeClr>
                </a:solidFill>
              </a:rPr>
              <a:t> identify, measure and value </a:t>
            </a:r>
            <a:r>
              <a:rPr lang="en-US" sz="1800" dirty="0">
                <a:solidFill>
                  <a:schemeClr val="bg1">
                    <a:lumMod val="75000"/>
                  </a:schemeClr>
                </a:solidFill>
              </a:rPr>
              <a:t>its direct and indirect </a:t>
            </a:r>
            <a:r>
              <a:rPr lang="en-US" sz="1800" b="1" dirty="0">
                <a:solidFill>
                  <a:schemeClr val="bg1">
                    <a:lumMod val="75000"/>
                  </a:schemeClr>
                </a:solidFill>
              </a:rPr>
              <a:t>impacts and dependencies </a:t>
            </a:r>
            <a:br>
              <a:rPr lang="en-US" sz="1800" b="1" dirty="0">
                <a:solidFill>
                  <a:schemeClr val="bg1">
                    <a:lumMod val="75000"/>
                  </a:schemeClr>
                </a:solidFill>
              </a:rPr>
            </a:br>
            <a:r>
              <a:rPr lang="en-US" sz="1800" dirty="0">
                <a:solidFill>
                  <a:schemeClr val="bg1">
                    <a:lumMod val="75000"/>
                  </a:schemeClr>
                </a:solidFill>
              </a:rPr>
              <a:t>on</a:t>
            </a:r>
            <a:r>
              <a:rPr lang="en-US" sz="1800" b="1" dirty="0">
                <a:solidFill>
                  <a:schemeClr val="bg1">
                    <a:lumMod val="75000"/>
                  </a:schemeClr>
                </a:solidFill>
              </a:rPr>
              <a:t> natural capital</a:t>
            </a:r>
            <a:endParaRPr lang="en-US" sz="1800" dirty="0">
              <a:solidFill>
                <a:schemeClr val="bg1">
                  <a:lumMod val="75000"/>
                </a:schemeClr>
              </a:solidFill>
            </a:endParaRP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38633" y="4256421"/>
            <a:ext cx="2651860" cy="1000803"/>
          </a:xfrm>
          <a:prstGeom prst="rect">
            <a:avLst/>
          </a:prstGeom>
        </p:spPr>
      </p:pic>
      <p:sp>
        <p:nvSpPr>
          <p:cNvPr id="4" name="Rounded Rectangle 3"/>
          <p:cNvSpPr/>
          <p:nvPr/>
        </p:nvSpPr>
        <p:spPr>
          <a:xfrm>
            <a:off x="2413273" y="965908"/>
            <a:ext cx="2016224" cy="360039"/>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Arrow Connector 4"/>
          <p:cNvCxnSpPr>
            <a:stCxn id="4" idx="2"/>
          </p:cNvCxnSpPr>
          <p:nvPr/>
        </p:nvCxnSpPr>
        <p:spPr>
          <a:xfrm flipH="1">
            <a:off x="2971335" y="1325947"/>
            <a:ext cx="450050" cy="1972702"/>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97049" y="3253927"/>
            <a:ext cx="6840760" cy="1437317"/>
          </a:xfrm>
          <a:prstGeom prst="rect">
            <a:avLst/>
          </a:prstGeom>
        </p:spPr>
        <p:txBody>
          <a:bodyPr wrap="square">
            <a:spAutoFit/>
          </a:bodyPr>
          <a:lstStyle/>
          <a:p>
            <a:pPr>
              <a:lnSpc>
                <a:spcPct val="115000"/>
              </a:lnSpc>
            </a:pPr>
            <a:r>
              <a:rPr lang="en-GB" sz="1800" dirty="0">
                <a:solidFill>
                  <a:schemeClr val="accent2"/>
                </a:solidFill>
                <a:latin typeface="Verdana" panose="020B0604030504040204" pitchFamily="34" charset="0"/>
                <a:ea typeface="Verdana" panose="020B0604030504040204" pitchFamily="34" charset="0"/>
                <a:cs typeface="Verdana" panose="020B0604030504040204" pitchFamily="34" charset="0"/>
              </a:rPr>
              <a:t>The </a:t>
            </a:r>
            <a:r>
              <a:rPr lang="en-GB" sz="2000" b="1" dirty="0">
                <a:solidFill>
                  <a:schemeClr val="accent2"/>
                </a:solidFill>
                <a:latin typeface="Verdana" panose="020B0604030504040204" pitchFamily="34" charset="0"/>
                <a:ea typeface="Verdana" panose="020B0604030504040204" pitchFamily="34" charset="0"/>
                <a:cs typeface="Verdana" panose="020B0604030504040204" pitchFamily="34" charset="0"/>
              </a:rPr>
              <a:t>stock</a:t>
            </a:r>
            <a:r>
              <a:rPr lang="en-GB" sz="1800" dirty="0">
                <a:solidFill>
                  <a:schemeClr val="accent2"/>
                </a:solidFill>
                <a:latin typeface="Verdana" panose="020B0604030504040204" pitchFamily="34" charset="0"/>
                <a:ea typeface="Verdana" panose="020B0604030504040204" pitchFamily="34" charset="0"/>
                <a:cs typeface="Verdana" panose="020B0604030504040204" pitchFamily="34" charset="0"/>
              </a:rPr>
              <a:t> of </a:t>
            </a:r>
            <a:r>
              <a:rPr lang="en-GB" sz="2000" b="1" dirty="0">
                <a:solidFill>
                  <a:schemeClr val="accent2"/>
                </a:solidFill>
                <a:latin typeface="Verdana" panose="020B0604030504040204" pitchFamily="34" charset="0"/>
                <a:ea typeface="Verdana" panose="020B0604030504040204" pitchFamily="34" charset="0"/>
                <a:cs typeface="Verdana" panose="020B0604030504040204" pitchFamily="34" charset="0"/>
              </a:rPr>
              <a:t>renewable</a:t>
            </a:r>
            <a:r>
              <a:rPr lang="en-GB" sz="1800" dirty="0">
                <a:solidFill>
                  <a:schemeClr val="accent2"/>
                </a:solidFill>
                <a:latin typeface="Verdana" panose="020B0604030504040204" pitchFamily="34" charset="0"/>
                <a:ea typeface="Verdana" panose="020B0604030504040204" pitchFamily="34" charset="0"/>
                <a:cs typeface="Verdana" panose="020B0604030504040204" pitchFamily="34" charset="0"/>
              </a:rPr>
              <a:t> and </a:t>
            </a:r>
            <a:r>
              <a:rPr lang="en-GB" sz="2000" b="1" dirty="0">
                <a:solidFill>
                  <a:schemeClr val="accent2"/>
                </a:solidFill>
                <a:latin typeface="Verdana" panose="020B0604030504040204" pitchFamily="34" charset="0"/>
                <a:ea typeface="Verdana" panose="020B0604030504040204" pitchFamily="34" charset="0"/>
                <a:cs typeface="Verdana" panose="020B0604030504040204" pitchFamily="34" charset="0"/>
              </a:rPr>
              <a:t>non-renewable natural resources</a:t>
            </a:r>
            <a:r>
              <a:rPr lang="en-GB" sz="1800" b="1" dirty="0">
                <a:solidFill>
                  <a:schemeClr val="accent2"/>
                </a:solidFill>
                <a:latin typeface="Verdana" panose="020B0604030504040204" pitchFamily="34" charset="0"/>
                <a:ea typeface="Verdana" panose="020B0604030504040204" pitchFamily="34" charset="0"/>
                <a:cs typeface="Verdana" panose="020B0604030504040204" pitchFamily="34" charset="0"/>
              </a:rPr>
              <a:t> </a:t>
            </a:r>
            <a:r>
              <a:rPr lang="en-GB" sz="1800" dirty="0">
                <a:solidFill>
                  <a:schemeClr val="accent2"/>
                </a:solidFill>
                <a:latin typeface="Verdana" panose="020B0604030504040204" pitchFamily="34" charset="0"/>
                <a:ea typeface="Verdana" panose="020B0604030504040204" pitchFamily="34" charset="0"/>
                <a:cs typeface="Verdana" panose="020B0604030504040204" pitchFamily="34" charset="0"/>
              </a:rPr>
              <a:t>(e.g. plants, animals, air, water, soils, minerals) that combine to yield a flow of benefits to </a:t>
            </a:r>
            <a:r>
              <a:rPr lang="en-GB" sz="1800"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people</a:t>
            </a:r>
            <a:endParaRPr lang="en-US" sz="1800" dirty="0">
              <a:solidFill>
                <a:schemeClr val="accent2"/>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7" name="Titre 1"/>
          <p:cNvSpPr txBox="1">
            <a:spLocks/>
          </p:cNvSpPr>
          <p:nvPr/>
        </p:nvSpPr>
        <p:spPr>
          <a:xfrm>
            <a:off x="1765201" y="361156"/>
            <a:ext cx="3888432" cy="504739"/>
          </a:xfrm>
          <a:prstGeom prst="rect">
            <a:avLst/>
          </a:prstGeom>
        </p:spPr>
        <p:txBody>
          <a:bodyPr vert="horz" lIns="73624" tIns="36812" rIns="73624" bIns="36812" rtlCol="0" anchor="ctr">
            <a:normAutofit fontScale="97500"/>
          </a:bodyPr>
          <a:lstStyle>
            <a:lvl1pPr algn="l" defTabSz="736264" rtl="0" eaLnBrk="1" latinLnBrk="0" hangingPunct="1">
              <a:spcBef>
                <a:spcPct val="0"/>
              </a:spcBef>
              <a:buNone/>
              <a:defRPr sz="1700" b="0" i="0" kern="1200">
                <a:solidFill>
                  <a:srgbClr val="FDAF18"/>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ea typeface="Segoe UI" panose="020B0502040204020203" pitchFamily="34" charset="0"/>
                <a:cs typeface="Calibri"/>
              </a:rPr>
              <a:t>Definitions</a:t>
            </a:r>
            <a:endParaRPr lang="en-US" dirty="0"/>
          </a:p>
        </p:txBody>
      </p:sp>
    </p:spTree>
    <p:extLst>
      <p:ext uri="{BB962C8B-B14F-4D97-AF65-F5344CB8AC3E}">
        <p14:creationId xmlns:p14="http://schemas.microsoft.com/office/powerpoint/2010/main" val="6555025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1663" y="865212"/>
            <a:ext cx="6230024" cy="3385930"/>
          </a:xfrm>
        </p:spPr>
        <p:txBody>
          <a:bodyPr>
            <a:normAutofit/>
          </a:bodyPr>
          <a:lstStyle/>
          <a:p>
            <a:pPr marL="0" indent="0" algn="ctr">
              <a:lnSpc>
                <a:spcPct val="150000"/>
              </a:lnSpc>
              <a:spcBef>
                <a:spcPts val="1800"/>
              </a:spcBef>
              <a:spcAft>
                <a:spcPts val="600"/>
              </a:spcAft>
              <a:buNone/>
            </a:pPr>
            <a:r>
              <a:rPr lang="en-US" sz="1800" dirty="0">
                <a:solidFill>
                  <a:schemeClr val="bg1">
                    <a:lumMod val="75000"/>
                  </a:schemeClr>
                </a:solidFill>
              </a:rPr>
              <a:t>The</a:t>
            </a:r>
            <a:r>
              <a:rPr lang="en-US" sz="1800" b="1" dirty="0">
                <a:solidFill>
                  <a:schemeClr val="bg1">
                    <a:lumMod val="75000"/>
                  </a:schemeClr>
                </a:solidFill>
              </a:rPr>
              <a:t> Natural Capital Protocol </a:t>
            </a:r>
            <a:r>
              <a:rPr lang="en-US" sz="1800" dirty="0">
                <a:solidFill>
                  <a:schemeClr val="bg1">
                    <a:lumMod val="75000"/>
                  </a:schemeClr>
                </a:solidFill>
              </a:rPr>
              <a:t>is a </a:t>
            </a:r>
            <a:br>
              <a:rPr lang="en-US" sz="1800" dirty="0">
                <a:solidFill>
                  <a:schemeClr val="bg1">
                    <a:lumMod val="75000"/>
                  </a:schemeClr>
                </a:solidFill>
              </a:rPr>
            </a:br>
            <a:r>
              <a:rPr lang="en-US" sz="1800" b="1" dirty="0"/>
              <a:t>standardized framework </a:t>
            </a:r>
            <a:r>
              <a:rPr lang="en-US" sz="1800" dirty="0">
                <a:solidFill>
                  <a:schemeClr val="bg1">
                    <a:lumMod val="75000"/>
                  </a:schemeClr>
                </a:solidFill>
              </a:rPr>
              <a:t>for</a:t>
            </a:r>
            <a:r>
              <a:rPr lang="en-US" sz="1800" b="1" dirty="0">
                <a:solidFill>
                  <a:schemeClr val="bg1">
                    <a:lumMod val="75000"/>
                  </a:schemeClr>
                </a:solidFill>
              </a:rPr>
              <a:t> business </a:t>
            </a:r>
            <a:br>
              <a:rPr lang="en-US" sz="1800" b="1" dirty="0">
                <a:solidFill>
                  <a:schemeClr val="bg1">
                    <a:lumMod val="75000"/>
                  </a:schemeClr>
                </a:solidFill>
              </a:rPr>
            </a:br>
            <a:r>
              <a:rPr lang="en-US" sz="1800" dirty="0">
                <a:solidFill>
                  <a:schemeClr val="bg1">
                    <a:lumMod val="75000"/>
                  </a:schemeClr>
                </a:solidFill>
              </a:rPr>
              <a:t>to</a:t>
            </a:r>
            <a:r>
              <a:rPr lang="en-US" sz="1800" b="1" dirty="0">
                <a:solidFill>
                  <a:schemeClr val="bg1">
                    <a:lumMod val="75000"/>
                  </a:schemeClr>
                </a:solidFill>
              </a:rPr>
              <a:t> identify, measure and value </a:t>
            </a:r>
            <a:r>
              <a:rPr lang="en-US" sz="1800" dirty="0">
                <a:solidFill>
                  <a:schemeClr val="bg1">
                    <a:lumMod val="75000"/>
                  </a:schemeClr>
                </a:solidFill>
              </a:rPr>
              <a:t>its direct and indirect </a:t>
            </a:r>
            <a:r>
              <a:rPr lang="en-US" sz="1800" b="1" dirty="0">
                <a:solidFill>
                  <a:schemeClr val="bg1">
                    <a:lumMod val="75000"/>
                  </a:schemeClr>
                </a:solidFill>
              </a:rPr>
              <a:t>impacts and dependencies </a:t>
            </a:r>
            <a:br>
              <a:rPr lang="en-US" sz="1800" b="1" dirty="0">
                <a:solidFill>
                  <a:schemeClr val="bg1">
                    <a:lumMod val="75000"/>
                  </a:schemeClr>
                </a:solidFill>
              </a:rPr>
            </a:br>
            <a:r>
              <a:rPr lang="en-US" sz="1800" dirty="0">
                <a:solidFill>
                  <a:schemeClr val="bg1">
                    <a:lumMod val="75000"/>
                  </a:schemeClr>
                </a:solidFill>
              </a:rPr>
              <a:t>on</a:t>
            </a:r>
            <a:r>
              <a:rPr lang="en-US" sz="1800" b="1" dirty="0">
                <a:solidFill>
                  <a:schemeClr val="bg1">
                    <a:lumMod val="75000"/>
                  </a:schemeClr>
                </a:solidFill>
              </a:rPr>
              <a:t> natural capital</a:t>
            </a:r>
            <a:endParaRPr lang="en-US" sz="1800" dirty="0">
              <a:solidFill>
                <a:schemeClr val="bg1">
                  <a:lumMod val="75000"/>
                </a:schemeClr>
              </a:solidFill>
            </a:endParaRPr>
          </a:p>
        </p:txBody>
      </p:sp>
      <p:sp>
        <p:nvSpPr>
          <p:cNvPr id="4" name="Rounded Rectangle 3"/>
          <p:cNvSpPr/>
          <p:nvPr/>
        </p:nvSpPr>
        <p:spPr>
          <a:xfrm>
            <a:off x="1477169" y="1345783"/>
            <a:ext cx="3384376" cy="462807"/>
          </a:xfrm>
          <a:prstGeom prst="round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Arrow Connector 4"/>
          <p:cNvCxnSpPr>
            <a:stCxn id="4" idx="2"/>
          </p:cNvCxnSpPr>
          <p:nvPr/>
        </p:nvCxnSpPr>
        <p:spPr>
          <a:xfrm flipH="1">
            <a:off x="3133353" y="1808590"/>
            <a:ext cx="36004" cy="1394819"/>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97049" y="3203409"/>
            <a:ext cx="6840760" cy="1334211"/>
          </a:xfrm>
          <a:prstGeom prst="rect">
            <a:avLst/>
          </a:prstGeom>
          <a:ln>
            <a:noFill/>
          </a:ln>
        </p:spPr>
        <p:txBody>
          <a:bodyPr wrap="square">
            <a:spAutoFit/>
          </a:bodyPr>
          <a:lstStyle/>
          <a:p>
            <a:r>
              <a:rPr lang="en-GB" sz="1800" dirty="0">
                <a:solidFill>
                  <a:schemeClr val="accent4"/>
                </a:solidFill>
                <a:latin typeface="Verdana" panose="020B0604030504040204" pitchFamily="34" charset="0"/>
                <a:ea typeface="Verdana" panose="020B0604030504040204" pitchFamily="34" charset="0"/>
                <a:cs typeface="Verdana" panose="020B0604030504040204" pitchFamily="34" charset="0"/>
              </a:rPr>
              <a:t>Internationally applicable across </a:t>
            </a:r>
            <a:r>
              <a:rPr lang="en-GB" sz="2000" b="1" dirty="0">
                <a:solidFill>
                  <a:schemeClr val="accent4"/>
                </a:solidFill>
                <a:latin typeface="Verdana" panose="020B0604030504040204" pitchFamily="34" charset="0"/>
                <a:ea typeface="Verdana" panose="020B0604030504040204" pitchFamily="34" charset="0"/>
                <a:cs typeface="Verdana" panose="020B0604030504040204" pitchFamily="34" charset="0"/>
              </a:rPr>
              <a:t>all business sectors</a:t>
            </a:r>
            <a:r>
              <a:rPr lang="en-GB" sz="2000" dirty="0">
                <a:solidFill>
                  <a:schemeClr val="accent4"/>
                </a:solidFill>
                <a:latin typeface="Verdana" panose="020B0604030504040204" pitchFamily="34" charset="0"/>
                <a:ea typeface="Verdana" panose="020B0604030504040204" pitchFamily="34" charset="0"/>
                <a:cs typeface="Verdana" panose="020B0604030504040204" pitchFamily="34" charset="0"/>
              </a:rPr>
              <a:t>, </a:t>
            </a:r>
            <a:r>
              <a:rPr lang="en-GB" sz="2000" b="1" dirty="0">
                <a:solidFill>
                  <a:schemeClr val="accent4"/>
                </a:solidFill>
                <a:latin typeface="Verdana" panose="020B0604030504040204" pitchFamily="34" charset="0"/>
                <a:ea typeface="Verdana" panose="020B0604030504040204" pitchFamily="34" charset="0"/>
                <a:cs typeface="Verdana" panose="020B0604030504040204" pitchFamily="34" charset="0"/>
              </a:rPr>
              <a:t>geographies</a:t>
            </a:r>
            <a:r>
              <a:rPr lang="en-GB" sz="1800" dirty="0">
                <a:solidFill>
                  <a:schemeClr val="accent4"/>
                </a:solidFill>
                <a:latin typeface="Verdana" panose="020B0604030504040204" pitchFamily="34" charset="0"/>
                <a:ea typeface="Verdana" panose="020B0604030504040204" pitchFamily="34" charset="0"/>
                <a:cs typeface="Verdana" panose="020B0604030504040204" pitchFamily="34" charset="0"/>
              </a:rPr>
              <a:t> and </a:t>
            </a:r>
            <a:r>
              <a:rPr lang="en-GB" sz="2000" b="1" dirty="0">
                <a:solidFill>
                  <a:schemeClr val="accent4"/>
                </a:solidFill>
                <a:latin typeface="Verdana" panose="020B0604030504040204" pitchFamily="34" charset="0"/>
                <a:ea typeface="Verdana" panose="020B0604030504040204" pitchFamily="34" charset="0"/>
                <a:cs typeface="Verdana" panose="020B0604030504040204" pitchFamily="34" charset="0"/>
              </a:rPr>
              <a:t>scopes</a:t>
            </a:r>
            <a:r>
              <a:rPr lang="en-GB" sz="1800" dirty="0">
                <a:solidFill>
                  <a:schemeClr val="accent4"/>
                </a:solidFill>
                <a:latin typeface="Verdana" panose="020B0604030504040204" pitchFamily="34" charset="0"/>
                <a:ea typeface="Verdana" panose="020B0604030504040204" pitchFamily="34" charset="0"/>
                <a:cs typeface="Verdana" panose="020B0604030504040204" pitchFamily="34" charset="0"/>
              </a:rPr>
              <a:t>;</a:t>
            </a:r>
            <a:r>
              <a:rPr lang="en-GB" sz="1800" b="1" dirty="0">
                <a:solidFill>
                  <a:schemeClr val="accent4"/>
                </a:solidFill>
                <a:latin typeface="Verdana" panose="020B0604030504040204" pitchFamily="34" charset="0"/>
                <a:ea typeface="Verdana" panose="020B0604030504040204" pitchFamily="34" charset="0"/>
                <a:cs typeface="Verdana" panose="020B0604030504040204" pitchFamily="34" charset="0"/>
              </a:rPr>
              <a:t> </a:t>
            </a:r>
            <a:r>
              <a:rPr lang="en-US" sz="1800" dirty="0">
                <a:solidFill>
                  <a:schemeClr val="accent4"/>
                </a:solidFill>
                <a:latin typeface="Verdana" panose="020B0604030504040204" pitchFamily="34" charset="0"/>
                <a:ea typeface="Verdana" panose="020B0604030504040204" pitchFamily="34" charset="0"/>
                <a:cs typeface="Verdana" panose="020B0604030504040204" pitchFamily="34" charset="0"/>
              </a:rPr>
              <a:t>leverages </a:t>
            </a:r>
            <a:r>
              <a:rPr lang="en-US" sz="2000" b="1" dirty="0">
                <a:solidFill>
                  <a:schemeClr val="accent4"/>
                </a:solidFill>
                <a:latin typeface="Verdana" panose="020B0604030504040204" pitchFamily="34" charset="0"/>
                <a:ea typeface="Verdana" panose="020B0604030504040204" pitchFamily="34" charset="0"/>
                <a:cs typeface="Verdana" panose="020B0604030504040204" pitchFamily="34" charset="0"/>
              </a:rPr>
              <a:t>existing approaches</a:t>
            </a:r>
            <a:endParaRPr lang="en-US" sz="2000" dirty="0">
              <a:solidFill>
                <a:schemeClr val="accent4"/>
              </a:solidFill>
              <a:latin typeface="Verdana" panose="020B0604030504040204" pitchFamily="34" charset="0"/>
              <a:ea typeface="Verdana" panose="020B0604030504040204" pitchFamily="34" charset="0"/>
              <a:cs typeface="Verdana" panose="020B0604030504040204" pitchFamily="34" charset="0"/>
            </a:endParaRPr>
          </a:p>
          <a:p>
            <a:pPr>
              <a:lnSpc>
                <a:spcPct val="115000"/>
              </a:lnSpc>
            </a:pPr>
            <a:endParaRPr lang="en-US" sz="1800" dirty="0">
              <a:solidFill>
                <a:schemeClr val="accent4"/>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7" name="Titre 1"/>
          <p:cNvSpPr txBox="1">
            <a:spLocks/>
          </p:cNvSpPr>
          <p:nvPr/>
        </p:nvSpPr>
        <p:spPr>
          <a:xfrm>
            <a:off x="1765201" y="361156"/>
            <a:ext cx="3888432" cy="504739"/>
          </a:xfrm>
          <a:prstGeom prst="rect">
            <a:avLst/>
          </a:prstGeom>
        </p:spPr>
        <p:txBody>
          <a:bodyPr vert="horz" lIns="73624" tIns="36812" rIns="73624" bIns="36812" rtlCol="0" anchor="ctr">
            <a:normAutofit fontScale="97500"/>
          </a:bodyPr>
          <a:lstStyle>
            <a:lvl1pPr algn="l" defTabSz="736264" rtl="0" eaLnBrk="1" latinLnBrk="0" hangingPunct="1">
              <a:spcBef>
                <a:spcPct val="0"/>
              </a:spcBef>
              <a:buNone/>
              <a:defRPr sz="1700" b="0" i="0" kern="1200">
                <a:solidFill>
                  <a:srgbClr val="FDAF18"/>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ea typeface="Segoe UI" panose="020B0502040204020203" pitchFamily="34" charset="0"/>
                <a:cs typeface="Calibri"/>
              </a:rPr>
              <a:t>Definitions</a:t>
            </a:r>
            <a:endParaRPr lang="en-US" dirty="0"/>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38633" y="4256421"/>
            <a:ext cx="2651860" cy="1000803"/>
          </a:xfrm>
          <a:prstGeom prst="rect">
            <a:avLst/>
          </a:prstGeom>
        </p:spPr>
      </p:pic>
    </p:spTree>
    <p:extLst>
      <p:ext uri="{BB962C8B-B14F-4D97-AF65-F5344CB8AC3E}">
        <p14:creationId xmlns:p14="http://schemas.microsoft.com/office/powerpoint/2010/main" val="19973086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1663" y="865212"/>
            <a:ext cx="6230024" cy="3385930"/>
          </a:xfrm>
        </p:spPr>
        <p:txBody>
          <a:bodyPr>
            <a:normAutofit/>
          </a:bodyPr>
          <a:lstStyle/>
          <a:p>
            <a:pPr marL="0" indent="0" algn="ctr">
              <a:lnSpc>
                <a:spcPct val="150000"/>
              </a:lnSpc>
              <a:spcBef>
                <a:spcPts val="1800"/>
              </a:spcBef>
              <a:spcAft>
                <a:spcPts val="600"/>
              </a:spcAft>
              <a:buNone/>
            </a:pPr>
            <a:r>
              <a:rPr lang="en-US" sz="1800" dirty="0">
                <a:solidFill>
                  <a:schemeClr val="bg1">
                    <a:lumMod val="75000"/>
                  </a:schemeClr>
                </a:solidFill>
              </a:rPr>
              <a:t>The</a:t>
            </a:r>
            <a:r>
              <a:rPr lang="en-US" sz="1800" b="1" dirty="0">
                <a:solidFill>
                  <a:schemeClr val="bg1">
                    <a:lumMod val="75000"/>
                  </a:schemeClr>
                </a:solidFill>
              </a:rPr>
              <a:t> Natural Capital Protocol </a:t>
            </a:r>
            <a:r>
              <a:rPr lang="en-US" sz="1800" dirty="0">
                <a:solidFill>
                  <a:schemeClr val="bg1">
                    <a:lumMod val="75000"/>
                  </a:schemeClr>
                </a:solidFill>
              </a:rPr>
              <a:t>is a </a:t>
            </a:r>
            <a:br>
              <a:rPr lang="en-US" sz="1800" dirty="0">
                <a:solidFill>
                  <a:schemeClr val="bg1">
                    <a:lumMod val="75000"/>
                  </a:schemeClr>
                </a:solidFill>
              </a:rPr>
            </a:br>
            <a:r>
              <a:rPr lang="en-US" sz="1800" b="1" dirty="0">
                <a:solidFill>
                  <a:schemeClr val="bg1">
                    <a:lumMod val="75000"/>
                  </a:schemeClr>
                </a:solidFill>
              </a:rPr>
              <a:t>standardized framework </a:t>
            </a:r>
            <a:r>
              <a:rPr lang="en-US" sz="1800" dirty="0">
                <a:solidFill>
                  <a:schemeClr val="bg1">
                    <a:lumMod val="75000"/>
                  </a:schemeClr>
                </a:solidFill>
              </a:rPr>
              <a:t>for</a:t>
            </a:r>
            <a:r>
              <a:rPr lang="en-US" sz="1800" b="1" dirty="0">
                <a:solidFill>
                  <a:schemeClr val="bg1">
                    <a:lumMod val="75000"/>
                  </a:schemeClr>
                </a:solidFill>
              </a:rPr>
              <a:t> </a:t>
            </a:r>
            <a:r>
              <a:rPr lang="en-US" sz="1800" b="1" dirty="0"/>
              <a:t>business </a:t>
            </a:r>
            <a:br>
              <a:rPr lang="en-US" sz="1800" b="1" dirty="0"/>
            </a:br>
            <a:r>
              <a:rPr lang="en-US" sz="1800" dirty="0">
                <a:solidFill>
                  <a:schemeClr val="bg1">
                    <a:lumMod val="75000"/>
                  </a:schemeClr>
                </a:solidFill>
              </a:rPr>
              <a:t>to</a:t>
            </a:r>
            <a:r>
              <a:rPr lang="en-US" sz="1800" b="1" dirty="0">
                <a:solidFill>
                  <a:schemeClr val="bg1">
                    <a:lumMod val="75000"/>
                  </a:schemeClr>
                </a:solidFill>
              </a:rPr>
              <a:t> identify, measure and value </a:t>
            </a:r>
            <a:r>
              <a:rPr lang="en-US" sz="1800" dirty="0">
                <a:solidFill>
                  <a:schemeClr val="bg1">
                    <a:lumMod val="75000"/>
                  </a:schemeClr>
                </a:solidFill>
              </a:rPr>
              <a:t>its direct and indirect </a:t>
            </a:r>
            <a:r>
              <a:rPr lang="en-US" sz="1800" b="1" dirty="0">
                <a:solidFill>
                  <a:schemeClr val="bg1">
                    <a:lumMod val="75000"/>
                  </a:schemeClr>
                </a:solidFill>
              </a:rPr>
              <a:t>impacts and dependencies </a:t>
            </a:r>
            <a:br>
              <a:rPr lang="en-US" sz="1800" b="1" dirty="0">
                <a:solidFill>
                  <a:schemeClr val="bg1">
                    <a:lumMod val="75000"/>
                  </a:schemeClr>
                </a:solidFill>
              </a:rPr>
            </a:br>
            <a:r>
              <a:rPr lang="en-US" sz="1800" dirty="0">
                <a:solidFill>
                  <a:schemeClr val="bg1">
                    <a:lumMod val="75000"/>
                  </a:schemeClr>
                </a:solidFill>
              </a:rPr>
              <a:t>on</a:t>
            </a:r>
            <a:r>
              <a:rPr lang="en-US" sz="1800" b="1" dirty="0">
                <a:solidFill>
                  <a:schemeClr val="bg1">
                    <a:lumMod val="75000"/>
                  </a:schemeClr>
                </a:solidFill>
              </a:rPr>
              <a:t> natural capital</a:t>
            </a:r>
            <a:endParaRPr lang="en-US" sz="1800" dirty="0">
              <a:solidFill>
                <a:schemeClr val="bg1">
                  <a:lumMod val="75000"/>
                </a:schemeClr>
              </a:solidFill>
            </a:endParaRPr>
          </a:p>
        </p:txBody>
      </p:sp>
      <p:sp>
        <p:nvSpPr>
          <p:cNvPr id="4" name="Rounded Rectangle 3"/>
          <p:cNvSpPr/>
          <p:nvPr/>
        </p:nvSpPr>
        <p:spPr>
          <a:xfrm>
            <a:off x="5188927" y="1300471"/>
            <a:ext cx="1256794" cy="462807"/>
          </a:xfrm>
          <a:prstGeom prst="round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Arrow Connector 4"/>
          <p:cNvCxnSpPr>
            <a:stCxn id="4" idx="2"/>
          </p:cNvCxnSpPr>
          <p:nvPr/>
        </p:nvCxnSpPr>
        <p:spPr>
          <a:xfrm flipH="1">
            <a:off x="5188928" y="1763278"/>
            <a:ext cx="628396" cy="1454713"/>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973113" y="3294731"/>
            <a:ext cx="6048672" cy="764825"/>
          </a:xfrm>
          <a:prstGeom prst="rect">
            <a:avLst/>
          </a:prstGeom>
        </p:spPr>
        <p:txBody>
          <a:bodyPr wrap="square">
            <a:spAutoFit/>
          </a:bodyPr>
          <a:lstStyle/>
          <a:p>
            <a:pPr>
              <a:lnSpc>
                <a:spcPct val="115000"/>
              </a:lnSpc>
            </a:pPr>
            <a:r>
              <a:rPr lang="en-GB" sz="1800" dirty="0">
                <a:solidFill>
                  <a:schemeClr val="accent6"/>
                </a:solidFill>
                <a:latin typeface="Verdana" panose="020B0604030504040204" pitchFamily="34" charset="0"/>
                <a:ea typeface="Verdana" panose="020B0604030504040204" pitchFamily="34" charset="0"/>
                <a:cs typeface="Verdana" panose="020B0604030504040204" pitchFamily="34" charset="0"/>
              </a:rPr>
              <a:t>Aimed at informing business </a:t>
            </a:r>
            <a:r>
              <a:rPr lang="en-GB" sz="2000" b="1" dirty="0">
                <a:solidFill>
                  <a:schemeClr val="accent6"/>
                </a:solidFill>
                <a:latin typeface="Verdana" panose="020B0604030504040204" pitchFamily="34" charset="0"/>
                <a:ea typeface="Verdana" panose="020B0604030504040204" pitchFamily="34" charset="0"/>
                <a:cs typeface="Verdana" panose="020B0604030504040204" pitchFamily="34" charset="0"/>
              </a:rPr>
              <a:t>decision making </a:t>
            </a:r>
            <a:r>
              <a:rPr lang="en-GB" sz="1800" dirty="0">
                <a:solidFill>
                  <a:schemeClr val="accent6"/>
                </a:solidFill>
                <a:latin typeface="Verdana" panose="020B0604030504040204" pitchFamily="34" charset="0"/>
                <a:ea typeface="Verdana" panose="020B0604030504040204" pitchFamily="34" charset="0"/>
                <a:cs typeface="Verdana" panose="020B0604030504040204" pitchFamily="34" charset="0"/>
              </a:rPr>
              <a:t>with trusted, credible and actionable information</a:t>
            </a:r>
            <a:endParaRPr lang="en-US" sz="1800" dirty="0">
              <a:solidFill>
                <a:schemeClr val="accent6"/>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7" name="Titre 1"/>
          <p:cNvSpPr txBox="1">
            <a:spLocks/>
          </p:cNvSpPr>
          <p:nvPr/>
        </p:nvSpPr>
        <p:spPr>
          <a:xfrm>
            <a:off x="1765201" y="361156"/>
            <a:ext cx="3888432" cy="504739"/>
          </a:xfrm>
          <a:prstGeom prst="rect">
            <a:avLst/>
          </a:prstGeom>
        </p:spPr>
        <p:txBody>
          <a:bodyPr vert="horz" lIns="73624" tIns="36812" rIns="73624" bIns="36812" rtlCol="0" anchor="ctr">
            <a:normAutofit fontScale="97500"/>
          </a:bodyPr>
          <a:lstStyle>
            <a:lvl1pPr algn="l" defTabSz="736264" rtl="0" eaLnBrk="1" latinLnBrk="0" hangingPunct="1">
              <a:spcBef>
                <a:spcPct val="0"/>
              </a:spcBef>
              <a:buNone/>
              <a:defRPr sz="1700" b="0" i="0" kern="1200">
                <a:solidFill>
                  <a:srgbClr val="FDAF18"/>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ea typeface="Segoe UI" panose="020B0502040204020203" pitchFamily="34" charset="0"/>
                <a:cs typeface="Calibri"/>
              </a:rPr>
              <a:t>Definitions</a:t>
            </a:r>
            <a:endParaRPr lang="en-US" dirty="0"/>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38633" y="4256421"/>
            <a:ext cx="2651860" cy="1000803"/>
          </a:xfrm>
          <a:prstGeom prst="rect">
            <a:avLst/>
          </a:prstGeom>
        </p:spPr>
      </p:pic>
    </p:spTree>
    <p:extLst>
      <p:ext uri="{BB962C8B-B14F-4D97-AF65-F5344CB8AC3E}">
        <p14:creationId xmlns:p14="http://schemas.microsoft.com/office/powerpoint/2010/main" val="23973838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38633" y="4256421"/>
            <a:ext cx="2651860" cy="1000803"/>
          </a:xfrm>
          <a:prstGeom prst="rect">
            <a:avLst/>
          </a:prstGeom>
        </p:spPr>
      </p:pic>
      <p:sp>
        <p:nvSpPr>
          <p:cNvPr id="3" name="Content Placeholder 2"/>
          <p:cNvSpPr>
            <a:spLocks noGrp="1"/>
          </p:cNvSpPr>
          <p:nvPr>
            <p:ph idx="1"/>
          </p:nvPr>
        </p:nvSpPr>
        <p:spPr>
          <a:xfrm>
            <a:off x="891663" y="865212"/>
            <a:ext cx="6230024" cy="3385930"/>
          </a:xfrm>
        </p:spPr>
        <p:txBody>
          <a:bodyPr>
            <a:normAutofit/>
          </a:bodyPr>
          <a:lstStyle/>
          <a:p>
            <a:pPr marL="0" indent="0" algn="ctr">
              <a:lnSpc>
                <a:spcPct val="150000"/>
              </a:lnSpc>
              <a:spcBef>
                <a:spcPts val="1800"/>
              </a:spcBef>
              <a:spcAft>
                <a:spcPts val="600"/>
              </a:spcAft>
              <a:buNone/>
            </a:pPr>
            <a:r>
              <a:rPr lang="en-US" sz="1800" dirty="0">
                <a:solidFill>
                  <a:schemeClr val="bg1">
                    <a:lumMod val="75000"/>
                  </a:schemeClr>
                </a:solidFill>
              </a:rPr>
              <a:t>The</a:t>
            </a:r>
            <a:r>
              <a:rPr lang="en-US" sz="1800" b="1" dirty="0">
                <a:solidFill>
                  <a:schemeClr val="bg1">
                    <a:lumMod val="75000"/>
                  </a:schemeClr>
                </a:solidFill>
              </a:rPr>
              <a:t> Natural Capital Protocol </a:t>
            </a:r>
            <a:r>
              <a:rPr lang="en-US" sz="1800" dirty="0">
                <a:solidFill>
                  <a:schemeClr val="bg1">
                    <a:lumMod val="75000"/>
                  </a:schemeClr>
                </a:solidFill>
              </a:rPr>
              <a:t>is a </a:t>
            </a:r>
            <a:br>
              <a:rPr lang="en-US" sz="1800" dirty="0">
                <a:solidFill>
                  <a:schemeClr val="bg1">
                    <a:lumMod val="75000"/>
                  </a:schemeClr>
                </a:solidFill>
              </a:rPr>
            </a:br>
            <a:r>
              <a:rPr lang="en-US" sz="1800" b="1" dirty="0">
                <a:solidFill>
                  <a:schemeClr val="bg1">
                    <a:lumMod val="75000"/>
                  </a:schemeClr>
                </a:solidFill>
              </a:rPr>
              <a:t>standardized framework </a:t>
            </a:r>
            <a:r>
              <a:rPr lang="en-US" sz="1800" dirty="0">
                <a:solidFill>
                  <a:schemeClr val="bg1">
                    <a:lumMod val="75000"/>
                  </a:schemeClr>
                </a:solidFill>
              </a:rPr>
              <a:t>for</a:t>
            </a:r>
            <a:r>
              <a:rPr lang="en-US" sz="1800" b="1" dirty="0">
                <a:solidFill>
                  <a:schemeClr val="bg1">
                    <a:lumMod val="75000"/>
                  </a:schemeClr>
                </a:solidFill>
              </a:rPr>
              <a:t> business </a:t>
            </a:r>
            <a:br>
              <a:rPr lang="en-US" sz="1800" b="1" dirty="0">
                <a:solidFill>
                  <a:schemeClr val="bg1">
                    <a:lumMod val="75000"/>
                  </a:schemeClr>
                </a:solidFill>
              </a:rPr>
            </a:br>
            <a:r>
              <a:rPr lang="en-US" sz="1800" dirty="0">
                <a:solidFill>
                  <a:schemeClr val="bg1">
                    <a:lumMod val="75000"/>
                  </a:schemeClr>
                </a:solidFill>
              </a:rPr>
              <a:t>to identify </a:t>
            </a:r>
            <a:r>
              <a:rPr lang="en-US" sz="1800" b="1" dirty="0">
                <a:solidFill>
                  <a:schemeClr val="bg1">
                    <a:lumMod val="75000"/>
                  </a:schemeClr>
                </a:solidFill>
              </a:rPr>
              <a:t> </a:t>
            </a:r>
            <a:r>
              <a:rPr lang="en-US" sz="1800" b="1" dirty="0"/>
              <a:t>measure and value </a:t>
            </a:r>
            <a:r>
              <a:rPr lang="en-US" sz="1800" dirty="0">
                <a:solidFill>
                  <a:schemeClr val="bg1">
                    <a:lumMod val="75000"/>
                  </a:schemeClr>
                </a:solidFill>
              </a:rPr>
              <a:t>its direct and indirect </a:t>
            </a:r>
            <a:r>
              <a:rPr lang="en-US" sz="1800" b="1" dirty="0">
                <a:solidFill>
                  <a:schemeClr val="bg1">
                    <a:lumMod val="75000"/>
                  </a:schemeClr>
                </a:solidFill>
              </a:rPr>
              <a:t>impacts and dependencies </a:t>
            </a:r>
            <a:br>
              <a:rPr lang="en-US" sz="1800" b="1" dirty="0">
                <a:solidFill>
                  <a:schemeClr val="bg1">
                    <a:lumMod val="75000"/>
                  </a:schemeClr>
                </a:solidFill>
              </a:rPr>
            </a:br>
            <a:r>
              <a:rPr lang="en-US" sz="1800" dirty="0">
                <a:solidFill>
                  <a:schemeClr val="bg1">
                    <a:lumMod val="75000"/>
                  </a:schemeClr>
                </a:solidFill>
              </a:rPr>
              <a:t>on</a:t>
            </a:r>
            <a:r>
              <a:rPr lang="en-US" sz="1800" b="1" dirty="0">
                <a:solidFill>
                  <a:schemeClr val="bg1">
                    <a:lumMod val="75000"/>
                  </a:schemeClr>
                </a:solidFill>
              </a:rPr>
              <a:t> natural capital</a:t>
            </a:r>
            <a:endParaRPr lang="en-US" sz="1800" dirty="0">
              <a:solidFill>
                <a:schemeClr val="bg1">
                  <a:lumMod val="75000"/>
                </a:schemeClr>
              </a:solidFill>
            </a:endParaRPr>
          </a:p>
        </p:txBody>
      </p:sp>
      <p:sp>
        <p:nvSpPr>
          <p:cNvPr id="4" name="Rounded Rectangle 3"/>
          <p:cNvSpPr/>
          <p:nvPr/>
        </p:nvSpPr>
        <p:spPr>
          <a:xfrm>
            <a:off x="2557289" y="1705823"/>
            <a:ext cx="2592288" cy="462807"/>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Arrow Connector 4"/>
          <p:cNvCxnSpPr>
            <a:stCxn id="4" idx="2"/>
          </p:cNvCxnSpPr>
          <p:nvPr/>
        </p:nvCxnSpPr>
        <p:spPr>
          <a:xfrm flipH="1">
            <a:off x="2629297" y="2168630"/>
            <a:ext cx="1224136" cy="689321"/>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7010" y="2953444"/>
            <a:ext cx="7353483" cy="1508105"/>
          </a:xfrm>
          <a:prstGeom prst="rect">
            <a:avLst/>
          </a:prstGeom>
        </p:spPr>
        <p:txBody>
          <a:bodyPr wrap="square">
            <a:spAutoFit/>
          </a:bodyPr>
          <a:lstStyle/>
          <a:p>
            <a:pPr marL="285750" indent="-285750">
              <a:lnSpc>
                <a:spcPct val="115000"/>
              </a:lnSpc>
              <a:buFont typeface="Arial" panose="020B0604020202020204" pitchFamily="34" charset="0"/>
              <a:buChar char="•"/>
            </a:pPr>
            <a:r>
              <a:rPr lang="en-GB" sz="1600" b="1" dirty="0">
                <a:solidFill>
                  <a:schemeClr val="accent1"/>
                </a:solidFill>
                <a:latin typeface="Verdana" panose="020B0604030504040204" pitchFamily="34" charset="0"/>
                <a:ea typeface="Verdana" panose="020B0604030504040204" pitchFamily="34" charset="0"/>
                <a:cs typeface="Verdana" panose="020B0604030504040204" pitchFamily="34" charset="0"/>
              </a:rPr>
              <a:t>To measure: </a:t>
            </a:r>
            <a:r>
              <a:rPr lang="en-GB" sz="1600" dirty="0">
                <a:solidFill>
                  <a:schemeClr val="accent1"/>
                </a:solidFill>
                <a:latin typeface="Verdana" panose="020B0604030504040204" pitchFamily="34" charset="0"/>
                <a:ea typeface="Verdana" panose="020B0604030504040204" pitchFamily="34" charset="0"/>
                <a:cs typeface="Verdana" panose="020B0604030504040204" pitchFamily="34" charset="0"/>
              </a:rPr>
              <a:t>determine the </a:t>
            </a:r>
            <a:r>
              <a:rPr lang="en-GB" sz="1600" b="1" dirty="0">
                <a:solidFill>
                  <a:schemeClr val="accent1"/>
                </a:solidFill>
                <a:latin typeface="Verdana" panose="020B0604030504040204" pitchFamily="34" charset="0"/>
                <a:ea typeface="Verdana" panose="020B0604030504040204" pitchFamily="34" charset="0"/>
                <a:cs typeface="Verdana" panose="020B0604030504040204" pitchFamily="34" charset="0"/>
              </a:rPr>
              <a:t>amounts, extent and condition </a:t>
            </a:r>
            <a:r>
              <a:rPr lang="en-GB" sz="1600" dirty="0">
                <a:solidFill>
                  <a:schemeClr val="accent1"/>
                </a:solidFill>
                <a:latin typeface="Verdana" panose="020B0604030504040204" pitchFamily="34" charset="0"/>
                <a:ea typeface="Verdana" panose="020B0604030504040204" pitchFamily="34" charset="0"/>
                <a:cs typeface="Verdana" panose="020B0604030504040204" pitchFamily="34" charset="0"/>
              </a:rPr>
              <a:t>of natural capital, in physical terms, e.g. m3, tons</a:t>
            </a:r>
          </a:p>
          <a:p>
            <a:pPr marL="285750" indent="-285750">
              <a:lnSpc>
                <a:spcPct val="115000"/>
              </a:lnSpc>
              <a:buFont typeface="Arial" panose="020B0604020202020204" pitchFamily="34" charset="0"/>
              <a:buChar char="•"/>
            </a:pPr>
            <a:r>
              <a:rPr lang="en-GB" sz="1600" b="1" dirty="0">
                <a:solidFill>
                  <a:schemeClr val="accent1"/>
                </a:solidFill>
                <a:latin typeface="Verdana" panose="020B0604030504040204" pitchFamily="34" charset="0"/>
                <a:ea typeface="Verdana" panose="020B0604030504040204" pitchFamily="34" charset="0"/>
                <a:cs typeface="Verdana" panose="020B0604030504040204" pitchFamily="34" charset="0"/>
              </a:rPr>
              <a:t>To v</a:t>
            </a:r>
            <a:r>
              <a:rPr lang="en-GB" sz="1600" b="1"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alue: </a:t>
            </a:r>
            <a:r>
              <a:rPr lang="en-GB" sz="1600" dirty="0">
                <a:solidFill>
                  <a:schemeClr val="accent1"/>
                </a:solidFill>
                <a:latin typeface="Verdana" panose="020B0604030504040204" pitchFamily="34" charset="0"/>
                <a:ea typeface="Verdana" panose="020B0604030504040204" pitchFamily="34" charset="0"/>
                <a:cs typeface="Verdana" panose="020B0604030504040204" pitchFamily="34" charset="0"/>
              </a:rPr>
              <a:t>estimate the </a:t>
            </a:r>
            <a:r>
              <a:rPr lang="en-GB" sz="1600" b="1" dirty="0">
                <a:solidFill>
                  <a:schemeClr val="accent1"/>
                </a:solidFill>
                <a:latin typeface="Verdana" panose="020B0604030504040204" pitchFamily="34" charset="0"/>
                <a:ea typeface="Verdana" panose="020B0604030504040204" pitchFamily="34" charset="0"/>
                <a:cs typeface="Verdana" panose="020B0604030504040204" pitchFamily="34" charset="0"/>
              </a:rPr>
              <a:t>relative importance, worth, or usefulness</a:t>
            </a:r>
            <a:r>
              <a:rPr lang="en-GB" sz="1600" dirty="0">
                <a:solidFill>
                  <a:schemeClr val="accent1"/>
                </a:solidFill>
                <a:latin typeface="Verdana" panose="020B0604030504040204" pitchFamily="34" charset="0"/>
                <a:ea typeface="Verdana" panose="020B0604030504040204" pitchFamily="34" charset="0"/>
                <a:cs typeface="Verdana" panose="020B0604030504040204" pitchFamily="34" charset="0"/>
              </a:rPr>
              <a:t> of natural capital to people </a:t>
            </a:r>
            <a:r>
              <a:rPr lang="en-GB" sz="1600"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 business, </a:t>
            </a:r>
            <a:r>
              <a:rPr lang="en-GB" sz="1600" dirty="0">
                <a:solidFill>
                  <a:schemeClr val="accent1"/>
                </a:solidFill>
                <a:latin typeface="Verdana" panose="020B0604030504040204" pitchFamily="34" charset="0"/>
                <a:ea typeface="Verdana" panose="020B0604030504040204" pitchFamily="34" charset="0"/>
                <a:cs typeface="Verdana" panose="020B0604030504040204" pitchFamily="34" charset="0"/>
              </a:rPr>
              <a:t>in a particular context. </a:t>
            </a:r>
            <a:r>
              <a:rPr lang="en-GB" sz="1600"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Can </a:t>
            </a:r>
            <a:r>
              <a:rPr lang="en-GB" sz="1600" dirty="0">
                <a:solidFill>
                  <a:schemeClr val="accent1"/>
                </a:solidFill>
                <a:latin typeface="Verdana" panose="020B0604030504040204" pitchFamily="34" charset="0"/>
                <a:ea typeface="Verdana" panose="020B0604030504040204" pitchFamily="34" charset="0"/>
                <a:cs typeface="Verdana" panose="020B0604030504040204" pitchFamily="34" charset="0"/>
              </a:rPr>
              <a:t>be </a:t>
            </a:r>
            <a:r>
              <a:rPr lang="en-GB" sz="1600" b="1" dirty="0">
                <a:solidFill>
                  <a:schemeClr val="accent1"/>
                </a:solidFill>
                <a:latin typeface="Verdana" panose="020B0604030504040204" pitchFamily="34" charset="0"/>
                <a:ea typeface="Verdana" panose="020B0604030504040204" pitchFamily="34" charset="0"/>
                <a:cs typeface="Verdana" panose="020B0604030504040204" pitchFamily="34" charset="0"/>
              </a:rPr>
              <a:t>qualitative, </a:t>
            </a:r>
            <a:r>
              <a:rPr lang="en-GB" sz="1600" b="1"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quantitative </a:t>
            </a:r>
            <a:r>
              <a:rPr lang="en-GB" sz="1600" b="1" dirty="0">
                <a:solidFill>
                  <a:schemeClr val="accent1"/>
                </a:solidFill>
                <a:latin typeface="Verdana" panose="020B0604030504040204" pitchFamily="34" charset="0"/>
                <a:ea typeface="Verdana" panose="020B0604030504040204" pitchFamily="34" charset="0"/>
                <a:cs typeface="Verdana" panose="020B0604030504040204" pitchFamily="34" charset="0"/>
              </a:rPr>
              <a:t>or monetary</a:t>
            </a:r>
            <a:endParaRPr lang="en-US" sz="1600" b="1" dirty="0">
              <a:solidFill>
                <a:schemeClr val="accent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7" name="Titre 1"/>
          <p:cNvSpPr txBox="1">
            <a:spLocks/>
          </p:cNvSpPr>
          <p:nvPr/>
        </p:nvSpPr>
        <p:spPr>
          <a:xfrm>
            <a:off x="1765201" y="361156"/>
            <a:ext cx="3888432" cy="504739"/>
          </a:xfrm>
          <a:prstGeom prst="rect">
            <a:avLst/>
          </a:prstGeom>
        </p:spPr>
        <p:txBody>
          <a:bodyPr vert="horz" lIns="73624" tIns="36812" rIns="73624" bIns="36812" rtlCol="0" anchor="ctr">
            <a:normAutofit fontScale="97500"/>
          </a:bodyPr>
          <a:lstStyle>
            <a:lvl1pPr algn="l" defTabSz="736264" rtl="0" eaLnBrk="1" latinLnBrk="0" hangingPunct="1">
              <a:spcBef>
                <a:spcPct val="0"/>
              </a:spcBef>
              <a:buNone/>
              <a:defRPr sz="1700" b="0" i="0" kern="1200">
                <a:solidFill>
                  <a:srgbClr val="FDAF18"/>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ea typeface="Segoe UI" panose="020B0502040204020203" pitchFamily="34" charset="0"/>
                <a:cs typeface="Calibri"/>
              </a:rPr>
              <a:t>Definitions</a:t>
            </a:r>
            <a:endParaRPr lang="en-US" dirty="0"/>
          </a:p>
        </p:txBody>
      </p:sp>
    </p:spTree>
    <p:extLst>
      <p:ext uri="{BB962C8B-B14F-4D97-AF65-F5344CB8AC3E}">
        <p14:creationId xmlns:p14="http://schemas.microsoft.com/office/powerpoint/2010/main" val="28121881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1663" y="865212"/>
            <a:ext cx="6230024" cy="3385930"/>
          </a:xfrm>
        </p:spPr>
        <p:txBody>
          <a:bodyPr>
            <a:normAutofit/>
          </a:bodyPr>
          <a:lstStyle/>
          <a:p>
            <a:pPr marL="0" indent="0" algn="ctr">
              <a:lnSpc>
                <a:spcPct val="150000"/>
              </a:lnSpc>
              <a:spcBef>
                <a:spcPts val="1800"/>
              </a:spcBef>
              <a:spcAft>
                <a:spcPts val="600"/>
              </a:spcAft>
              <a:buNone/>
            </a:pPr>
            <a:r>
              <a:rPr lang="en-US" sz="1800" dirty="0">
                <a:solidFill>
                  <a:schemeClr val="bg1">
                    <a:lumMod val="75000"/>
                  </a:schemeClr>
                </a:solidFill>
              </a:rPr>
              <a:t>The</a:t>
            </a:r>
            <a:r>
              <a:rPr lang="en-US" sz="1800" b="1" dirty="0">
                <a:solidFill>
                  <a:schemeClr val="bg1">
                    <a:lumMod val="75000"/>
                  </a:schemeClr>
                </a:solidFill>
              </a:rPr>
              <a:t> Natural Capital Protocol </a:t>
            </a:r>
            <a:r>
              <a:rPr lang="en-US" sz="1800" dirty="0">
                <a:solidFill>
                  <a:schemeClr val="bg1">
                    <a:lumMod val="75000"/>
                  </a:schemeClr>
                </a:solidFill>
              </a:rPr>
              <a:t>is a </a:t>
            </a:r>
            <a:br>
              <a:rPr lang="en-US" sz="1800" dirty="0">
                <a:solidFill>
                  <a:schemeClr val="bg1">
                    <a:lumMod val="75000"/>
                  </a:schemeClr>
                </a:solidFill>
              </a:rPr>
            </a:br>
            <a:r>
              <a:rPr lang="en-US" sz="1800" b="1" dirty="0">
                <a:solidFill>
                  <a:schemeClr val="bg1">
                    <a:lumMod val="75000"/>
                  </a:schemeClr>
                </a:solidFill>
              </a:rPr>
              <a:t>standardized framework </a:t>
            </a:r>
            <a:r>
              <a:rPr lang="en-US" sz="1800" dirty="0">
                <a:solidFill>
                  <a:schemeClr val="bg1">
                    <a:lumMod val="75000"/>
                  </a:schemeClr>
                </a:solidFill>
              </a:rPr>
              <a:t>for</a:t>
            </a:r>
            <a:r>
              <a:rPr lang="en-US" sz="1800" b="1" dirty="0">
                <a:solidFill>
                  <a:schemeClr val="bg1">
                    <a:lumMod val="75000"/>
                  </a:schemeClr>
                </a:solidFill>
              </a:rPr>
              <a:t> business </a:t>
            </a:r>
            <a:br>
              <a:rPr lang="en-US" sz="1800" b="1" dirty="0">
                <a:solidFill>
                  <a:schemeClr val="bg1">
                    <a:lumMod val="75000"/>
                  </a:schemeClr>
                </a:solidFill>
              </a:rPr>
            </a:br>
            <a:r>
              <a:rPr lang="en-US" sz="1800" dirty="0">
                <a:solidFill>
                  <a:schemeClr val="bg1">
                    <a:lumMod val="75000"/>
                  </a:schemeClr>
                </a:solidFill>
              </a:rPr>
              <a:t>to</a:t>
            </a:r>
            <a:r>
              <a:rPr lang="en-US" sz="1800" b="1" dirty="0">
                <a:solidFill>
                  <a:schemeClr val="bg1">
                    <a:lumMod val="75000"/>
                  </a:schemeClr>
                </a:solidFill>
              </a:rPr>
              <a:t> measure and value </a:t>
            </a:r>
            <a:r>
              <a:rPr lang="en-US" sz="1800" dirty="0">
                <a:solidFill>
                  <a:schemeClr val="bg1">
                    <a:lumMod val="75000"/>
                  </a:schemeClr>
                </a:solidFill>
              </a:rPr>
              <a:t>its direct and indirect </a:t>
            </a:r>
            <a:r>
              <a:rPr lang="en-US" sz="1800" b="1" dirty="0"/>
              <a:t>impacts and dependencies </a:t>
            </a:r>
            <a:br>
              <a:rPr lang="en-US" sz="1800" b="1" dirty="0"/>
            </a:br>
            <a:r>
              <a:rPr lang="en-US" sz="1800" dirty="0">
                <a:solidFill>
                  <a:schemeClr val="bg1">
                    <a:lumMod val="75000"/>
                  </a:schemeClr>
                </a:solidFill>
              </a:rPr>
              <a:t>on</a:t>
            </a:r>
            <a:r>
              <a:rPr lang="en-US" sz="1800" b="1" dirty="0">
                <a:solidFill>
                  <a:schemeClr val="bg1">
                    <a:lumMod val="75000"/>
                  </a:schemeClr>
                </a:solidFill>
              </a:rPr>
              <a:t> natural capital</a:t>
            </a:r>
            <a:endParaRPr lang="en-US" sz="1800" dirty="0">
              <a:solidFill>
                <a:schemeClr val="bg1">
                  <a:lumMod val="75000"/>
                </a:schemeClr>
              </a:solidFill>
            </a:endParaRPr>
          </a:p>
        </p:txBody>
      </p:sp>
      <p:sp>
        <p:nvSpPr>
          <p:cNvPr id="4" name="Rounded Rectangle 3"/>
          <p:cNvSpPr/>
          <p:nvPr/>
        </p:nvSpPr>
        <p:spPr>
          <a:xfrm>
            <a:off x="2125241" y="2137871"/>
            <a:ext cx="3888432" cy="462807"/>
          </a:xfrm>
          <a:prstGeom prst="round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Arrow Connector 4"/>
          <p:cNvCxnSpPr>
            <a:stCxn id="4" idx="2"/>
          </p:cNvCxnSpPr>
          <p:nvPr/>
        </p:nvCxnSpPr>
        <p:spPr>
          <a:xfrm flipH="1">
            <a:off x="3925441" y="2600678"/>
            <a:ext cx="144016" cy="545305"/>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69057" y="3190072"/>
            <a:ext cx="6552728" cy="1366528"/>
          </a:xfrm>
          <a:prstGeom prst="rect">
            <a:avLst/>
          </a:prstGeom>
        </p:spPr>
        <p:txBody>
          <a:bodyPr wrap="square">
            <a:spAutoFit/>
          </a:bodyPr>
          <a:lstStyle/>
          <a:p>
            <a:pPr marL="285750" indent="-285750">
              <a:lnSpc>
                <a:spcPct val="115000"/>
              </a:lnSpc>
              <a:buFont typeface="Arial" panose="020B0604020202020204" pitchFamily="34" charset="0"/>
              <a:buChar char="•"/>
            </a:pPr>
            <a:r>
              <a:rPr lang="en-GB" sz="1800" b="1" dirty="0">
                <a:solidFill>
                  <a:schemeClr val="accent3"/>
                </a:solidFill>
                <a:latin typeface="Verdana" panose="020B0604030504040204" pitchFamily="34" charset="0"/>
                <a:ea typeface="Verdana" panose="020B0604030504040204" pitchFamily="34" charset="0"/>
                <a:cs typeface="Verdana" panose="020B0604030504040204" pitchFamily="34" charset="0"/>
              </a:rPr>
              <a:t>Impact: </a:t>
            </a:r>
            <a:r>
              <a:rPr lang="en-GB" sz="1800" dirty="0">
                <a:solidFill>
                  <a:schemeClr val="accent3"/>
                </a:solidFill>
                <a:latin typeface="Verdana" panose="020B0604030504040204" pitchFamily="34" charset="0"/>
                <a:ea typeface="Verdana" panose="020B0604030504040204" pitchFamily="34" charset="0"/>
                <a:cs typeface="Verdana" panose="020B0604030504040204" pitchFamily="34" charset="0"/>
              </a:rPr>
              <a:t>negative or positive effect of business activity on natural capital</a:t>
            </a:r>
          </a:p>
          <a:p>
            <a:pPr marL="285750" indent="-285750">
              <a:lnSpc>
                <a:spcPct val="115000"/>
              </a:lnSpc>
              <a:buFont typeface="Arial" panose="020B0604020202020204" pitchFamily="34" charset="0"/>
              <a:buChar char="•"/>
            </a:pPr>
            <a:r>
              <a:rPr lang="en-GB" sz="1800" b="1" dirty="0">
                <a:solidFill>
                  <a:schemeClr val="accent3"/>
                </a:solidFill>
                <a:effectLst/>
                <a:latin typeface="Verdana" panose="020B0604030504040204" pitchFamily="34" charset="0"/>
                <a:ea typeface="Verdana" panose="020B0604030504040204" pitchFamily="34" charset="0"/>
                <a:cs typeface="Verdana" panose="020B0604030504040204" pitchFamily="34" charset="0"/>
              </a:rPr>
              <a:t>Dependency</a:t>
            </a:r>
            <a:r>
              <a:rPr lang="en-GB" sz="1800" b="1" dirty="0">
                <a:solidFill>
                  <a:schemeClr val="accent3"/>
                </a:solidFill>
                <a:latin typeface="Verdana" panose="020B0604030504040204" pitchFamily="34" charset="0"/>
                <a:ea typeface="Verdana" panose="020B0604030504040204" pitchFamily="34" charset="0"/>
                <a:cs typeface="Verdana" panose="020B0604030504040204" pitchFamily="34" charset="0"/>
              </a:rPr>
              <a:t>: </a:t>
            </a:r>
            <a:r>
              <a:rPr lang="en-GB" sz="1800" dirty="0">
                <a:solidFill>
                  <a:schemeClr val="accent3"/>
                </a:solidFill>
                <a:latin typeface="Verdana" panose="020B0604030504040204" pitchFamily="34" charset="0"/>
                <a:ea typeface="Verdana" panose="020B0604030504040204" pitchFamily="34" charset="0"/>
                <a:cs typeface="Verdana" panose="020B0604030504040204" pitchFamily="34" charset="0"/>
              </a:rPr>
              <a:t>A business reliance on or use of natural capital</a:t>
            </a:r>
            <a:endParaRPr lang="en-US" sz="2000" dirty="0">
              <a:solidFill>
                <a:schemeClr val="accent3"/>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8" name="Titre 1"/>
          <p:cNvSpPr txBox="1">
            <a:spLocks/>
          </p:cNvSpPr>
          <p:nvPr/>
        </p:nvSpPr>
        <p:spPr>
          <a:xfrm>
            <a:off x="1765201" y="361156"/>
            <a:ext cx="3888432" cy="504739"/>
          </a:xfrm>
          <a:prstGeom prst="rect">
            <a:avLst/>
          </a:prstGeom>
        </p:spPr>
        <p:txBody>
          <a:bodyPr vert="horz" lIns="73624" tIns="36812" rIns="73624" bIns="36812" rtlCol="0" anchor="ctr">
            <a:normAutofit fontScale="97500"/>
          </a:bodyPr>
          <a:lstStyle>
            <a:lvl1pPr algn="l" defTabSz="736264" rtl="0" eaLnBrk="1" latinLnBrk="0" hangingPunct="1">
              <a:spcBef>
                <a:spcPct val="0"/>
              </a:spcBef>
              <a:buNone/>
              <a:defRPr sz="1700" b="0" i="0" kern="1200">
                <a:solidFill>
                  <a:srgbClr val="FDAF18"/>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ea typeface="Segoe UI" panose="020B0502040204020203" pitchFamily="34" charset="0"/>
                <a:cs typeface="Calibri"/>
              </a:rPr>
              <a:t>Definitions</a:t>
            </a:r>
            <a:endParaRPr lang="en-US" dirty="0"/>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38633" y="4256421"/>
            <a:ext cx="2651860" cy="1000803"/>
          </a:xfrm>
          <a:prstGeom prst="rect">
            <a:avLst/>
          </a:prstGeom>
        </p:spPr>
      </p:pic>
    </p:spTree>
    <p:extLst>
      <p:ext uri="{BB962C8B-B14F-4D97-AF65-F5344CB8AC3E}">
        <p14:creationId xmlns:p14="http://schemas.microsoft.com/office/powerpoint/2010/main" val="18021431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1765201" y="361156"/>
            <a:ext cx="5400600" cy="504739"/>
          </a:xfrm>
          <a:prstGeom prst="rect">
            <a:avLst/>
          </a:prstGeom>
        </p:spPr>
        <p:txBody>
          <a:bodyPr vert="horz" lIns="73624" tIns="36812" rIns="73624" bIns="36812" rtlCol="0" anchor="ctr">
            <a:normAutofit fontScale="97500"/>
          </a:bodyPr>
          <a:lstStyle>
            <a:lvl1pPr algn="l" defTabSz="736264" rtl="0" eaLnBrk="1" latinLnBrk="0" hangingPunct="1">
              <a:spcBef>
                <a:spcPct val="0"/>
              </a:spcBef>
              <a:buNone/>
              <a:defRPr sz="1700" b="0" i="0" kern="1200">
                <a:solidFill>
                  <a:srgbClr val="FDAF18"/>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ea typeface="Segoe UI" panose="020B0502040204020203" pitchFamily="34" charset="0"/>
                <a:cs typeface="Calibri"/>
              </a:rPr>
              <a:t>The Natural Capital Protocol Framework</a:t>
            </a:r>
            <a:endParaRPr lang="en-US" dirty="0"/>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3184" y="1153244"/>
            <a:ext cx="7396483" cy="3817541"/>
          </a:xfrm>
          <a:prstGeom prst="rect">
            <a:avLst/>
          </a:prstGeom>
        </p:spPr>
      </p:pic>
    </p:spTree>
    <p:extLst>
      <p:ext uri="{BB962C8B-B14F-4D97-AF65-F5344CB8AC3E}">
        <p14:creationId xmlns:p14="http://schemas.microsoft.com/office/powerpoint/2010/main" val="13259163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82349" y="865212"/>
            <a:ext cx="3527268" cy="3520113"/>
          </a:xfrm>
          <a:prstGeom prst="rect">
            <a:avLst/>
          </a:prstGeom>
        </p:spPr>
      </p:pic>
      <p:sp>
        <p:nvSpPr>
          <p:cNvPr id="5" name="TextBox 4"/>
          <p:cNvSpPr txBox="1"/>
          <p:nvPr/>
        </p:nvSpPr>
        <p:spPr>
          <a:xfrm>
            <a:off x="829097" y="4704361"/>
            <a:ext cx="1679187" cy="271741"/>
          </a:xfrm>
          <a:prstGeom prst="rect">
            <a:avLst/>
          </a:prstGeom>
          <a:solidFill>
            <a:schemeClr val="bg1"/>
          </a:solidFill>
        </p:spPr>
        <p:txBody>
          <a:bodyPr wrap="square" rtlCol="0">
            <a:spAutoFit/>
          </a:bodyPr>
          <a:lstStyle/>
          <a:p>
            <a:endParaRPr lang="en-US" sz="1166" dirty="0"/>
          </a:p>
        </p:txBody>
      </p:sp>
      <p:sp>
        <p:nvSpPr>
          <p:cNvPr id="6" name="Titre 1"/>
          <p:cNvSpPr txBox="1">
            <a:spLocks/>
          </p:cNvSpPr>
          <p:nvPr/>
        </p:nvSpPr>
        <p:spPr>
          <a:xfrm>
            <a:off x="1765201" y="361156"/>
            <a:ext cx="5040560" cy="504739"/>
          </a:xfrm>
          <a:prstGeom prst="rect">
            <a:avLst/>
          </a:prstGeom>
        </p:spPr>
        <p:txBody>
          <a:bodyPr vert="horz" lIns="73624" tIns="36812" rIns="73624" bIns="36812" rtlCol="0" anchor="ctr">
            <a:noAutofit/>
          </a:bodyPr>
          <a:lstStyle>
            <a:lvl1pPr algn="l" defTabSz="736264" rtl="0" eaLnBrk="1" latinLnBrk="0" hangingPunct="1">
              <a:spcBef>
                <a:spcPct val="0"/>
              </a:spcBef>
              <a:buNone/>
              <a:defRPr sz="1700" b="0" i="0" kern="1200">
                <a:solidFill>
                  <a:srgbClr val="FDAF18"/>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The </a:t>
            </a:r>
            <a:r>
              <a:rPr lang="en-GB" dirty="0" smtClean="0"/>
              <a:t>Stages </a:t>
            </a:r>
            <a:r>
              <a:rPr lang="en-GB" dirty="0"/>
              <a:t>are connected and iterative</a:t>
            </a:r>
            <a:endParaRPr lang="en-US" dirty="0"/>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15" y="4249588"/>
            <a:ext cx="4104456" cy="1068721"/>
          </a:xfrm>
          <a:prstGeom prst="rect">
            <a:avLst/>
          </a:prstGeom>
        </p:spPr>
      </p:pic>
    </p:spTree>
    <p:extLst>
      <p:ext uri="{BB962C8B-B14F-4D97-AF65-F5344CB8AC3E}">
        <p14:creationId xmlns:p14="http://schemas.microsoft.com/office/powerpoint/2010/main" val="37049829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3061345" y="2377381"/>
            <a:ext cx="4320480" cy="864096"/>
          </a:xfrm>
        </p:spPr>
        <p:txBody>
          <a:bodyPr/>
          <a:lstStyle/>
          <a:p>
            <a:pPr algn="r"/>
            <a:r>
              <a:rPr lang="en-GB" dirty="0">
                <a:solidFill>
                  <a:schemeClr val="tx1">
                    <a:lumMod val="50000"/>
                    <a:lumOff val="50000"/>
                  </a:schemeClr>
                </a:solidFill>
                <a:latin typeface="Verdana" panose="020B0604030504040204" pitchFamily="34" charset="0"/>
                <a:cs typeface="Verdana" panose="020B0604030504040204" pitchFamily="34" charset="0"/>
              </a:rPr>
              <a:t>Natural Capital Coalition</a:t>
            </a:r>
            <a:br>
              <a:rPr lang="en-GB" dirty="0">
                <a:solidFill>
                  <a:schemeClr val="tx1">
                    <a:lumMod val="50000"/>
                    <a:lumOff val="50000"/>
                  </a:schemeClr>
                </a:solidFill>
                <a:latin typeface="Verdana" panose="020B0604030504040204" pitchFamily="34" charset="0"/>
                <a:cs typeface="Verdana" panose="020B0604030504040204" pitchFamily="34" charset="0"/>
              </a:rPr>
            </a:br>
            <a:endParaRPr lang="en-GB" dirty="0">
              <a:solidFill>
                <a:schemeClr val="tx1">
                  <a:lumMod val="50000"/>
                  <a:lumOff val="50000"/>
                </a:schemeClr>
              </a:solidFill>
              <a:latin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253893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1765201" y="361156"/>
            <a:ext cx="4752528" cy="504739"/>
          </a:xfrm>
          <a:prstGeom prst="rect">
            <a:avLst/>
          </a:prstGeom>
        </p:spPr>
        <p:txBody>
          <a:bodyPr vert="horz" lIns="73624" tIns="36812" rIns="73624" bIns="36812" rtlCol="0" anchor="ctr">
            <a:noAutofit/>
          </a:bodyPr>
          <a:lstStyle>
            <a:lvl1pPr algn="l" defTabSz="736264" rtl="0" eaLnBrk="1" latinLnBrk="0" hangingPunct="1">
              <a:spcBef>
                <a:spcPct val="0"/>
              </a:spcBef>
              <a:buNone/>
              <a:defRPr sz="1700" b="0" i="0" kern="1200">
                <a:solidFill>
                  <a:srgbClr val="FDAF18"/>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ea typeface="Segoe UI" panose="020B0502040204020203" pitchFamily="34" charset="0"/>
                <a:cs typeface="Calibri"/>
              </a:rPr>
              <a:t>The Protocol is underpinned by Principles</a:t>
            </a:r>
            <a:endParaRPr lang="en-US" dirty="0"/>
          </a:p>
        </p:txBody>
      </p:sp>
      <p:sp>
        <p:nvSpPr>
          <p:cNvPr id="2" name="Rounded Rectangle 1"/>
          <p:cNvSpPr/>
          <p:nvPr/>
        </p:nvSpPr>
        <p:spPr>
          <a:xfrm>
            <a:off x="288503" y="1009228"/>
            <a:ext cx="3204534" cy="2016416"/>
          </a:xfrm>
          <a:prstGeom prst="round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700" b="1" dirty="0">
                <a:solidFill>
                  <a:schemeClr val="bg1"/>
                </a:solidFill>
                <a:latin typeface="Verdana" panose="020B0604030504040204" pitchFamily="34" charset="0"/>
                <a:ea typeface="Verdana" panose="020B0604030504040204" pitchFamily="34" charset="0"/>
                <a:cs typeface="Verdana" panose="020B0604030504040204" pitchFamily="34" charset="0"/>
              </a:rPr>
              <a:t>Relevance</a:t>
            </a:r>
          </a:p>
          <a:p>
            <a:pPr algn="ctr"/>
            <a:r>
              <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rPr>
              <a:t>Ensure that you consider the most relevant issues throughout your natural capital assessment including the impacts and/or dependencies that are most material for the business and its stakeholders</a:t>
            </a:r>
            <a:endParaRPr lang="en-GB"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ounded Rectangle 4"/>
          <p:cNvSpPr/>
          <p:nvPr/>
        </p:nvSpPr>
        <p:spPr>
          <a:xfrm>
            <a:off x="4069813" y="1009436"/>
            <a:ext cx="3204000" cy="2016000"/>
          </a:xfrm>
          <a:prstGeom prst="roundRect">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700" b="1" dirty="0">
                <a:solidFill>
                  <a:schemeClr val="bg1"/>
                </a:solidFill>
                <a:latin typeface="Verdana" panose="020B0604030504040204" pitchFamily="34" charset="0"/>
                <a:ea typeface="Verdana" panose="020B0604030504040204" pitchFamily="34" charset="0"/>
                <a:cs typeface="Verdana" panose="020B0604030504040204" pitchFamily="34" charset="0"/>
              </a:rPr>
              <a:t>Rigor</a:t>
            </a:r>
          </a:p>
          <a:p>
            <a:pPr algn="ctr"/>
            <a:r>
              <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rPr>
              <a:t>Use technically robust (from a scientific and economic perspective) information, data, and methods that are also fit for purpose.</a:t>
            </a:r>
          </a:p>
        </p:txBody>
      </p:sp>
      <p:sp>
        <p:nvSpPr>
          <p:cNvPr id="6" name="Rounded Rectangle 5"/>
          <p:cNvSpPr/>
          <p:nvPr/>
        </p:nvSpPr>
        <p:spPr>
          <a:xfrm>
            <a:off x="288770" y="3169468"/>
            <a:ext cx="3204000" cy="2016000"/>
          </a:xfrm>
          <a:prstGeom prst="roundRect">
            <a:avLst/>
          </a:prstGeom>
          <a:solidFill>
            <a:schemeClr val="accent6"/>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700" b="1" dirty="0">
                <a:solidFill>
                  <a:schemeClr val="bg1"/>
                </a:solidFill>
                <a:latin typeface="Verdana" panose="020B0604030504040204" pitchFamily="34" charset="0"/>
                <a:ea typeface="Verdana" panose="020B0604030504040204" pitchFamily="34" charset="0"/>
                <a:cs typeface="Verdana" panose="020B0604030504040204" pitchFamily="34" charset="0"/>
              </a:rPr>
              <a:t>Replicability</a:t>
            </a:r>
          </a:p>
          <a:p>
            <a:pPr algn="ctr"/>
            <a:r>
              <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rPr>
              <a:t>Ensure that all assumptions, data, caveats, and methods used are transparent, traceable, fully documented, and repeatable. This allows for eventual verification or audit, as required </a:t>
            </a:r>
          </a:p>
        </p:txBody>
      </p:sp>
      <p:sp>
        <p:nvSpPr>
          <p:cNvPr id="8" name="Rounded Rectangle 7"/>
          <p:cNvSpPr/>
          <p:nvPr/>
        </p:nvSpPr>
        <p:spPr>
          <a:xfrm>
            <a:off x="4069813" y="3169468"/>
            <a:ext cx="3204000" cy="2016000"/>
          </a:xfrm>
          <a:prstGeom prst="roundRect">
            <a:avLst/>
          </a:prstGeom>
          <a:solidFill>
            <a:srgbClr val="FFF799"/>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700" b="1" dirty="0">
                <a:solidFill>
                  <a:schemeClr val="accent1"/>
                </a:solidFill>
                <a:latin typeface="Verdana" panose="020B0604030504040204" pitchFamily="34" charset="0"/>
                <a:ea typeface="Verdana" panose="020B0604030504040204" pitchFamily="34" charset="0"/>
                <a:cs typeface="Verdana" panose="020B0604030504040204" pitchFamily="34" charset="0"/>
              </a:rPr>
              <a:t>Consistency </a:t>
            </a:r>
          </a:p>
          <a:p>
            <a:pPr algn="ctr"/>
            <a:r>
              <a:rPr lang="en-GB" sz="1400" dirty="0">
                <a:solidFill>
                  <a:schemeClr val="accent1"/>
                </a:solidFill>
                <a:latin typeface="Verdana" panose="020B0604030504040204" pitchFamily="34" charset="0"/>
                <a:ea typeface="Verdana" panose="020B0604030504040204" pitchFamily="34" charset="0"/>
                <a:cs typeface="Verdana" panose="020B0604030504040204" pitchFamily="34" charset="0"/>
              </a:rPr>
              <a:t>Ensure the data and methods used for an assessment are compatible with each other and with the scope of analysis, which depends on the overall objective and expected application </a:t>
            </a:r>
          </a:p>
        </p:txBody>
      </p:sp>
    </p:spTree>
    <p:extLst>
      <p:ext uri="{BB962C8B-B14F-4D97-AF65-F5344CB8AC3E}">
        <p14:creationId xmlns:p14="http://schemas.microsoft.com/office/powerpoint/2010/main" val="7807924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85081" y="1513284"/>
            <a:ext cx="6231214" cy="3584664"/>
            <a:chOff x="1333153" y="1729308"/>
            <a:chExt cx="4980432" cy="286512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3153" y="1729308"/>
              <a:ext cx="4980432" cy="2865120"/>
            </a:xfrm>
            <a:prstGeom prst="rect">
              <a:avLst/>
            </a:prstGeom>
          </p:spPr>
        </p:pic>
        <p:sp>
          <p:nvSpPr>
            <p:cNvPr id="5" name="Rectangle 4"/>
            <p:cNvSpPr/>
            <p:nvPr/>
          </p:nvSpPr>
          <p:spPr>
            <a:xfrm>
              <a:off x="4573513" y="2888700"/>
              <a:ext cx="1656184" cy="1648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714448" y="3328010"/>
              <a:ext cx="2003080" cy="11376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1421913" y="4090035"/>
              <a:ext cx="1403948" cy="375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itre 1"/>
          <p:cNvSpPr txBox="1">
            <a:spLocks/>
          </p:cNvSpPr>
          <p:nvPr/>
        </p:nvSpPr>
        <p:spPr>
          <a:xfrm>
            <a:off x="1765201" y="361156"/>
            <a:ext cx="4752528" cy="504739"/>
          </a:xfrm>
          <a:prstGeom prst="rect">
            <a:avLst/>
          </a:prstGeom>
        </p:spPr>
        <p:txBody>
          <a:bodyPr vert="horz" lIns="73624" tIns="36812" rIns="73624" bIns="36812" rtlCol="0" anchor="ctr">
            <a:noAutofit/>
          </a:bodyPr>
          <a:lstStyle>
            <a:lvl1pPr algn="l" defTabSz="736264" rtl="0" eaLnBrk="1" latinLnBrk="0" hangingPunct="1">
              <a:spcBef>
                <a:spcPct val="0"/>
              </a:spcBef>
              <a:buNone/>
              <a:defRPr sz="1700" b="0" i="0" kern="1200">
                <a:solidFill>
                  <a:srgbClr val="FDAF18"/>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ea typeface="Segoe UI" panose="020B0502040204020203" pitchFamily="34" charset="0"/>
                <a:cs typeface="Calibri"/>
              </a:rPr>
              <a:t>Get started: Conceptual model</a:t>
            </a:r>
            <a:endParaRPr lang="en-US" dirty="0"/>
          </a:p>
        </p:txBody>
      </p:sp>
    </p:spTree>
    <p:extLst>
      <p:ext uri="{BB962C8B-B14F-4D97-AF65-F5344CB8AC3E}">
        <p14:creationId xmlns:p14="http://schemas.microsoft.com/office/powerpoint/2010/main" val="3613675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85081" y="1513284"/>
            <a:ext cx="6231214" cy="3584664"/>
            <a:chOff x="1333153" y="1729308"/>
            <a:chExt cx="4980432" cy="2865120"/>
          </a:xfrm>
        </p:grpSpPr>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3153" y="1729308"/>
              <a:ext cx="4980432" cy="2865120"/>
            </a:xfrm>
            <a:prstGeom prst="rect">
              <a:avLst/>
            </a:prstGeom>
          </p:spPr>
        </p:pic>
        <p:sp>
          <p:nvSpPr>
            <p:cNvPr id="18" name="Rectangle 17"/>
            <p:cNvSpPr/>
            <p:nvPr/>
          </p:nvSpPr>
          <p:spPr>
            <a:xfrm>
              <a:off x="2656894" y="3743695"/>
              <a:ext cx="2244604" cy="721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1421913" y="4090035"/>
              <a:ext cx="1403948" cy="375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itre 1"/>
          <p:cNvSpPr txBox="1">
            <a:spLocks/>
          </p:cNvSpPr>
          <p:nvPr/>
        </p:nvSpPr>
        <p:spPr>
          <a:xfrm>
            <a:off x="1765201" y="361156"/>
            <a:ext cx="4752528" cy="504739"/>
          </a:xfrm>
          <a:prstGeom prst="rect">
            <a:avLst/>
          </a:prstGeom>
        </p:spPr>
        <p:txBody>
          <a:bodyPr vert="horz" lIns="73624" tIns="36812" rIns="73624" bIns="36812" rtlCol="0" anchor="ctr">
            <a:noAutofit/>
          </a:bodyPr>
          <a:lstStyle>
            <a:lvl1pPr algn="l" defTabSz="736264" rtl="0" eaLnBrk="1" latinLnBrk="0" hangingPunct="1">
              <a:spcBef>
                <a:spcPct val="0"/>
              </a:spcBef>
              <a:buNone/>
              <a:defRPr sz="1700" b="0" i="0" kern="1200">
                <a:solidFill>
                  <a:srgbClr val="FDAF18"/>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ea typeface="Segoe UI" panose="020B0502040204020203" pitchFamily="34" charset="0"/>
                <a:cs typeface="Calibri"/>
              </a:rPr>
              <a:t>Get started: Conceptual model</a:t>
            </a:r>
            <a:endParaRPr lang="en-US" dirty="0"/>
          </a:p>
        </p:txBody>
      </p:sp>
    </p:spTree>
    <p:extLst>
      <p:ext uri="{BB962C8B-B14F-4D97-AF65-F5344CB8AC3E}">
        <p14:creationId xmlns:p14="http://schemas.microsoft.com/office/powerpoint/2010/main" val="17302820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081" y="1513284"/>
            <a:ext cx="6231214" cy="3584664"/>
          </a:xfrm>
          <a:prstGeom prst="rect">
            <a:avLst/>
          </a:prstGeom>
        </p:spPr>
      </p:pic>
      <p:sp>
        <p:nvSpPr>
          <p:cNvPr id="4" name="Titre 1"/>
          <p:cNvSpPr txBox="1">
            <a:spLocks/>
          </p:cNvSpPr>
          <p:nvPr/>
        </p:nvSpPr>
        <p:spPr>
          <a:xfrm>
            <a:off x="1765201" y="361156"/>
            <a:ext cx="4752528" cy="504739"/>
          </a:xfrm>
          <a:prstGeom prst="rect">
            <a:avLst/>
          </a:prstGeom>
        </p:spPr>
        <p:txBody>
          <a:bodyPr vert="horz" lIns="73624" tIns="36812" rIns="73624" bIns="36812" rtlCol="0" anchor="ctr">
            <a:noAutofit/>
          </a:bodyPr>
          <a:lstStyle>
            <a:lvl1pPr algn="l" defTabSz="736264" rtl="0" eaLnBrk="1" latinLnBrk="0" hangingPunct="1">
              <a:spcBef>
                <a:spcPct val="0"/>
              </a:spcBef>
              <a:buNone/>
              <a:defRPr sz="1700" b="0" i="0" kern="1200">
                <a:solidFill>
                  <a:srgbClr val="FDAF18"/>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ea typeface="Segoe UI" panose="020B0502040204020203" pitchFamily="34" charset="0"/>
                <a:cs typeface="Calibri"/>
              </a:rPr>
              <a:t>Get started: Conceptual model</a:t>
            </a:r>
            <a:endParaRPr lang="en-US" dirty="0"/>
          </a:p>
        </p:txBody>
      </p:sp>
    </p:spTree>
    <p:extLst>
      <p:ext uri="{BB962C8B-B14F-4D97-AF65-F5344CB8AC3E}">
        <p14:creationId xmlns:p14="http://schemas.microsoft.com/office/powerpoint/2010/main" val="817042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63302" y="828728"/>
            <a:ext cx="5236246" cy="4254103"/>
          </a:xfrm>
          <a:prstGeom prst="rect">
            <a:avLst/>
          </a:prstGeom>
        </p:spPr>
      </p:pic>
      <p:sp>
        <p:nvSpPr>
          <p:cNvPr id="15" name="Freeform 14"/>
          <p:cNvSpPr/>
          <p:nvPr/>
        </p:nvSpPr>
        <p:spPr>
          <a:xfrm>
            <a:off x="1371226" y="845248"/>
            <a:ext cx="5007492" cy="3733698"/>
          </a:xfrm>
          <a:custGeom>
            <a:avLst/>
            <a:gdLst>
              <a:gd name="connsiteX0" fmla="*/ 8877 w 8069802"/>
              <a:gd name="connsiteY0" fmla="*/ 8878 h 6019060"/>
              <a:gd name="connsiteX1" fmla="*/ 0 w 8069802"/>
              <a:gd name="connsiteY1" fmla="*/ 958788 h 6019060"/>
              <a:gd name="connsiteX2" fmla="*/ 2130641 w 8069802"/>
              <a:gd name="connsiteY2" fmla="*/ 958788 h 6019060"/>
              <a:gd name="connsiteX3" fmla="*/ 7066625 w 8069802"/>
              <a:gd name="connsiteY3" fmla="*/ 5983550 h 6019060"/>
              <a:gd name="connsiteX4" fmla="*/ 8069802 w 8069802"/>
              <a:gd name="connsiteY4" fmla="*/ 6019060 h 6019060"/>
              <a:gd name="connsiteX5" fmla="*/ 2121763 w 8069802"/>
              <a:gd name="connsiteY5" fmla="*/ 0 h 6019060"/>
              <a:gd name="connsiteX6" fmla="*/ 8877 w 8069802"/>
              <a:gd name="connsiteY6" fmla="*/ 8878 h 6019060"/>
              <a:gd name="connsiteX0" fmla="*/ 8877 w 8069802"/>
              <a:gd name="connsiteY0" fmla="*/ 8878 h 6019060"/>
              <a:gd name="connsiteX1" fmla="*/ 0 w 8069802"/>
              <a:gd name="connsiteY1" fmla="*/ 958788 h 6019060"/>
              <a:gd name="connsiteX2" fmla="*/ 2130641 w 8069802"/>
              <a:gd name="connsiteY2" fmla="*/ 958788 h 6019060"/>
              <a:gd name="connsiteX3" fmla="*/ 7066625 w 8069802"/>
              <a:gd name="connsiteY3" fmla="*/ 5983550 h 6019060"/>
              <a:gd name="connsiteX4" fmla="*/ 8069802 w 8069802"/>
              <a:gd name="connsiteY4" fmla="*/ 6019060 h 6019060"/>
              <a:gd name="connsiteX5" fmla="*/ 2121763 w 8069802"/>
              <a:gd name="connsiteY5" fmla="*/ 0 h 6019060"/>
              <a:gd name="connsiteX6" fmla="*/ 8877 w 8069802"/>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2531" h="6019060">
                <a:moveTo>
                  <a:pt x="8877" y="8878"/>
                </a:moveTo>
                <a:lnTo>
                  <a:pt x="0" y="958788"/>
                </a:lnTo>
                <a:lnTo>
                  <a:pt x="2130641" y="958788"/>
                </a:lnTo>
                <a:cubicBezTo>
                  <a:pt x="5933244" y="1337569"/>
                  <a:pt x="6966012" y="3838112"/>
                  <a:pt x="7066625" y="5983550"/>
                </a:cubicBezTo>
                <a:lnTo>
                  <a:pt x="8069802" y="6019060"/>
                </a:lnTo>
                <a:cubicBezTo>
                  <a:pt x="8137863" y="3675356"/>
                  <a:pt x="6954175" y="372862"/>
                  <a:pt x="2121763" y="0"/>
                </a:cubicBezTo>
                <a:lnTo>
                  <a:pt x="8877" y="887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30"/>
          </a:p>
        </p:txBody>
      </p:sp>
      <p:sp>
        <p:nvSpPr>
          <p:cNvPr id="16" name="Freeform 15"/>
          <p:cNvSpPr/>
          <p:nvPr/>
        </p:nvSpPr>
        <p:spPr>
          <a:xfrm>
            <a:off x="1283185" y="1453351"/>
            <a:ext cx="4471627" cy="3089388"/>
          </a:xfrm>
          <a:custGeom>
            <a:avLst/>
            <a:gdLst>
              <a:gd name="connsiteX0" fmla="*/ 8877 w 8069802"/>
              <a:gd name="connsiteY0" fmla="*/ 8878 h 6019060"/>
              <a:gd name="connsiteX1" fmla="*/ 0 w 8069802"/>
              <a:gd name="connsiteY1" fmla="*/ 958788 h 6019060"/>
              <a:gd name="connsiteX2" fmla="*/ 2130641 w 8069802"/>
              <a:gd name="connsiteY2" fmla="*/ 958788 h 6019060"/>
              <a:gd name="connsiteX3" fmla="*/ 7066625 w 8069802"/>
              <a:gd name="connsiteY3" fmla="*/ 5983550 h 6019060"/>
              <a:gd name="connsiteX4" fmla="*/ 8069802 w 8069802"/>
              <a:gd name="connsiteY4" fmla="*/ 6019060 h 6019060"/>
              <a:gd name="connsiteX5" fmla="*/ 2121763 w 8069802"/>
              <a:gd name="connsiteY5" fmla="*/ 0 h 6019060"/>
              <a:gd name="connsiteX6" fmla="*/ 8877 w 8069802"/>
              <a:gd name="connsiteY6" fmla="*/ 8878 h 6019060"/>
              <a:gd name="connsiteX0" fmla="*/ 8877 w 8069802"/>
              <a:gd name="connsiteY0" fmla="*/ 8878 h 6019060"/>
              <a:gd name="connsiteX1" fmla="*/ 0 w 8069802"/>
              <a:gd name="connsiteY1" fmla="*/ 958788 h 6019060"/>
              <a:gd name="connsiteX2" fmla="*/ 2130641 w 8069802"/>
              <a:gd name="connsiteY2" fmla="*/ 958788 h 6019060"/>
              <a:gd name="connsiteX3" fmla="*/ 7066625 w 8069802"/>
              <a:gd name="connsiteY3" fmla="*/ 5983550 h 6019060"/>
              <a:gd name="connsiteX4" fmla="*/ 8069802 w 8069802"/>
              <a:gd name="connsiteY4" fmla="*/ 6019060 h 6019060"/>
              <a:gd name="connsiteX5" fmla="*/ 2121763 w 8069802"/>
              <a:gd name="connsiteY5" fmla="*/ 0 h 6019060"/>
              <a:gd name="connsiteX6" fmla="*/ 8877 w 8069802"/>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8072531"/>
              <a:gd name="connsiteY0" fmla="*/ 0 h 6134469"/>
              <a:gd name="connsiteX1" fmla="*/ 0 w 8072531"/>
              <a:gd name="connsiteY1" fmla="*/ 1074197 h 6134469"/>
              <a:gd name="connsiteX2" fmla="*/ 2130641 w 8072531"/>
              <a:gd name="connsiteY2" fmla="*/ 1074197 h 6134469"/>
              <a:gd name="connsiteX3" fmla="*/ 7066625 w 8072531"/>
              <a:gd name="connsiteY3" fmla="*/ 6098959 h 6134469"/>
              <a:gd name="connsiteX4" fmla="*/ 8069802 w 8072531"/>
              <a:gd name="connsiteY4" fmla="*/ 6134469 h 6134469"/>
              <a:gd name="connsiteX5" fmla="*/ 2121763 w 8072531"/>
              <a:gd name="connsiteY5" fmla="*/ 115409 h 6134469"/>
              <a:gd name="connsiteX6" fmla="*/ 8877 w 8072531"/>
              <a:gd name="connsiteY6" fmla="*/ 0 h 6134469"/>
              <a:gd name="connsiteX0" fmla="*/ 8877 w 8072859"/>
              <a:gd name="connsiteY0" fmla="*/ 1 h 6134470"/>
              <a:gd name="connsiteX1" fmla="*/ 0 w 8072859"/>
              <a:gd name="connsiteY1" fmla="*/ 1074198 h 6134470"/>
              <a:gd name="connsiteX2" fmla="*/ 2130641 w 8072859"/>
              <a:gd name="connsiteY2" fmla="*/ 1074198 h 6134470"/>
              <a:gd name="connsiteX3" fmla="*/ 7066625 w 8072859"/>
              <a:gd name="connsiteY3" fmla="*/ 6098960 h 6134470"/>
              <a:gd name="connsiteX4" fmla="*/ 8069802 w 8072859"/>
              <a:gd name="connsiteY4" fmla="*/ 6134470 h 6134470"/>
              <a:gd name="connsiteX5" fmla="*/ 2263806 w 8072859"/>
              <a:gd name="connsiteY5" fmla="*/ 0 h 6134470"/>
              <a:gd name="connsiteX6" fmla="*/ 8877 w 8072859"/>
              <a:gd name="connsiteY6" fmla="*/ 1 h 6134470"/>
              <a:gd name="connsiteX0" fmla="*/ 8877 w 8072859"/>
              <a:gd name="connsiteY0" fmla="*/ 1 h 6134470"/>
              <a:gd name="connsiteX1" fmla="*/ 0 w 8072859"/>
              <a:gd name="connsiteY1" fmla="*/ 1074198 h 6134470"/>
              <a:gd name="connsiteX2" fmla="*/ 2130641 w 8072859"/>
              <a:gd name="connsiteY2" fmla="*/ 1074198 h 6134470"/>
              <a:gd name="connsiteX3" fmla="*/ 6267635 w 8072859"/>
              <a:gd name="connsiteY3" fmla="*/ 4962618 h 6134470"/>
              <a:gd name="connsiteX4" fmla="*/ 8069802 w 8072859"/>
              <a:gd name="connsiteY4" fmla="*/ 6134470 h 6134470"/>
              <a:gd name="connsiteX5" fmla="*/ 2263806 w 8072859"/>
              <a:gd name="connsiteY5" fmla="*/ 0 h 6134470"/>
              <a:gd name="connsiteX6" fmla="*/ 8877 w 8072859"/>
              <a:gd name="connsiteY6" fmla="*/ 1 h 6134470"/>
              <a:gd name="connsiteX0" fmla="*/ 8877 w 7357899"/>
              <a:gd name="connsiteY0" fmla="*/ 1 h 5033639"/>
              <a:gd name="connsiteX1" fmla="*/ 0 w 7357899"/>
              <a:gd name="connsiteY1" fmla="*/ 1074198 h 5033639"/>
              <a:gd name="connsiteX2" fmla="*/ 2130641 w 7357899"/>
              <a:gd name="connsiteY2" fmla="*/ 1074198 h 5033639"/>
              <a:gd name="connsiteX3" fmla="*/ 6267635 w 7357899"/>
              <a:gd name="connsiteY3" fmla="*/ 4962618 h 5033639"/>
              <a:gd name="connsiteX4" fmla="*/ 7350710 w 7357899"/>
              <a:gd name="connsiteY4" fmla="*/ 5033639 h 5033639"/>
              <a:gd name="connsiteX5" fmla="*/ 2263806 w 7357899"/>
              <a:gd name="connsiteY5" fmla="*/ 0 h 5033639"/>
              <a:gd name="connsiteX6" fmla="*/ 8877 w 7357899"/>
              <a:gd name="connsiteY6" fmla="*/ 1 h 5033639"/>
              <a:gd name="connsiteX0" fmla="*/ 8877 w 7226692"/>
              <a:gd name="connsiteY0" fmla="*/ 1 h 4998128"/>
              <a:gd name="connsiteX1" fmla="*/ 0 w 7226692"/>
              <a:gd name="connsiteY1" fmla="*/ 1074198 h 4998128"/>
              <a:gd name="connsiteX2" fmla="*/ 2130641 w 7226692"/>
              <a:gd name="connsiteY2" fmla="*/ 1074198 h 4998128"/>
              <a:gd name="connsiteX3" fmla="*/ 6267635 w 7226692"/>
              <a:gd name="connsiteY3" fmla="*/ 4962618 h 4998128"/>
              <a:gd name="connsiteX4" fmla="*/ 7217545 w 7226692"/>
              <a:gd name="connsiteY4" fmla="*/ 4998128 h 4998128"/>
              <a:gd name="connsiteX5" fmla="*/ 2263806 w 7226692"/>
              <a:gd name="connsiteY5" fmla="*/ 0 h 4998128"/>
              <a:gd name="connsiteX6" fmla="*/ 8877 w 7226692"/>
              <a:gd name="connsiteY6" fmla="*/ 1 h 4998128"/>
              <a:gd name="connsiteX0" fmla="*/ 8877 w 7096431"/>
              <a:gd name="connsiteY0" fmla="*/ 1 h 4980373"/>
              <a:gd name="connsiteX1" fmla="*/ 0 w 7096431"/>
              <a:gd name="connsiteY1" fmla="*/ 1074198 h 4980373"/>
              <a:gd name="connsiteX2" fmla="*/ 2130641 w 7096431"/>
              <a:gd name="connsiteY2" fmla="*/ 1074198 h 4980373"/>
              <a:gd name="connsiteX3" fmla="*/ 6267635 w 7096431"/>
              <a:gd name="connsiteY3" fmla="*/ 4962618 h 4980373"/>
              <a:gd name="connsiteX4" fmla="*/ 7084380 w 7096431"/>
              <a:gd name="connsiteY4" fmla="*/ 4980373 h 4980373"/>
              <a:gd name="connsiteX5" fmla="*/ 2263806 w 7096431"/>
              <a:gd name="connsiteY5" fmla="*/ 0 h 4980373"/>
              <a:gd name="connsiteX6" fmla="*/ 8877 w 7096431"/>
              <a:gd name="connsiteY6" fmla="*/ 1 h 4980373"/>
              <a:gd name="connsiteX0" fmla="*/ 8877 w 7226692"/>
              <a:gd name="connsiteY0" fmla="*/ 1 h 4980373"/>
              <a:gd name="connsiteX1" fmla="*/ 0 w 7226692"/>
              <a:gd name="connsiteY1" fmla="*/ 1074198 h 4980373"/>
              <a:gd name="connsiteX2" fmla="*/ 2130641 w 7226692"/>
              <a:gd name="connsiteY2" fmla="*/ 1074198 h 4980373"/>
              <a:gd name="connsiteX3" fmla="*/ 6267635 w 7226692"/>
              <a:gd name="connsiteY3" fmla="*/ 4962618 h 4980373"/>
              <a:gd name="connsiteX4" fmla="*/ 7217545 w 7226692"/>
              <a:gd name="connsiteY4" fmla="*/ 4980373 h 4980373"/>
              <a:gd name="connsiteX5" fmla="*/ 2263806 w 7226692"/>
              <a:gd name="connsiteY5" fmla="*/ 0 h 4980373"/>
              <a:gd name="connsiteX6" fmla="*/ 8877 w 7226692"/>
              <a:gd name="connsiteY6" fmla="*/ 1 h 4980373"/>
              <a:gd name="connsiteX0" fmla="*/ 8877 w 7217545"/>
              <a:gd name="connsiteY0" fmla="*/ 1 h 4980373"/>
              <a:gd name="connsiteX1" fmla="*/ 0 w 7217545"/>
              <a:gd name="connsiteY1" fmla="*/ 1074198 h 4980373"/>
              <a:gd name="connsiteX2" fmla="*/ 2130641 w 7217545"/>
              <a:gd name="connsiteY2" fmla="*/ 1074198 h 4980373"/>
              <a:gd name="connsiteX3" fmla="*/ 6267635 w 7217545"/>
              <a:gd name="connsiteY3" fmla="*/ 4962618 h 4980373"/>
              <a:gd name="connsiteX4" fmla="*/ 7217545 w 7217545"/>
              <a:gd name="connsiteY4" fmla="*/ 4980373 h 4980373"/>
              <a:gd name="connsiteX5" fmla="*/ 2263806 w 7217545"/>
              <a:gd name="connsiteY5" fmla="*/ 0 h 4980373"/>
              <a:gd name="connsiteX6" fmla="*/ 8877 w 7217545"/>
              <a:gd name="connsiteY6" fmla="*/ 1 h 4980373"/>
              <a:gd name="connsiteX0" fmla="*/ 8877 w 7217545"/>
              <a:gd name="connsiteY0" fmla="*/ 1 h 4980373"/>
              <a:gd name="connsiteX1" fmla="*/ 0 w 7217545"/>
              <a:gd name="connsiteY1" fmla="*/ 1074198 h 4980373"/>
              <a:gd name="connsiteX2" fmla="*/ 2130641 w 7217545"/>
              <a:gd name="connsiteY2" fmla="*/ 1074198 h 4980373"/>
              <a:gd name="connsiteX3" fmla="*/ 6267635 w 7217545"/>
              <a:gd name="connsiteY3" fmla="*/ 4962618 h 4980373"/>
              <a:gd name="connsiteX4" fmla="*/ 7217545 w 7217545"/>
              <a:gd name="connsiteY4" fmla="*/ 4980373 h 4980373"/>
              <a:gd name="connsiteX5" fmla="*/ 2263806 w 7217545"/>
              <a:gd name="connsiteY5" fmla="*/ 0 h 4980373"/>
              <a:gd name="connsiteX6" fmla="*/ 8877 w 7217545"/>
              <a:gd name="connsiteY6" fmla="*/ 1 h 4980373"/>
              <a:gd name="connsiteX0" fmla="*/ 8877 w 7217545"/>
              <a:gd name="connsiteY0" fmla="*/ 1 h 4980373"/>
              <a:gd name="connsiteX1" fmla="*/ 0 w 7217545"/>
              <a:gd name="connsiteY1" fmla="*/ 1074198 h 4980373"/>
              <a:gd name="connsiteX2" fmla="*/ 2130641 w 7217545"/>
              <a:gd name="connsiteY2" fmla="*/ 1074198 h 4980373"/>
              <a:gd name="connsiteX3" fmla="*/ 6267635 w 7217545"/>
              <a:gd name="connsiteY3" fmla="*/ 4962618 h 4980373"/>
              <a:gd name="connsiteX4" fmla="*/ 7217545 w 7217545"/>
              <a:gd name="connsiteY4" fmla="*/ 4980373 h 4980373"/>
              <a:gd name="connsiteX5" fmla="*/ 2263806 w 7217545"/>
              <a:gd name="connsiteY5" fmla="*/ 0 h 4980373"/>
              <a:gd name="connsiteX6" fmla="*/ 8877 w 7217545"/>
              <a:gd name="connsiteY6" fmla="*/ 1 h 4980373"/>
              <a:gd name="connsiteX0" fmla="*/ 8877 w 7217545"/>
              <a:gd name="connsiteY0" fmla="*/ 1 h 4980373"/>
              <a:gd name="connsiteX1" fmla="*/ 0 w 7217545"/>
              <a:gd name="connsiteY1" fmla="*/ 1074198 h 4980373"/>
              <a:gd name="connsiteX2" fmla="*/ 2130641 w 7217545"/>
              <a:gd name="connsiteY2" fmla="*/ 1074198 h 4980373"/>
              <a:gd name="connsiteX3" fmla="*/ 6267635 w 7217545"/>
              <a:gd name="connsiteY3" fmla="*/ 4962618 h 4980373"/>
              <a:gd name="connsiteX4" fmla="*/ 7217545 w 7217545"/>
              <a:gd name="connsiteY4" fmla="*/ 4980373 h 4980373"/>
              <a:gd name="connsiteX5" fmla="*/ 2263806 w 7217545"/>
              <a:gd name="connsiteY5" fmla="*/ 0 h 4980373"/>
              <a:gd name="connsiteX6" fmla="*/ 8877 w 7217545"/>
              <a:gd name="connsiteY6" fmla="*/ 1 h 4980373"/>
              <a:gd name="connsiteX0" fmla="*/ 8877 w 7217545"/>
              <a:gd name="connsiteY0" fmla="*/ 1 h 4980373"/>
              <a:gd name="connsiteX1" fmla="*/ 0 w 7217545"/>
              <a:gd name="connsiteY1" fmla="*/ 1074198 h 4980373"/>
              <a:gd name="connsiteX2" fmla="*/ 2130641 w 7217545"/>
              <a:gd name="connsiteY2" fmla="*/ 1074198 h 4980373"/>
              <a:gd name="connsiteX3" fmla="*/ 6267635 w 7217545"/>
              <a:gd name="connsiteY3" fmla="*/ 4962618 h 4980373"/>
              <a:gd name="connsiteX4" fmla="*/ 7217545 w 7217545"/>
              <a:gd name="connsiteY4" fmla="*/ 4980373 h 4980373"/>
              <a:gd name="connsiteX5" fmla="*/ 2263806 w 7217545"/>
              <a:gd name="connsiteY5" fmla="*/ 0 h 4980373"/>
              <a:gd name="connsiteX6" fmla="*/ 8877 w 7217545"/>
              <a:gd name="connsiteY6" fmla="*/ 1 h 4980373"/>
              <a:gd name="connsiteX0" fmla="*/ 8877 w 7217545"/>
              <a:gd name="connsiteY0" fmla="*/ 1 h 4980373"/>
              <a:gd name="connsiteX1" fmla="*/ 0 w 7217545"/>
              <a:gd name="connsiteY1" fmla="*/ 1074198 h 4980373"/>
              <a:gd name="connsiteX2" fmla="*/ 2130641 w 7217545"/>
              <a:gd name="connsiteY2" fmla="*/ 1074198 h 4980373"/>
              <a:gd name="connsiteX3" fmla="*/ 6267635 w 7217545"/>
              <a:gd name="connsiteY3" fmla="*/ 4962618 h 4980373"/>
              <a:gd name="connsiteX4" fmla="*/ 7217545 w 7217545"/>
              <a:gd name="connsiteY4" fmla="*/ 4980373 h 4980373"/>
              <a:gd name="connsiteX5" fmla="*/ 2263806 w 7217545"/>
              <a:gd name="connsiteY5" fmla="*/ 0 h 4980373"/>
              <a:gd name="connsiteX6" fmla="*/ 8877 w 7217545"/>
              <a:gd name="connsiteY6" fmla="*/ 1 h 4980373"/>
              <a:gd name="connsiteX0" fmla="*/ 8877 w 7217545"/>
              <a:gd name="connsiteY0" fmla="*/ 1 h 4980373"/>
              <a:gd name="connsiteX1" fmla="*/ 0 w 7217545"/>
              <a:gd name="connsiteY1" fmla="*/ 1074198 h 4980373"/>
              <a:gd name="connsiteX2" fmla="*/ 2130641 w 7217545"/>
              <a:gd name="connsiteY2" fmla="*/ 1074198 h 4980373"/>
              <a:gd name="connsiteX3" fmla="*/ 6267635 w 7217545"/>
              <a:gd name="connsiteY3" fmla="*/ 4962618 h 4980373"/>
              <a:gd name="connsiteX4" fmla="*/ 7217545 w 7217545"/>
              <a:gd name="connsiteY4" fmla="*/ 4980373 h 4980373"/>
              <a:gd name="connsiteX5" fmla="*/ 2263806 w 7217545"/>
              <a:gd name="connsiteY5" fmla="*/ 0 h 4980373"/>
              <a:gd name="connsiteX6" fmla="*/ 8877 w 7217545"/>
              <a:gd name="connsiteY6" fmla="*/ 1 h 4980373"/>
              <a:gd name="connsiteX0" fmla="*/ 8877 w 7217545"/>
              <a:gd name="connsiteY0" fmla="*/ 1 h 4980373"/>
              <a:gd name="connsiteX1" fmla="*/ 0 w 7217545"/>
              <a:gd name="connsiteY1" fmla="*/ 1074198 h 4980373"/>
              <a:gd name="connsiteX2" fmla="*/ 2130641 w 7217545"/>
              <a:gd name="connsiteY2" fmla="*/ 1074198 h 4980373"/>
              <a:gd name="connsiteX3" fmla="*/ 6267635 w 7217545"/>
              <a:gd name="connsiteY3" fmla="*/ 4962618 h 4980373"/>
              <a:gd name="connsiteX4" fmla="*/ 7217545 w 7217545"/>
              <a:gd name="connsiteY4" fmla="*/ 4980373 h 4980373"/>
              <a:gd name="connsiteX5" fmla="*/ 2263806 w 7217545"/>
              <a:gd name="connsiteY5" fmla="*/ 0 h 4980373"/>
              <a:gd name="connsiteX6" fmla="*/ 8877 w 7217545"/>
              <a:gd name="connsiteY6" fmla="*/ 1 h 4980373"/>
              <a:gd name="connsiteX0" fmla="*/ 8877 w 7217545"/>
              <a:gd name="connsiteY0" fmla="*/ 1 h 4980373"/>
              <a:gd name="connsiteX1" fmla="*/ 0 w 7217545"/>
              <a:gd name="connsiteY1" fmla="*/ 1074198 h 4980373"/>
              <a:gd name="connsiteX2" fmla="*/ 2130641 w 7217545"/>
              <a:gd name="connsiteY2" fmla="*/ 1074198 h 4980373"/>
              <a:gd name="connsiteX3" fmla="*/ 6267635 w 7217545"/>
              <a:gd name="connsiteY3" fmla="*/ 4962618 h 4980373"/>
              <a:gd name="connsiteX4" fmla="*/ 7217545 w 7217545"/>
              <a:gd name="connsiteY4" fmla="*/ 4980373 h 4980373"/>
              <a:gd name="connsiteX5" fmla="*/ 2263806 w 7217545"/>
              <a:gd name="connsiteY5" fmla="*/ 0 h 4980373"/>
              <a:gd name="connsiteX6" fmla="*/ 8877 w 7217545"/>
              <a:gd name="connsiteY6" fmla="*/ 1 h 4980373"/>
              <a:gd name="connsiteX0" fmla="*/ 8877 w 7217545"/>
              <a:gd name="connsiteY0" fmla="*/ 1 h 4980373"/>
              <a:gd name="connsiteX1" fmla="*/ 0 w 7217545"/>
              <a:gd name="connsiteY1" fmla="*/ 1074198 h 4980373"/>
              <a:gd name="connsiteX2" fmla="*/ 2130641 w 7217545"/>
              <a:gd name="connsiteY2" fmla="*/ 1047565 h 4980373"/>
              <a:gd name="connsiteX3" fmla="*/ 6267635 w 7217545"/>
              <a:gd name="connsiteY3" fmla="*/ 4962618 h 4980373"/>
              <a:gd name="connsiteX4" fmla="*/ 7217545 w 7217545"/>
              <a:gd name="connsiteY4" fmla="*/ 4980373 h 4980373"/>
              <a:gd name="connsiteX5" fmla="*/ 2263806 w 7217545"/>
              <a:gd name="connsiteY5" fmla="*/ 0 h 4980373"/>
              <a:gd name="connsiteX6" fmla="*/ 8877 w 7217545"/>
              <a:gd name="connsiteY6" fmla="*/ 1 h 4980373"/>
              <a:gd name="connsiteX0" fmla="*/ 8877 w 7217545"/>
              <a:gd name="connsiteY0" fmla="*/ 1 h 4980373"/>
              <a:gd name="connsiteX1" fmla="*/ 0 w 7217545"/>
              <a:gd name="connsiteY1" fmla="*/ 1074198 h 4980373"/>
              <a:gd name="connsiteX2" fmla="*/ 2130641 w 7217545"/>
              <a:gd name="connsiteY2" fmla="*/ 1012054 h 4980373"/>
              <a:gd name="connsiteX3" fmla="*/ 6267635 w 7217545"/>
              <a:gd name="connsiteY3" fmla="*/ 4962618 h 4980373"/>
              <a:gd name="connsiteX4" fmla="*/ 7217545 w 7217545"/>
              <a:gd name="connsiteY4" fmla="*/ 4980373 h 4980373"/>
              <a:gd name="connsiteX5" fmla="*/ 2263806 w 7217545"/>
              <a:gd name="connsiteY5" fmla="*/ 0 h 4980373"/>
              <a:gd name="connsiteX6" fmla="*/ 8877 w 7217545"/>
              <a:gd name="connsiteY6" fmla="*/ 1 h 4980373"/>
              <a:gd name="connsiteX0" fmla="*/ 0 w 7208668"/>
              <a:gd name="connsiteY0" fmla="*/ 1 h 4980373"/>
              <a:gd name="connsiteX1" fmla="*/ 1 w 7208668"/>
              <a:gd name="connsiteY1" fmla="*/ 949911 h 4980373"/>
              <a:gd name="connsiteX2" fmla="*/ 2121764 w 7208668"/>
              <a:gd name="connsiteY2" fmla="*/ 1012054 h 4980373"/>
              <a:gd name="connsiteX3" fmla="*/ 6258758 w 7208668"/>
              <a:gd name="connsiteY3" fmla="*/ 4962618 h 4980373"/>
              <a:gd name="connsiteX4" fmla="*/ 7208668 w 7208668"/>
              <a:gd name="connsiteY4" fmla="*/ 4980373 h 4980373"/>
              <a:gd name="connsiteX5" fmla="*/ 2254929 w 7208668"/>
              <a:gd name="connsiteY5" fmla="*/ 0 h 4980373"/>
              <a:gd name="connsiteX6" fmla="*/ 0 w 7208668"/>
              <a:gd name="connsiteY6" fmla="*/ 1 h 4980373"/>
              <a:gd name="connsiteX0" fmla="*/ 0 w 7208668"/>
              <a:gd name="connsiteY0" fmla="*/ 1 h 4980373"/>
              <a:gd name="connsiteX1" fmla="*/ 1 w 7208668"/>
              <a:gd name="connsiteY1" fmla="*/ 949911 h 4980373"/>
              <a:gd name="connsiteX2" fmla="*/ 2121764 w 7208668"/>
              <a:gd name="connsiteY2" fmla="*/ 985421 h 4980373"/>
              <a:gd name="connsiteX3" fmla="*/ 6258758 w 7208668"/>
              <a:gd name="connsiteY3" fmla="*/ 4962618 h 4980373"/>
              <a:gd name="connsiteX4" fmla="*/ 7208668 w 7208668"/>
              <a:gd name="connsiteY4" fmla="*/ 4980373 h 4980373"/>
              <a:gd name="connsiteX5" fmla="*/ 2254929 w 7208668"/>
              <a:gd name="connsiteY5" fmla="*/ 0 h 4980373"/>
              <a:gd name="connsiteX6" fmla="*/ 0 w 7208668"/>
              <a:gd name="connsiteY6" fmla="*/ 1 h 4980373"/>
              <a:gd name="connsiteX0" fmla="*/ 0 w 7208668"/>
              <a:gd name="connsiteY0" fmla="*/ 1 h 4980373"/>
              <a:gd name="connsiteX1" fmla="*/ 1 w 7208668"/>
              <a:gd name="connsiteY1" fmla="*/ 949911 h 4980373"/>
              <a:gd name="connsiteX2" fmla="*/ 2121764 w 7208668"/>
              <a:gd name="connsiteY2" fmla="*/ 941033 h 4980373"/>
              <a:gd name="connsiteX3" fmla="*/ 6258758 w 7208668"/>
              <a:gd name="connsiteY3" fmla="*/ 4962618 h 4980373"/>
              <a:gd name="connsiteX4" fmla="*/ 7208668 w 7208668"/>
              <a:gd name="connsiteY4" fmla="*/ 4980373 h 4980373"/>
              <a:gd name="connsiteX5" fmla="*/ 2254929 w 7208668"/>
              <a:gd name="connsiteY5" fmla="*/ 0 h 4980373"/>
              <a:gd name="connsiteX6" fmla="*/ 0 w 7208668"/>
              <a:gd name="connsiteY6" fmla="*/ 1 h 4980373"/>
              <a:gd name="connsiteX0" fmla="*/ 0 w 7208668"/>
              <a:gd name="connsiteY0" fmla="*/ 1 h 4980373"/>
              <a:gd name="connsiteX1" fmla="*/ 1 w 7208668"/>
              <a:gd name="connsiteY1" fmla="*/ 949911 h 4980373"/>
              <a:gd name="connsiteX2" fmla="*/ 2121764 w 7208668"/>
              <a:gd name="connsiteY2" fmla="*/ 941033 h 4980373"/>
              <a:gd name="connsiteX3" fmla="*/ 6258758 w 7208668"/>
              <a:gd name="connsiteY3" fmla="*/ 4962618 h 4980373"/>
              <a:gd name="connsiteX4" fmla="*/ 7208668 w 7208668"/>
              <a:gd name="connsiteY4" fmla="*/ 4980373 h 4980373"/>
              <a:gd name="connsiteX5" fmla="*/ 2254929 w 7208668"/>
              <a:gd name="connsiteY5" fmla="*/ 0 h 4980373"/>
              <a:gd name="connsiteX6" fmla="*/ 0 w 7208668"/>
              <a:gd name="connsiteY6" fmla="*/ 1 h 4980373"/>
              <a:gd name="connsiteX0" fmla="*/ 0 w 7208668"/>
              <a:gd name="connsiteY0" fmla="*/ 1 h 4980373"/>
              <a:gd name="connsiteX1" fmla="*/ 1 w 7208668"/>
              <a:gd name="connsiteY1" fmla="*/ 949911 h 4980373"/>
              <a:gd name="connsiteX2" fmla="*/ 2121764 w 7208668"/>
              <a:gd name="connsiteY2" fmla="*/ 941033 h 4980373"/>
              <a:gd name="connsiteX3" fmla="*/ 6258758 w 7208668"/>
              <a:gd name="connsiteY3" fmla="*/ 4962618 h 4980373"/>
              <a:gd name="connsiteX4" fmla="*/ 7208668 w 7208668"/>
              <a:gd name="connsiteY4" fmla="*/ 4980373 h 4980373"/>
              <a:gd name="connsiteX5" fmla="*/ 2254929 w 7208668"/>
              <a:gd name="connsiteY5" fmla="*/ 0 h 4980373"/>
              <a:gd name="connsiteX6" fmla="*/ 0 w 7208668"/>
              <a:gd name="connsiteY6" fmla="*/ 1 h 4980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8668" h="4980373">
                <a:moveTo>
                  <a:pt x="0" y="1"/>
                </a:moveTo>
                <a:cubicBezTo>
                  <a:pt x="0" y="316638"/>
                  <a:pt x="1" y="633274"/>
                  <a:pt x="1" y="949911"/>
                </a:cubicBezTo>
                <a:lnTo>
                  <a:pt x="2121764" y="941033"/>
                </a:lnTo>
                <a:cubicBezTo>
                  <a:pt x="5640282" y="1124504"/>
                  <a:pt x="6193655" y="3767090"/>
                  <a:pt x="6258758" y="4962618"/>
                </a:cubicBezTo>
                <a:lnTo>
                  <a:pt x="7208668" y="4980373"/>
                </a:lnTo>
                <a:cubicBezTo>
                  <a:pt x="7063665" y="3710867"/>
                  <a:pt x="6847644" y="461639"/>
                  <a:pt x="2254929" y="0"/>
                </a:cubicBezTo>
                <a:lnTo>
                  <a:pt x="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30"/>
          </a:p>
        </p:txBody>
      </p:sp>
      <p:sp>
        <p:nvSpPr>
          <p:cNvPr id="17" name="Freeform 16"/>
          <p:cNvSpPr/>
          <p:nvPr/>
        </p:nvSpPr>
        <p:spPr>
          <a:xfrm>
            <a:off x="1228963" y="2056119"/>
            <a:ext cx="3932753" cy="2501718"/>
          </a:xfrm>
          <a:custGeom>
            <a:avLst/>
            <a:gdLst>
              <a:gd name="connsiteX0" fmla="*/ 8877 w 8069802"/>
              <a:gd name="connsiteY0" fmla="*/ 8878 h 6019060"/>
              <a:gd name="connsiteX1" fmla="*/ 0 w 8069802"/>
              <a:gd name="connsiteY1" fmla="*/ 958788 h 6019060"/>
              <a:gd name="connsiteX2" fmla="*/ 2130641 w 8069802"/>
              <a:gd name="connsiteY2" fmla="*/ 958788 h 6019060"/>
              <a:gd name="connsiteX3" fmla="*/ 7066625 w 8069802"/>
              <a:gd name="connsiteY3" fmla="*/ 5983550 h 6019060"/>
              <a:gd name="connsiteX4" fmla="*/ 8069802 w 8069802"/>
              <a:gd name="connsiteY4" fmla="*/ 6019060 h 6019060"/>
              <a:gd name="connsiteX5" fmla="*/ 2121763 w 8069802"/>
              <a:gd name="connsiteY5" fmla="*/ 0 h 6019060"/>
              <a:gd name="connsiteX6" fmla="*/ 8877 w 8069802"/>
              <a:gd name="connsiteY6" fmla="*/ 8878 h 6019060"/>
              <a:gd name="connsiteX0" fmla="*/ 8877 w 8069802"/>
              <a:gd name="connsiteY0" fmla="*/ 8878 h 6019060"/>
              <a:gd name="connsiteX1" fmla="*/ 0 w 8069802"/>
              <a:gd name="connsiteY1" fmla="*/ 958788 h 6019060"/>
              <a:gd name="connsiteX2" fmla="*/ 2130641 w 8069802"/>
              <a:gd name="connsiteY2" fmla="*/ 958788 h 6019060"/>
              <a:gd name="connsiteX3" fmla="*/ 7066625 w 8069802"/>
              <a:gd name="connsiteY3" fmla="*/ 5983550 h 6019060"/>
              <a:gd name="connsiteX4" fmla="*/ 8069802 w 8069802"/>
              <a:gd name="connsiteY4" fmla="*/ 6019060 h 6019060"/>
              <a:gd name="connsiteX5" fmla="*/ 2121763 w 8069802"/>
              <a:gd name="connsiteY5" fmla="*/ 0 h 6019060"/>
              <a:gd name="connsiteX6" fmla="*/ 8877 w 8069802"/>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5557421 w 8072531"/>
              <a:gd name="connsiteY3" fmla="*/ 3932808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6238282"/>
              <a:gd name="connsiteY0" fmla="*/ 8878 h 4012707"/>
              <a:gd name="connsiteX1" fmla="*/ 0 w 6238282"/>
              <a:gd name="connsiteY1" fmla="*/ 958788 h 4012707"/>
              <a:gd name="connsiteX2" fmla="*/ 2130641 w 6238282"/>
              <a:gd name="connsiteY2" fmla="*/ 958788 h 4012707"/>
              <a:gd name="connsiteX3" fmla="*/ 5557421 w 6238282"/>
              <a:gd name="connsiteY3" fmla="*/ 3932808 h 4012707"/>
              <a:gd name="connsiteX4" fmla="*/ 6161103 w 6238282"/>
              <a:gd name="connsiteY4" fmla="*/ 4012707 h 4012707"/>
              <a:gd name="connsiteX5" fmla="*/ 2121763 w 6238282"/>
              <a:gd name="connsiteY5" fmla="*/ 0 h 4012707"/>
              <a:gd name="connsiteX6" fmla="*/ 8877 w 6238282"/>
              <a:gd name="connsiteY6" fmla="*/ 8878 h 4012707"/>
              <a:gd name="connsiteX0" fmla="*/ 8877 w 6390814"/>
              <a:gd name="connsiteY0" fmla="*/ 8878 h 3950564"/>
              <a:gd name="connsiteX1" fmla="*/ 0 w 6390814"/>
              <a:gd name="connsiteY1" fmla="*/ 958788 h 3950564"/>
              <a:gd name="connsiteX2" fmla="*/ 2130641 w 6390814"/>
              <a:gd name="connsiteY2" fmla="*/ 958788 h 3950564"/>
              <a:gd name="connsiteX3" fmla="*/ 5557421 w 6390814"/>
              <a:gd name="connsiteY3" fmla="*/ 3932808 h 3950564"/>
              <a:gd name="connsiteX4" fmla="*/ 6338656 w 6390814"/>
              <a:gd name="connsiteY4" fmla="*/ 3950564 h 3950564"/>
              <a:gd name="connsiteX5" fmla="*/ 2121763 w 6390814"/>
              <a:gd name="connsiteY5" fmla="*/ 0 h 3950564"/>
              <a:gd name="connsiteX6" fmla="*/ 8877 w 6390814"/>
              <a:gd name="connsiteY6" fmla="*/ 8878 h 3950564"/>
              <a:gd name="connsiteX0" fmla="*/ 8877 w 6397571"/>
              <a:gd name="connsiteY0" fmla="*/ 53266 h 3994952"/>
              <a:gd name="connsiteX1" fmla="*/ 0 w 6397571"/>
              <a:gd name="connsiteY1" fmla="*/ 1003176 h 3994952"/>
              <a:gd name="connsiteX2" fmla="*/ 2130641 w 6397571"/>
              <a:gd name="connsiteY2" fmla="*/ 1003176 h 3994952"/>
              <a:gd name="connsiteX3" fmla="*/ 5557421 w 6397571"/>
              <a:gd name="connsiteY3" fmla="*/ 3977196 h 3994952"/>
              <a:gd name="connsiteX4" fmla="*/ 6338656 w 6397571"/>
              <a:gd name="connsiteY4" fmla="*/ 3994952 h 3994952"/>
              <a:gd name="connsiteX5" fmla="*/ 2175029 w 6397571"/>
              <a:gd name="connsiteY5" fmla="*/ 0 h 3994952"/>
              <a:gd name="connsiteX6" fmla="*/ 8877 w 6397571"/>
              <a:gd name="connsiteY6" fmla="*/ 53266 h 3994952"/>
              <a:gd name="connsiteX0" fmla="*/ 17755 w 6397571"/>
              <a:gd name="connsiteY0" fmla="*/ 0 h 3994952"/>
              <a:gd name="connsiteX1" fmla="*/ 0 w 6397571"/>
              <a:gd name="connsiteY1" fmla="*/ 1003176 h 3994952"/>
              <a:gd name="connsiteX2" fmla="*/ 2130641 w 6397571"/>
              <a:gd name="connsiteY2" fmla="*/ 1003176 h 3994952"/>
              <a:gd name="connsiteX3" fmla="*/ 5557421 w 6397571"/>
              <a:gd name="connsiteY3" fmla="*/ 3977196 h 3994952"/>
              <a:gd name="connsiteX4" fmla="*/ 6338656 w 6397571"/>
              <a:gd name="connsiteY4" fmla="*/ 3994952 h 3994952"/>
              <a:gd name="connsiteX5" fmla="*/ 2175029 w 6397571"/>
              <a:gd name="connsiteY5" fmla="*/ 0 h 3994952"/>
              <a:gd name="connsiteX6" fmla="*/ 17755 w 6397571"/>
              <a:gd name="connsiteY6" fmla="*/ 0 h 3994952"/>
              <a:gd name="connsiteX0" fmla="*/ 17755 w 6341400"/>
              <a:gd name="connsiteY0" fmla="*/ 0 h 3994952"/>
              <a:gd name="connsiteX1" fmla="*/ 0 w 6341400"/>
              <a:gd name="connsiteY1" fmla="*/ 1003176 h 3994952"/>
              <a:gd name="connsiteX2" fmla="*/ 2130641 w 6341400"/>
              <a:gd name="connsiteY2" fmla="*/ 1003176 h 3994952"/>
              <a:gd name="connsiteX3" fmla="*/ 5557421 w 6341400"/>
              <a:gd name="connsiteY3" fmla="*/ 3977196 h 3994952"/>
              <a:gd name="connsiteX4" fmla="*/ 6338656 w 6341400"/>
              <a:gd name="connsiteY4" fmla="*/ 3994952 h 3994952"/>
              <a:gd name="connsiteX5" fmla="*/ 2175029 w 6341400"/>
              <a:gd name="connsiteY5" fmla="*/ 0 h 3994952"/>
              <a:gd name="connsiteX6" fmla="*/ 17755 w 6341400"/>
              <a:gd name="connsiteY6" fmla="*/ 0 h 3994952"/>
              <a:gd name="connsiteX0" fmla="*/ 17755 w 6341400"/>
              <a:gd name="connsiteY0" fmla="*/ 0 h 3994952"/>
              <a:gd name="connsiteX1" fmla="*/ 0 w 6341400"/>
              <a:gd name="connsiteY1" fmla="*/ 1003176 h 3994952"/>
              <a:gd name="connsiteX2" fmla="*/ 2139518 w 6341400"/>
              <a:gd name="connsiteY2" fmla="*/ 887766 h 3994952"/>
              <a:gd name="connsiteX3" fmla="*/ 5557421 w 6341400"/>
              <a:gd name="connsiteY3" fmla="*/ 3977196 h 3994952"/>
              <a:gd name="connsiteX4" fmla="*/ 6338656 w 6341400"/>
              <a:gd name="connsiteY4" fmla="*/ 3994952 h 3994952"/>
              <a:gd name="connsiteX5" fmla="*/ 2175029 w 6341400"/>
              <a:gd name="connsiteY5" fmla="*/ 0 h 3994952"/>
              <a:gd name="connsiteX6" fmla="*/ 17755 w 6341400"/>
              <a:gd name="connsiteY6" fmla="*/ 0 h 3994952"/>
              <a:gd name="connsiteX0" fmla="*/ 17755 w 6341400"/>
              <a:gd name="connsiteY0" fmla="*/ 0 h 3994952"/>
              <a:gd name="connsiteX1" fmla="*/ 0 w 6341400"/>
              <a:gd name="connsiteY1" fmla="*/ 1003176 h 3994952"/>
              <a:gd name="connsiteX2" fmla="*/ 2139518 w 6341400"/>
              <a:gd name="connsiteY2" fmla="*/ 852255 h 3994952"/>
              <a:gd name="connsiteX3" fmla="*/ 5557421 w 6341400"/>
              <a:gd name="connsiteY3" fmla="*/ 3977196 h 3994952"/>
              <a:gd name="connsiteX4" fmla="*/ 6338656 w 6341400"/>
              <a:gd name="connsiteY4" fmla="*/ 3994952 h 3994952"/>
              <a:gd name="connsiteX5" fmla="*/ 2175029 w 6341400"/>
              <a:gd name="connsiteY5" fmla="*/ 0 h 3994952"/>
              <a:gd name="connsiteX6" fmla="*/ 17755 w 6341400"/>
              <a:gd name="connsiteY6" fmla="*/ 0 h 3994952"/>
              <a:gd name="connsiteX0" fmla="*/ 17755 w 6341400"/>
              <a:gd name="connsiteY0" fmla="*/ 0 h 3994952"/>
              <a:gd name="connsiteX1" fmla="*/ 0 w 6341400"/>
              <a:gd name="connsiteY1" fmla="*/ 1003176 h 3994952"/>
              <a:gd name="connsiteX2" fmla="*/ 2139518 w 6341400"/>
              <a:gd name="connsiteY2" fmla="*/ 798989 h 3994952"/>
              <a:gd name="connsiteX3" fmla="*/ 5557421 w 6341400"/>
              <a:gd name="connsiteY3" fmla="*/ 3977196 h 3994952"/>
              <a:gd name="connsiteX4" fmla="*/ 6338656 w 6341400"/>
              <a:gd name="connsiteY4" fmla="*/ 3994952 h 3994952"/>
              <a:gd name="connsiteX5" fmla="*/ 2175029 w 6341400"/>
              <a:gd name="connsiteY5" fmla="*/ 0 h 3994952"/>
              <a:gd name="connsiteX6" fmla="*/ 17755 w 6341400"/>
              <a:gd name="connsiteY6" fmla="*/ 0 h 3994952"/>
              <a:gd name="connsiteX0" fmla="*/ 17755 w 6341400"/>
              <a:gd name="connsiteY0" fmla="*/ 0 h 3994952"/>
              <a:gd name="connsiteX1" fmla="*/ 0 w 6341400"/>
              <a:gd name="connsiteY1" fmla="*/ 1003176 h 3994952"/>
              <a:gd name="connsiteX2" fmla="*/ 2139518 w 6341400"/>
              <a:gd name="connsiteY2" fmla="*/ 790111 h 3994952"/>
              <a:gd name="connsiteX3" fmla="*/ 5557421 w 6341400"/>
              <a:gd name="connsiteY3" fmla="*/ 3977196 h 3994952"/>
              <a:gd name="connsiteX4" fmla="*/ 6338656 w 6341400"/>
              <a:gd name="connsiteY4" fmla="*/ 3994952 h 3994952"/>
              <a:gd name="connsiteX5" fmla="*/ 2175029 w 6341400"/>
              <a:gd name="connsiteY5" fmla="*/ 0 h 3994952"/>
              <a:gd name="connsiteX6" fmla="*/ 17755 w 6341400"/>
              <a:gd name="connsiteY6" fmla="*/ 0 h 3994952"/>
              <a:gd name="connsiteX0" fmla="*/ 8878 w 6332523"/>
              <a:gd name="connsiteY0" fmla="*/ 0 h 3994952"/>
              <a:gd name="connsiteX1" fmla="*/ 0 w 6332523"/>
              <a:gd name="connsiteY1" fmla="*/ 781235 h 3994952"/>
              <a:gd name="connsiteX2" fmla="*/ 2130641 w 6332523"/>
              <a:gd name="connsiteY2" fmla="*/ 790111 h 3994952"/>
              <a:gd name="connsiteX3" fmla="*/ 5548544 w 6332523"/>
              <a:gd name="connsiteY3" fmla="*/ 3977196 h 3994952"/>
              <a:gd name="connsiteX4" fmla="*/ 6329779 w 6332523"/>
              <a:gd name="connsiteY4" fmla="*/ 3994952 h 3994952"/>
              <a:gd name="connsiteX5" fmla="*/ 2166152 w 6332523"/>
              <a:gd name="connsiteY5" fmla="*/ 0 h 3994952"/>
              <a:gd name="connsiteX6" fmla="*/ 8878 w 6332523"/>
              <a:gd name="connsiteY6" fmla="*/ 0 h 3994952"/>
              <a:gd name="connsiteX0" fmla="*/ 8878 w 6332523"/>
              <a:gd name="connsiteY0" fmla="*/ 0 h 3994952"/>
              <a:gd name="connsiteX1" fmla="*/ 0 w 6332523"/>
              <a:gd name="connsiteY1" fmla="*/ 781235 h 3994952"/>
              <a:gd name="connsiteX2" fmla="*/ 2130641 w 6332523"/>
              <a:gd name="connsiteY2" fmla="*/ 790111 h 3994952"/>
              <a:gd name="connsiteX3" fmla="*/ 5548544 w 6332523"/>
              <a:gd name="connsiteY3" fmla="*/ 3977196 h 3994952"/>
              <a:gd name="connsiteX4" fmla="*/ 6329779 w 6332523"/>
              <a:gd name="connsiteY4" fmla="*/ 3994952 h 3994952"/>
              <a:gd name="connsiteX5" fmla="*/ 2166152 w 6332523"/>
              <a:gd name="connsiteY5" fmla="*/ 0 h 3994952"/>
              <a:gd name="connsiteX6" fmla="*/ 8878 w 6332523"/>
              <a:gd name="connsiteY6" fmla="*/ 0 h 3994952"/>
              <a:gd name="connsiteX0" fmla="*/ 8878 w 6332523"/>
              <a:gd name="connsiteY0" fmla="*/ 0 h 3994952"/>
              <a:gd name="connsiteX1" fmla="*/ 0 w 6332523"/>
              <a:gd name="connsiteY1" fmla="*/ 781235 h 3994952"/>
              <a:gd name="connsiteX2" fmla="*/ 2130641 w 6332523"/>
              <a:gd name="connsiteY2" fmla="*/ 807867 h 3994952"/>
              <a:gd name="connsiteX3" fmla="*/ 5548544 w 6332523"/>
              <a:gd name="connsiteY3" fmla="*/ 3977196 h 3994952"/>
              <a:gd name="connsiteX4" fmla="*/ 6329779 w 6332523"/>
              <a:gd name="connsiteY4" fmla="*/ 3994952 h 3994952"/>
              <a:gd name="connsiteX5" fmla="*/ 2166152 w 6332523"/>
              <a:gd name="connsiteY5" fmla="*/ 0 h 3994952"/>
              <a:gd name="connsiteX6" fmla="*/ 8878 w 6332523"/>
              <a:gd name="connsiteY6" fmla="*/ 0 h 3994952"/>
              <a:gd name="connsiteX0" fmla="*/ 8878 w 6332523"/>
              <a:gd name="connsiteY0" fmla="*/ 0 h 3994952"/>
              <a:gd name="connsiteX1" fmla="*/ 0 w 6332523"/>
              <a:gd name="connsiteY1" fmla="*/ 781235 h 3994952"/>
              <a:gd name="connsiteX2" fmla="*/ 2130641 w 6332523"/>
              <a:gd name="connsiteY2" fmla="*/ 807867 h 3994952"/>
              <a:gd name="connsiteX3" fmla="*/ 5548544 w 6332523"/>
              <a:gd name="connsiteY3" fmla="*/ 3977196 h 3994952"/>
              <a:gd name="connsiteX4" fmla="*/ 6329779 w 6332523"/>
              <a:gd name="connsiteY4" fmla="*/ 3994952 h 3994952"/>
              <a:gd name="connsiteX5" fmla="*/ 2166152 w 6332523"/>
              <a:gd name="connsiteY5" fmla="*/ 0 h 3994952"/>
              <a:gd name="connsiteX6" fmla="*/ 8878 w 6332523"/>
              <a:gd name="connsiteY6" fmla="*/ 0 h 3994952"/>
              <a:gd name="connsiteX0" fmla="*/ 8878 w 6331496"/>
              <a:gd name="connsiteY0" fmla="*/ 3249 h 3998201"/>
              <a:gd name="connsiteX1" fmla="*/ 0 w 6331496"/>
              <a:gd name="connsiteY1" fmla="*/ 784484 h 3998201"/>
              <a:gd name="connsiteX2" fmla="*/ 2130641 w 6331496"/>
              <a:gd name="connsiteY2" fmla="*/ 811116 h 3998201"/>
              <a:gd name="connsiteX3" fmla="*/ 5548544 w 6331496"/>
              <a:gd name="connsiteY3" fmla="*/ 3980445 h 3998201"/>
              <a:gd name="connsiteX4" fmla="*/ 6329779 w 6331496"/>
              <a:gd name="connsiteY4" fmla="*/ 3998201 h 3998201"/>
              <a:gd name="connsiteX5" fmla="*/ 2166152 w 6331496"/>
              <a:gd name="connsiteY5" fmla="*/ 3249 h 3998201"/>
              <a:gd name="connsiteX6" fmla="*/ 8878 w 6331496"/>
              <a:gd name="connsiteY6" fmla="*/ 3249 h 3998201"/>
              <a:gd name="connsiteX0" fmla="*/ 8878 w 6331424"/>
              <a:gd name="connsiteY0" fmla="*/ 2657 h 3997609"/>
              <a:gd name="connsiteX1" fmla="*/ 0 w 6331424"/>
              <a:gd name="connsiteY1" fmla="*/ 783892 h 3997609"/>
              <a:gd name="connsiteX2" fmla="*/ 2130641 w 6331424"/>
              <a:gd name="connsiteY2" fmla="*/ 810524 h 3997609"/>
              <a:gd name="connsiteX3" fmla="*/ 5548544 w 6331424"/>
              <a:gd name="connsiteY3" fmla="*/ 3979853 h 3997609"/>
              <a:gd name="connsiteX4" fmla="*/ 6329779 w 6331424"/>
              <a:gd name="connsiteY4" fmla="*/ 3997609 h 3997609"/>
              <a:gd name="connsiteX5" fmla="*/ 2166152 w 6331424"/>
              <a:gd name="connsiteY5" fmla="*/ 2657 h 3997609"/>
              <a:gd name="connsiteX6" fmla="*/ 8878 w 6331424"/>
              <a:gd name="connsiteY6" fmla="*/ 2657 h 3997609"/>
              <a:gd name="connsiteX0" fmla="*/ 8878 w 6329860"/>
              <a:gd name="connsiteY0" fmla="*/ 2582 h 3997534"/>
              <a:gd name="connsiteX1" fmla="*/ 0 w 6329860"/>
              <a:gd name="connsiteY1" fmla="*/ 783817 h 3997534"/>
              <a:gd name="connsiteX2" fmla="*/ 2130641 w 6329860"/>
              <a:gd name="connsiteY2" fmla="*/ 810449 h 3997534"/>
              <a:gd name="connsiteX3" fmla="*/ 5548544 w 6329860"/>
              <a:gd name="connsiteY3" fmla="*/ 3979778 h 3997534"/>
              <a:gd name="connsiteX4" fmla="*/ 6329779 w 6329860"/>
              <a:gd name="connsiteY4" fmla="*/ 3997534 h 3997534"/>
              <a:gd name="connsiteX5" fmla="*/ 2166152 w 6329860"/>
              <a:gd name="connsiteY5" fmla="*/ 2582 h 3997534"/>
              <a:gd name="connsiteX6" fmla="*/ 8878 w 6329860"/>
              <a:gd name="connsiteY6" fmla="*/ 2582 h 3997534"/>
              <a:gd name="connsiteX0" fmla="*/ 8878 w 6329863"/>
              <a:gd name="connsiteY0" fmla="*/ 2582 h 3997534"/>
              <a:gd name="connsiteX1" fmla="*/ 0 w 6329863"/>
              <a:gd name="connsiteY1" fmla="*/ 783817 h 3997534"/>
              <a:gd name="connsiteX2" fmla="*/ 2130641 w 6329863"/>
              <a:gd name="connsiteY2" fmla="*/ 810449 h 3997534"/>
              <a:gd name="connsiteX3" fmla="*/ 5548544 w 6329863"/>
              <a:gd name="connsiteY3" fmla="*/ 3979778 h 3997534"/>
              <a:gd name="connsiteX4" fmla="*/ 6329779 w 6329863"/>
              <a:gd name="connsiteY4" fmla="*/ 3997534 h 3997534"/>
              <a:gd name="connsiteX5" fmla="*/ 2166152 w 6329863"/>
              <a:gd name="connsiteY5" fmla="*/ 2582 h 3997534"/>
              <a:gd name="connsiteX6" fmla="*/ 8878 w 6329863"/>
              <a:gd name="connsiteY6" fmla="*/ 2582 h 3997534"/>
              <a:gd name="connsiteX0" fmla="*/ 8878 w 6331082"/>
              <a:gd name="connsiteY0" fmla="*/ 2582 h 3997534"/>
              <a:gd name="connsiteX1" fmla="*/ 0 w 6331082"/>
              <a:gd name="connsiteY1" fmla="*/ 783817 h 3997534"/>
              <a:gd name="connsiteX2" fmla="*/ 2130641 w 6331082"/>
              <a:gd name="connsiteY2" fmla="*/ 810449 h 3997534"/>
              <a:gd name="connsiteX3" fmla="*/ 5548544 w 6331082"/>
              <a:gd name="connsiteY3" fmla="*/ 3979778 h 3997534"/>
              <a:gd name="connsiteX4" fmla="*/ 6329779 w 6331082"/>
              <a:gd name="connsiteY4" fmla="*/ 3997534 h 3997534"/>
              <a:gd name="connsiteX5" fmla="*/ 2166152 w 6331082"/>
              <a:gd name="connsiteY5" fmla="*/ 2582 h 3997534"/>
              <a:gd name="connsiteX6" fmla="*/ 8878 w 6331082"/>
              <a:gd name="connsiteY6" fmla="*/ 2582 h 3997534"/>
              <a:gd name="connsiteX0" fmla="*/ 8878 w 6331082"/>
              <a:gd name="connsiteY0" fmla="*/ 2582 h 3997534"/>
              <a:gd name="connsiteX1" fmla="*/ 0 w 6331082"/>
              <a:gd name="connsiteY1" fmla="*/ 783817 h 3997534"/>
              <a:gd name="connsiteX2" fmla="*/ 2130641 w 6331082"/>
              <a:gd name="connsiteY2" fmla="*/ 810449 h 3997534"/>
              <a:gd name="connsiteX3" fmla="*/ 5548544 w 6331082"/>
              <a:gd name="connsiteY3" fmla="*/ 3979778 h 3997534"/>
              <a:gd name="connsiteX4" fmla="*/ 6329779 w 6331082"/>
              <a:gd name="connsiteY4" fmla="*/ 3997534 h 3997534"/>
              <a:gd name="connsiteX5" fmla="*/ 2166152 w 6331082"/>
              <a:gd name="connsiteY5" fmla="*/ 2582 h 3997534"/>
              <a:gd name="connsiteX6" fmla="*/ 8878 w 6331082"/>
              <a:gd name="connsiteY6" fmla="*/ 2582 h 3997534"/>
              <a:gd name="connsiteX0" fmla="*/ 8878 w 6331082"/>
              <a:gd name="connsiteY0" fmla="*/ 2582 h 3997534"/>
              <a:gd name="connsiteX1" fmla="*/ 0 w 6331082"/>
              <a:gd name="connsiteY1" fmla="*/ 783817 h 3997534"/>
              <a:gd name="connsiteX2" fmla="*/ 2130641 w 6331082"/>
              <a:gd name="connsiteY2" fmla="*/ 810449 h 3997534"/>
              <a:gd name="connsiteX3" fmla="*/ 5548544 w 6331082"/>
              <a:gd name="connsiteY3" fmla="*/ 3979778 h 3997534"/>
              <a:gd name="connsiteX4" fmla="*/ 6329779 w 6331082"/>
              <a:gd name="connsiteY4" fmla="*/ 3997534 h 3997534"/>
              <a:gd name="connsiteX5" fmla="*/ 2166152 w 6331082"/>
              <a:gd name="connsiteY5" fmla="*/ 2582 h 3997534"/>
              <a:gd name="connsiteX6" fmla="*/ 8878 w 6331082"/>
              <a:gd name="connsiteY6" fmla="*/ 2582 h 3997534"/>
              <a:gd name="connsiteX0" fmla="*/ 8878 w 6331082"/>
              <a:gd name="connsiteY0" fmla="*/ 2582 h 4015289"/>
              <a:gd name="connsiteX1" fmla="*/ 0 w 6331082"/>
              <a:gd name="connsiteY1" fmla="*/ 783817 h 4015289"/>
              <a:gd name="connsiteX2" fmla="*/ 2130641 w 6331082"/>
              <a:gd name="connsiteY2" fmla="*/ 810449 h 4015289"/>
              <a:gd name="connsiteX3" fmla="*/ 5548544 w 6331082"/>
              <a:gd name="connsiteY3" fmla="*/ 4015289 h 4015289"/>
              <a:gd name="connsiteX4" fmla="*/ 6329779 w 6331082"/>
              <a:gd name="connsiteY4" fmla="*/ 3997534 h 4015289"/>
              <a:gd name="connsiteX5" fmla="*/ 2166152 w 6331082"/>
              <a:gd name="connsiteY5" fmla="*/ 2582 h 4015289"/>
              <a:gd name="connsiteX6" fmla="*/ 8878 w 6331082"/>
              <a:gd name="connsiteY6" fmla="*/ 2582 h 4015289"/>
              <a:gd name="connsiteX0" fmla="*/ 8878 w 6339954"/>
              <a:gd name="connsiteY0" fmla="*/ 2534 h 4032997"/>
              <a:gd name="connsiteX1" fmla="*/ 0 w 6339954"/>
              <a:gd name="connsiteY1" fmla="*/ 783769 h 4032997"/>
              <a:gd name="connsiteX2" fmla="*/ 2130641 w 6339954"/>
              <a:gd name="connsiteY2" fmla="*/ 810401 h 4032997"/>
              <a:gd name="connsiteX3" fmla="*/ 5548544 w 6339954"/>
              <a:gd name="connsiteY3" fmla="*/ 4015241 h 4032997"/>
              <a:gd name="connsiteX4" fmla="*/ 6338657 w 6339954"/>
              <a:gd name="connsiteY4" fmla="*/ 4032997 h 4032997"/>
              <a:gd name="connsiteX5" fmla="*/ 2166152 w 6339954"/>
              <a:gd name="connsiteY5" fmla="*/ 2534 h 4032997"/>
              <a:gd name="connsiteX6" fmla="*/ 8878 w 6339954"/>
              <a:gd name="connsiteY6" fmla="*/ 2534 h 4032997"/>
              <a:gd name="connsiteX0" fmla="*/ 8878 w 6339954"/>
              <a:gd name="connsiteY0" fmla="*/ 2534 h 4032997"/>
              <a:gd name="connsiteX1" fmla="*/ 0 w 6339954"/>
              <a:gd name="connsiteY1" fmla="*/ 783769 h 4032997"/>
              <a:gd name="connsiteX2" fmla="*/ 2130641 w 6339954"/>
              <a:gd name="connsiteY2" fmla="*/ 810401 h 4032997"/>
              <a:gd name="connsiteX3" fmla="*/ 5548544 w 6339954"/>
              <a:gd name="connsiteY3" fmla="*/ 4015241 h 4032997"/>
              <a:gd name="connsiteX4" fmla="*/ 6338657 w 6339954"/>
              <a:gd name="connsiteY4" fmla="*/ 4032997 h 4032997"/>
              <a:gd name="connsiteX5" fmla="*/ 2166152 w 6339954"/>
              <a:gd name="connsiteY5" fmla="*/ 2534 h 4032997"/>
              <a:gd name="connsiteX6" fmla="*/ 8878 w 6339954"/>
              <a:gd name="connsiteY6" fmla="*/ 2534 h 4032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39954" h="4032997">
                <a:moveTo>
                  <a:pt x="8878" y="2534"/>
                </a:moveTo>
                <a:cubicBezTo>
                  <a:pt x="5919" y="262946"/>
                  <a:pt x="2959" y="523357"/>
                  <a:pt x="0" y="783769"/>
                </a:cubicBezTo>
                <a:lnTo>
                  <a:pt x="2130641" y="810401"/>
                </a:lnTo>
                <a:cubicBezTo>
                  <a:pt x="3713826" y="771931"/>
                  <a:pt x="5483441" y="1914191"/>
                  <a:pt x="5548544" y="4015241"/>
                </a:cubicBezTo>
                <a:lnTo>
                  <a:pt x="6338657" y="4032997"/>
                </a:lnTo>
                <a:cubicBezTo>
                  <a:pt x="6397840" y="1742559"/>
                  <a:pt x="4424040" y="-77365"/>
                  <a:pt x="2166152" y="2534"/>
                </a:cubicBezTo>
                <a:lnTo>
                  <a:pt x="8878" y="253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30"/>
          </a:p>
        </p:txBody>
      </p:sp>
      <p:sp>
        <p:nvSpPr>
          <p:cNvPr id="18" name="Freeform 17"/>
          <p:cNvSpPr/>
          <p:nvPr/>
        </p:nvSpPr>
        <p:spPr>
          <a:xfrm>
            <a:off x="1234470" y="2543500"/>
            <a:ext cx="3474872" cy="2008829"/>
          </a:xfrm>
          <a:custGeom>
            <a:avLst/>
            <a:gdLst>
              <a:gd name="connsiteX0" fmla="*/ 8877 w 8069802"/>
              <a:gd name="connsiteY0" fmla="*/ 8878 h 6019060"/>
              <a:gd name="connsiteX1" fmla="*/ 0 w 8069802"/>
              <a:gd name="connsiteY1" fmla="*/ 958788 h 6019060"/>
              <a:gd name="connsiteX2" fmla="*/ 2130641 w 8069802"/>
              <a:gd name="connsiteY2" fmla="*/ 958788 h 6019060"/>
              <a:gd name="connsiteX3" fmla="*/ 7066625 w 8069802"/>
              <a:gd name="connsiteY3" fmla="*/ 5983550 h 6019060"/>
              <a:gd name="connsiteX4" fmla="*/ 8069802 w 8069802"/>
              <a:gd name="connsiteY4" fmla="*/ 6019060 h 6019060"/>
              <a:gd name="connsiteX5" fmla="*/ 2121763 w 8069802"/>
              <a:gd name="connsiteY5" fmla="*/ 0 h 6019060"/>
              <a:gd name="connsiteX6" fmla="*/ 8877 w 8069802"/>
              <a:gd name="connsiteY6" fmla="*/ 8878 h 6019060"/>
              <a:gd name="connsiteX0" fmla="*/ 8877 w 8069802"/>
              <a:gd name="connsiteY0" fmla="*/ 8878 h 6019060"/>
              <a:gd name="connsiteX1" fmla="*/ 0 w 8069802"/>
              <a:gd name="connsiteY1" fmla="*/ 958788 h 6019060"/>
              <a:gd name="connsiteX2" fmla="*/ 2130641 w 8069802"/>
              <a:gd name="connsiteY2" fmla="*/ 958788 h 6019060"/>
              <a:gd name="connsiteX3" fmla="*/ 7066625 w 8069802"/>
              <a:gd name="connsiteY3" fmla="*/ 5983550 h 6019060"/>
              <a:gd name="connsiteX4" fmla="*/ 8069802 w 8069802"/>
              <a:gd name="connsiteY4" fmla="*/ 6019060 h 6019060"/>
              <a:gd name="connsiteX5" fmla="*/ 2121763 w 8069802"/>
              <a:gd name="connsiteY5" fmla="*/ 0 h 6019060"/>
              <a:gd name="connsiteX6" fmla="*/ 8877 w 8069802"/>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5237825 w 8072531"/>
              <a:gd name="connsiteY3" fmla="*/ 3213717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5812379"/>
              <a:gd name="connsiteY0" fmla="*/ 8878 h 3302493"/>
              <a:gd name="connsiteX1" fmla="*/ 0 w 5812379"/>
              <a:gd name="connsiteY1" fmla="*/ 958788 h 3302493"/>
              <a:gd name="connsiteX2" fmla="*/ 2130641 w 5812379"/>
              <a:gd name="connsiteY2" fmla="*/ 958788 h 3302493"/>
              <a:gd name="connsiteX3" fmla="*/ 5237825 w 5812379"/>
              <a:gd name="connsiteY3" fmla="*/ 3213717 h 3302493"/>
              <a:gd name="connsiteX4" fmla="*/ 5610687 w 5812379"/>
              <a:gd name="connsiteY4" fmla="*/ 3302493 h 3302493"/>
              <a:gd name="connsiteX5" fmla="*/ 2121763 w 5812379"/>
              <a:gd name="connsiteY5" fmla="*/ 0 h 3302493"/>
              <a:gd name="connsiteX6" fmla="*/ 8877 w 5812379"/>
              <a:gd name="connsiteY6" fmla="*/ 8878 h 3302493"/>
              <a:gd name="connsiteX0" fmla="*/ 8877 w 5812379"/>
              <a:gd name="connsiteY0" fmla="*/ 8878 h 3302493"/>
              <a:gd name="connsiteX1" fmla="*/ 0 w 5812379"/>
              <a:gd name="connsiteY1" fmla="*/ 346229 h 3302493"/>
              <a:gd name="connsiteX2" fmla="*/ 2130641 w 5812379"/>
              <a:gd name="connsiteY2" fmla="*/ 958788 h 3302493"/>
              <a:gd name="connsiteX3" fmla="*/ 5237825 w 5812379"/>
              <a:gd name="connsiteY3" fmla="*/ 3213717 h 3302493"/>
              <a:gd name="connsiteX4" fmla="*/ 5610687 w 5812379"/>
              <a:gd name="connsiteY4" fmla="*/ 3302493 h 3302493"/>
              <a:gd name="connsiteX5" fmla="*/ 2121763 w 5812379"/>
              <a:gd name="connsiteY5" fmla="*/ 0 h 3302493"/>
              <a:gd name="connsiteX6" fmla="*/ 8877 w 5812379"/>
              <a:gd name="connsiteY6" fmla="*/ 8878 h 3302493"/>
              <a:gd name="connsiteX0" fmla="*/ 8877 w 5812379"/>
              <a:gd name="connsiteY0" fmla="*/ 8878 h 3302493"/>
              <a:gd name="connsiteX1" fmla="*/ 0 w 5812379"/>
              <a:gd name="connsiteY1" fmla="*/ 346229 h 3302493"/>
              <a:gd name="connsiteX2" fmla="*/ 2121763 w 5812379"/>
              <a:gd name="connsiteY2" fmla="*/ 266330 h 3302493"/>
              <a:gd name="connsiteX3" fmla="*/ 5237825 w 5812379"/>
              <a:gd name="connsiteY3" fmla="*/ 3213717 h 3302493"/>
              <a:gd name="connsiteX4" fmla="*/ 5610687 w 5812379"/>
              <a:gd name="connsiteY4" fmla="*/ 3302493 h 3302493"/>
              <a:gd name="connsiteX5" fmla="*/ 2121763 w 5812379"/>
              <a:gd name="connsiteY5" fmla="*/ 0 h 3302493"/>
              <a:gd name="connsiteX6" fmla="*/ 8877 w 5812379"/>
              <a:gd name="connsiteY6" fmla="*/ 8878 h 3302493"/>
              <a:gd name="connsiteX0" fmla="*/ 8877 w 5812379"/>
              <a:gd name="connsiteY0" fmla="*/ 8878 h 3302493"/>
              <a:gd name="connsiteX1" fmla="*/ 0 w 5812379"/>
              <a:gd name="connsiteY1" fmla="*/ 346229 h 3302493"/>
              <a:gd name="connsiteX2" fmla="*/ 2121763 w 5812379"/>
              <a:gd name="connsiteY2" fmla="*/ 195308 h 3302493"/>
              <a:gd name="connsiteX3" fmla="*/ 5237825 w 5812379"/>
              <a:gd name="connsiteY3" fmla="*/ 3213717 h 3302493"/>
              <a:gd name="connsiteX4" fmla="*/ 5610687 w 5812379"/>
              <a:gd name="connsiteY4" fmla="*/ 3302493 h 3302493"/>
              <a:gd name="connsiteX5" fmla="*/ 2121763 w 5812379"/>
              <a:gd name="connsiteY5" fmla="*/ 0 h 3302493"/>
              <a:gd name="connsiteX6" fmla="*/ 8877 w 5812379"/>
              <a:gd name="connsiteY6" fmla="*/ 8878 h 3302493"/>
              <a:gd name="connsiteX0" fmla="*/ 8877 w 5812379"/>
              <a:gd name="connsiteY0" fmla="*/ 8878 h 3302493"/>
              <a:gd name="connsiteX1" fmla="*/ 0 w 5812379"/>
              <a:gd name="connsiteY1" fmla="*/ 346229 h 3302493"/>
              <a:gd name="connsiteX2" fmla="*/ 2334828 w 5812379"/>
              <a:gd name="connsiteY2" fmla="*/ 284085 h 3302493"/>
              <a:gd name="connsiteX3" fmla="*/ 5237825 w 5812379"/>
              <a:gd name="connsiteY3" fmla="*/ 3213717 h 3302493"/>
              <a:gd name="connsiteX4" fmla="*/ 5610687 w 5812379"/>
              <a:gd name="connsiteY4" fmla="*/ 3302493 h 3302493"/>
              <a:gd name="connsiteX5" fmla="*/ 2121763 w 5812379"/>
              <a:gd name="connsiteY5" fmla="*/ 0 h 3302493"/>
              <a:gd name="connsiteX6" fmla="*/ 8877 w 5812379"/>
              <a:gd name="connsiteY6" fmla="*/ 8878 h 3302493"/>
              <a:gd name="connsiteX0" fmla="*/ 8877 w 5885270"/>
              <a:gd name="connsiteY0" fmla="*/ 8878 h 3302493"/>
              <a:gd name="connsiteX1" fmla="*/ 0 w 5885270"/>
              <a:gd name="connsiteY1" fmla="*/ 346229 h 3302493"/>
              <a:gd name="connsiteX2" fmla="*/ 2334828 w 5885270"/>
              <a:gd name="connsiteY2" fmla="*/ 284085 h 3302493"/>
              <a:gd name="connsiteX3" fmla="*/ 5237825 w 5885270"/>
              <a:gd name="connsiteY3" fmla="*/ 3213717 h 3302493"/>
              <a:gd name="connsiteX4" fmla="*/ 5610687 w 5885270"/>
              <a:gd name="connsiteY4" fmla="*/ 3302493 h 3302493"/>
              <a:gd name="connsiteX5" fmla="*/ 2352583 w 5885270"/>
              <a:gd name="connsiteY5" fmla="*/ 0 h 3302493"/>
              <a:gd name="connsiteX6" fmla="*/ 8877 w 5885270"/>
              <a:gd name="connsiteY6" fmla="*/ 8878 h 3302493"/>
              <a:gd name="connsiteX0" fmla="*/ 8877 w 5873303"/>
              <a:gd name="connsiteY0" fmla="*/ 8878 h 3302493"/>
              <a:gd name="connsiteX1" fmla="*/ 0 w 5873303"/>
              <a:gd name="connsiteY1" fmla="*/ 346229 h 3302493"/>
              <a:gd name="connsiteX2" fmla="*/ 2334828 w 5873303"/>
              <a:gd name="connsiteY2" fmla="*/ 284085 h 3302493"/>
              <a:gd name="connsiteX3" fmla="*/ 5237825 w 5873303"/>
              <a:gd name="connsiteY3" fmla="*/ 3213717 h 3302493"/>
              <a:gd name="connsiteX4" fmla="*/ 5610687 w 5873303"/>
              <a:gd name="connsiteY4" fmla="*/ 3302493 h 3302493"/>
              <a:gd name="connsiteX5" fmla="*/ 2317072 w 5873303"/>
              <a:gd name="connsiteY5" fmla="*/ 0 h 3302493"/>
              <a:gd name="connsiteX6" fmla="*/ 8877 w 5873303"/>
              <a:gd name="connsiteY6" fmla="*/ 8878 h 3302493"/>
              <a:gd name="connsiteX0" fmla="*/ 0 w 5864426"/>
              <a:gd name="connsiteY0" fmla="*/ 8878 h 3302493"/>
              <a:gd name="connsiteX1" fmla="*/ 1 w 5864426"/>
              <a:gd name="connsiteY1" fmla="*/ 221941 h 3302493"/>
              <a:gd name="connsiteX2" fmla="*/ 2325951 w 5864426"/>
              <a:gd name="connsiteY2" fmla="*/ 284085 h 3302493"/>
              <a:gd name="connsiteX3" fmla="*/ 5228948 w 5864426"/>
              <a:gd name="connsiteY3" fmla="*/ 3213717 h 3302493"/>
              <a:gd name="connsiteX4" fmla="*/ 5601810 w 5864426"/>
              <a:gd name="connsiteY4" fmla="*/ 3302493 h 3302493"/>
              <a:gd name="connsiteX5" fmla="*/ 2308195 w 5864426"/>
              <a:gd name="connsiteY5" fmla="*/ 0 h 3302493"/>
              <a:gd name="connsiteX6" fmla="*/ 0 w 5864426"/>
              <a:gd name="connsiteY6" fmla="*/ 8878 h 3302493"/>
              <a:gd name="connsiteX0" fmla="*/ 0 w 5864426"/>
              <a:gd name="connsiteY0" fmla="*/ 8878 h 3302493"/>
              <a:gd name="connsiteX1" fmla="*/ 1 w 5864426"/>
              <a:gd name="connsiteY1" fmla="*/ 221941 h 3302493"/>
              <a:gd name="connsiteX2" fmla="*/ 2317073 w 5864426"/>
              <a:gd name="connsiteY2" fmla="*/ 221941 h 3302493"/>
              <a:gd name="connsiteX3" fmla="*/ 5228948 w 5864426"/>
              <a:gd name="connsiteY3" fmla="*/ 3213717 h 3302493"/>
              <a:gd name="connsiteX4" fmla="*/ 5601810 w 5864426"/>
              <a:gd name="connsiteY4" fmla="*/ 3302493 h 3302493"/>
              <a:gd name="connsiteX5" fmla="*/ 2308195 w 5864426"/>
              <a:gd name="connsiteY5" fmla="*/ 0 h 3302493"/>
              <a:gd name="connsiteX6" fmla="*/ 0 w 5864426"/>
              <a:gd name="connsiteY6" fmla="*/ 8878 h 3302493"/>
              <a:gd name="connsiteX0" fmla="*/ 0 w 5864426"/>
              <a:gd name="connsiteY0" fmla="*/ 8878 h 3302493"/>
              <a:gd name="connsiteX1" fmla="*/ 1 w 5864426"/>
              <a:gd name="connsiteY1" fmla="*/ 221941 h 3302493"/>
              <a:gd name="connsiteX2" fmla="*/ 2308195 w 5864426"/>
              <a:gd name="connsiteY2" fmla="*/ 257452 h 3302493"/>
              <a:gd name="connsiteX3" fmla="*/ 5228948 w 5864426"/>
              <a:gd name="connsiteY3" fmla="*/ 3213717 h 3302493"/>
              <a:gd name="connsiteX4" fmla="*/ 5601810 w 5864426"/>
              <a:gd name="connsiteY4" fmla="*/ 3302493 h 3302493"/>
              <a:gd name="connsiteX5" fmla="*/ 2308195 w 5864426"/>
              <a:gd name="connsiteY5" fmla="*/ 0 h 3302493"/>
              <a:gd name="connsiteX6" fmla="*/ 0 w 5864426"/>
              <a:gd name="connsiteY6" fmla="*/ 8878 h 3302493"/>
              <a:gd name="connsiteX0" fmla="*/ 0 w 5864426"/>
              <a:gd name="connsiteY0" fmla="*/ 8878 h 3302493"/>
              <a:gd name="connsiteX1" fmla="*/ 1 w 5864426"/>
              <a:gd name="connsiteY1" fmla="*/ 221941 h 3302493"/>
              <a:gd name="connsiteX2" fmla="*/ 2308195 w 5864426"/>
              <a:gd name="connsiteY2" fmla="*/ 257452 h 3302493"/>
              <a:gd name="connsiteX3" fmla="*/ 5228948 w 5864426"/>
              <a:gd name="connsiteY3" fmla="*/ 3213717 h 3302493"/>
              <a:gd name="connsiteX4" fmla="*/ 5601810 w 5864426"/>
              <a:gd name="connsiteY4" fmla="*/ 3302493 h 3302493"/>
              <a:gd name="connsiteX5" fmla="*/ 2308195 w 5864426"/>
              <a:gd name="connsiteY5" fmla="*/ 0 h 3302493"/>
              <a:gd name="connsiteX6" fmla="*/ 0 w 5864426"/>
              <a:gd name="connsiteY6" fmla="*/ 8878 h 3302493"/>
              <a:gd name="connsiteX0" fmla="*/ 0 w 5603248"/>
              <a:gd name="connsiteY0" fmla="*/ 8878 h 3302493"/>
              <a:gd name="connsiteX1" fmla="*/ 1 w 5603248"/>
              <a:gd name="connsiteY1" fmla="*/ 221941 h 3302493"/>
              <a:gd name="connsiteX2" fmla="*/ 2308195 w 5603248"/>
              <a:gd name="connsiteY2" fmla="*/ 257452 h 3302493"/>
              <a:gd name="connsiteX3" fmla="*/ 5228948 w 5603248"/>
              <a:gd name="connsiteY3" fmla="*/ 3213717 h 3302493"/>
              <a:gd name="connsiteX4" fmla="*/ 5601810 w 5603248"/>
              <a:gd name="connsiteY4" fmla="*/ 3302493 h 3302493"/>
              <a:gd name="connsiteX5" fmla="*/ 2308195 w 5603248"/>
              <a:gd name="connsiteY5" fmla="*/ 0 h 3302493"/>
              <a:gd name="connsiteX6" fmla="*/ 0 w 5603248"/>
              <a:gd name="connsiteY6" fmla="*/ 8878 h 3302493"/>
              <a:gd name="connsiteX0" fmla="*/ 0 w 5603275"/>
              <a:gd name="connsiteY0" fmla="*/ 12307 h 3305922"/>
              <a:gd name="connsiteX1" fmla="*/ 1 w 5603275"/>
              <a:gd name="connsiteY1" fmla="*/ 225370 h 3305922"/>
              <a:gd name="connsiteX2" fmla="*/ 2308195 w 5603275"/>
              <a:gd name="connsiteY2" fmla="*/ 260881 h 3305922"/>
              <a:gd name="connsiteX3" fmla="*/ 5228948 w 5603275"/>
              <a:gd name="connsiteY3" fmla="*/ 3217146 h 3305922"/>
              <a:gd name="connsiteX4" fmla="*/ 5601810 w 5603275"/>
              <a:gd name="connsiteY4" fmla="*/ 3305922 h 3305922"/>
              <a:gd name="connsiteX5" fmla="*/ 2308195 w 5603275"/>
              <a:gd name="connsiteY5" fmla="*/ 3429 h 3305922"/>
              <a:gd name="connsiteX6" fmla="*/ 0 w 5603275"/>
              <a:gd name="connsiteY6" fmla="*/ 12307 h 3305922"/>
              <a:gd name="connsiteX0" fmla="*/ 0 w 5585530"/>
              <a:gd name="connsiteY0" fmla="*/ 12696 h 3217535"/>
              <a:gd name="connsiteX1" fmla="*/ 1 w 5585530"/>
              <a:gd name="connsiteY1" fmla="*/ 225759 h 3217535"/>
              <a:gd name="connsiteX2" fmla="*/ 2308195 w 5585530"/>
              <a:gd name="connsiteY2" fmla="*/ 261270 h 3217535"/>
              <a:gd name="connsiteX3" fmla="*/ 5228948 w 5585530"/>
              <a:gd name="connsiteY3" fmla="*/ 3217535 h 3217535"/>
              <a:gd name="connsiteX4" fmla="*/ 5584054 w 5585530"/>
              <a:gd name="connsiteY4" fmla="*/ 3190901 h 3217535"/>
              <a:gd name="connsiteX5" fmla="*/ 2308195 w 5585530"/>
              <a:gd name="connsiteY5" fmla="*/ 3818 h 3217535"/>
              <a:gd name="connsiteX6" fmla="*/ 0 w 5585530"/>
              <a:gd name="connsiteY6" fmla="*/ 12696 h 3217535"/>
              <a:gd name="connsiteX0" fmla="*/ 0 w 5584054"/>
              <a:gd name="connsiteY0" fmla="*/ 12259 h 3217098"/>
              <a:gd name="connsiteX1" fmla="*/ 1 w 5584054"/>
              <a:gd name="connsiteY1" fmla="*/ 225322 h 3217098"/>
              <a:gd name="connsiteX2" fmla="*/ 2308195 w 5584054"/>
              <a:gd name="connsiteY2" fmla="*/ 260833 h 3217098"/>
              <a:gd name="connsiteX3" fmla="*/ 5228948 w 5584054"/>
              <a:gd name="connsiteY3" fmla="*/ 3217098 h 3217098"/>
              <a:gd name="connsiteX4" fmla="*/ 5584054 w 5584054"/>
              <a:gd name="connsiteY4" fmla="*/ 3190464 h 3217098"/>
              <a:gd name="connsiteX5" fmla="*/ 2308195 w 5584054"/>
              <a:gd name="connsiteY5" fmla="*/ 3381 h 3217098"/>
              <a:gd name="connsiteX6" fmla="*/ 0 w 5584054"/>
              <a:gd name="connsiteY6" fmla="*/ 12259 h 3217098"/>
              <a:gd name="connsiteX0" fmla="*/ 0 w 5584054"/>
              <a:gd name="connsiteY0" fmla="*/ 12832 h 3217671"/>
              <a:gd name="connsiteX1" fmla="*/ 1 w 5584054"/>
              <a:gd name="connsiteY1" fmla="*/ 225895 h 3217671"/>
              <a:gd name="connsiteX2" fmla="*/ 2308195 w 5584054"/>
              <a:gd name="connsiteY2" fmla="*/ 261406 h 3217671"/>
              <a:gd name="connsiteX3" fmla="*/ 5228948 w 5584054"/>
              <a:gd name="connsiteY3" fmla="*/ 3217671 h 3217671"/>
              <a:gd name="connsiteX4" fmla="*/ 5584054 w 5584054"/>
              <a:gd name="connsiteY4" fmla="*/ 3191037 h 3217671"/>
              <a:gd name="connsiteX5" fmla="*/ 2308195 w 5584054"/>
              <a:gd name="connsiteY5" fmla="*/ 3954 h 3217671"/>
              <a:gd name="connsiteX6" fmla="*/ 0 w 5584054"/>
              <a:gd name="connsiteY6" fmla="*/ 12832 h 3217671"/>
              <a:gd name="connsiteX0" fmla="*/ 0 w 5584054"/>
              <a:gd name="connsiteY0" fmla="*/ 12832 h 3217671"/>
              <a:gd name="connsiteX1" fmla="*/ 8879 w 5584054"/>
              <a:gd name="connsiteY1" fmla="*/ 137119 h 3217671"/>
              <a:gd name="connsiteX2" fmla="*/ 2308195 w 5584054"/>
              <a:gd name="connsiteY2" fmla="*/ 261406 h 3217671"/>
              <a:gd name="connsiteX3" fmla="*/ 5228948 w 5584054"/>
              <a:gd name="connsiteY3" fmla="*/ 3217671 h 3217671"/>
              <a:gd name="connsiteX4" fmla="*/ 5584054 w 5584054"/>
              <a:gd name="connsiteY4" fmla="*/ 3191037 h 3217671"/>
              <a:gd name="connsiteX5" fmla="*/ 2308195 w 5584054"/>
              <a:gd name="connsiteY5" fmla="*/ 3954 h 3217671"/>
              <a:gd name="connsiteX6" fmla="*/ 0 w 5584054"/>
              <a:gd name="connsiteY6" fmla="*/ 12832 h 3217671"/>
              <a:gd name="connsiteX0" fmla="*/ 0 w 5584054"/>
              <a:gd name="connsiteY0" fmla="*/ 12832 h 3217671"/>
              <a:gd name="connsiteX1" fmla="*/ 2 w 5584054"/>
              <a:gd name="connsiteY1" fmla="*/ 154875 h 3217671"/>
              <a:gd name="connsiteX2" fmla="*/ 2308195 w 5584054"/>
              <a:gd name="connsiteY2" fmla="*/ 261406 h 3217671"/>
              <a:gd name="connsiteX3" fmla="*/ 5228948 w 5584054"/>
              <a:gd name="connsiteY3" fmla="*/ 3217671 h 3217671"/>
              <a:gd name="connsiteX4" fmla="*/ 5584054 w 5584054"/>
              <a:gd name="connsiteY4" fmla="*/ 3191037 h 3217671"/>
              <a:gd name="connsiteX5" fmla="*/ 2308195 w 5584054"/>
              <a:gd name="connsiteY5" fmla="*/ 3954 h 3217671"/>
              <a:gd name="connsiteX6" fmla="*/ 0 w 5584054"/>
              <a:gd name="connsiteY6" fmla="*/ 12832 h 3217671"/>
              <a:gd name="connsiteX0" fmla="*/ 0 w 5584054"/>
              <a:gd name="connsiteY0" fmla="*/ 12832 h 3217671"/>
              <a:gd name="connsiteX1" fmla="*/ 2 w 5584054"/>
              <a:gd name="connsiteY1" fmla="*/ 154875 h 3217671"/>
              <a:gd name="connsiteX2" fmla="*/ 1569869 w 5584054"/>
              <a:gd name="connsiteY2" fmla="*/ 233295 h 3217671"/>
              <a:gd name="connsiteX3" fmla="*/ 2308195 w 5584054"/>
              <a:gd name="connsiteY3" fmla="*/ 261406 h 3217671"/>
              <a:gd name="connsiteX4" fmla="*/ 5228948 w 5584054"/>
              <a:gd name="connsiteY4" fmla="*/ 3217671 h 3217671"/>
              <a:gd name="connsiteX5" fmla="*/ 5584054 w 5584054"/>
              <a:gd name="connsiteY5" fmla="*/ 3191037 h 3217671"/>
              <a:gd name="connsiteX6" fmla="*/ 2308195 w 5584054"/>
              <a:gd name="connsiteY6" fmla="*/ 3954 h 3217671"/>
              <a:gd name="connsiteX7" fmla="*/ 0 w 5584054"/>
              <a:gd name="connsiteY7" fmla="*/ 12832 h 3217671"/>
              <a:gd name="connsiteX0" fmla="*/ 0 w 5584054"/>
              <a:gd name="connsiteY0" fmla="*/ 12832 h 3217671"/>
              <a:gd name="connsiteX1" fmla="*/ 2 w 5584054"/>
              <a:gd name="connsiteY1" fmla="*/ 154875 h 3217671"/>
              <a:gd name="connsiteX2" fmla="*/ 1747422 w 5584054"/>
              <a:gd name="connsiteY2" fmla="*/ 188907 h 3217671"/>
              <a:gd name="connsiteX3" fmla="*/ 2308195 w 5584054"/>
              <a:gd name="connsiteY3" fmla="*/ 261406 h 3217671"/>
              <a:gd name="connsiteX4" fmla="*/ 5228948 w 5584054"/>
              <a:gd name="connsiteY4" fmla="*/ 3217671 h 3217671"/>
              <a:gd name="connsiteX5" fmla="*/ 5584054 w 5584054"/>
              <a:gd name="connsiteY5" fmla="*/ 3191037 h 3217671"/>
              <a:gd name="connsiteX6" fmla="*/ 2308195 w 5584054"/>
              <a:gd name="connsiteY6" fmla="*/ 3954 h 3217671"/>
              <a:gd name="connsiteX7" fmla="*/ 0 w 5584054"/>
              <a:gd name="connsiteY7" fmla="*/ 12832 h 3217671"/>
              <a:gd name="connsiteX0" fmla="*/ 0 w 5584054"/>
              <a:gd name="connsiteY0" fmla="*/ 12832 h 3217671"/>
              <a:gd name="connsiteX1" fmla="*/ 2 w 5584054"/>
              <a:gd name="connsiteY1" fmla="*/ 154875 h 3217671"/>
              <a:gd name="connsiteX2" fmla="*/ 1853954 w 5584054"/>
              <a:gd name="connsiteY2" fmla="*/ 242173 h 3217671"/>
              <a:gd name="connsiteX3" fmla="*/ 2308195 w 5584054"/>
              <a:gd name="connsiteY3" fmla="*/ 261406 h 3217671"/>
              <a:gd name="connsiteX4" fmla="*/ 5228948 w 5584054"/>
              <a:gd name="connsiteY4" fmla="*/ 3217671 h 3217671"/>
              <a:gd name="connsiteX5" fmla="*/ 5584054 w 5584054"/>
              <a:gd name="connsiteY5" fmla="*/ 3191037 h 3217671"/>
              <a:gd name="connsiteX6" fmla="*/ 2308195 w 5584054"/>
              <a:gd name="connsiteY6" fmla="*/ 3954 h 3217671"/>
              <a:gd name="connsiteX7" fmla="*/ 0 w 5584054"/>
              <a:gd name="connsiteY7" fmla="*/ 12832 h 3217671"/>
              <a:gd name="connsiteX0" fmla="*/ 0 w 5584054"/>
              <a:gd name="connsiteY0" fmla="*/ 12832 h 3199916"/>
              <a:gd name="connsiteX1" fmla="*/ 2 w 5584054"/>
              <a:gd name="connsiteY1" fmla="*/ 154875 h 3199916"/>
              <a:gd name="connsiteX2" fmla="*/ 1853954 w 5584054"/>
              <a:gd name="connsiteY2" fmla="*/ 242173 h 3199916"/>
              <a:gd name="connsiteX3" fmla="*/ 2308195 w 5584054"/>
              <a:gd name="connsiteY3" fmla="*/ 261406 h 3199916"/>
              <a:gd name="connsiteX4" fmla="*/ 5193438 w 5584054"/>
              <a:gd name="connsiteY4" fmla="*/ 3199916 h 3199916"/>
              <a:gd name="connsiteX5" fmla="*/ 5584054 w 5584054"/>
              <a:gd name="connsiteY5" fmla="*/ 3191037 h 3199916"/>
              <a:gd name="connsiteX6" fmla="*/ 2308195 w 5584054"/>
              <a:gd name="connsiteY6" fmla="*/ 3954 h 3199916"/>
              <a:gd name="connsiteX7" fmla="*/ 0 w 5584054"/>
              <a:gd name="connsiteY7" fmla="*/ 12832 h 3199916"/>
              <a:gd name="connsiteX0" fmla="*/ 0 w 5601809"/>
              <a:gd name="connsiteY0" fmla="*/ 12695 h 3226410"/>
              <a:gd name="connsiteX1" fmla="*/ 2 w 5601809"/>
              <a:gd name="connsiteY1" fmla="*/ 154738 h 3226410"/>
              <a:gd name="connsiteX2" fmla="*/ 1853954 w 5601809"/>
              <a:gd name="connsiteY2" fmla="*/ 242036 h 3226410"/>
              <a:gd name="connsiteX3" fmla="*/ 2308195 w 5601809"/>
              <a:gd name="connsiteY3" fmla="*/ 261269 h 3226410"/>
              <a:gd name="connsiteX4" fmla="*/ 5193438 w 5601809"/>
              <a:gd name="connsiteY4" fmla="*/ 3199779 h 3226410"/>
              <a:gd name="connsiteX5" fmla="*/ 5601809 w 5601809"/>
              <a:gd name="connsiteY5" fmla="*/ 3226410 h 3226410"/>
              <a:gd name="connsiteX6" fmla="*/ 2308195 w 5601809"/>
              <a:gd name="connsiteY6" fmla="*/ 3817 h 3226410"/>
              <a:gd name="connsiteX7" fmla="*/ 0 w 5601809"/>
              <a:gd name="connsiteY7" fmla="*/ 12695 h 3226410"/>
              <a:gd name="connsiteX0" fmla="*/ 0 w 5601809"/>
              <a:gd name="connsiteY0" fmla="*/ 12695 h 3226410"/>
              <a:gd name="connsiteX1" fmla="*/ 2 w 5601809"/>
              <a:gd name="connsiteY1" fmla="*/ 154738 h 3226410"/>
              <a:gd name="connsiteX2" fmla="*/ 1853954 w 5601809"/>
              <a:gd name="connsiteY2" fmla="*/ 242036 h 3226410"/>
              <a:gd name="connsiteX3" fmla="*/ 2040385 w 5601809"/>
              <a:gd name="connsiteY3" fmla="*/ 250912 h 3226410"/>
              <a:gd name="connsiteX4" fmla="*/ 2308195 w 5601809"/>
              <a:gd name="connsiteY4" fmla="*/ 261269 h 3226410"/>
              <a:gd name="connsiteX5" fmla="*/ 5193438 w 5601809"/>
              <a:gd name="connsiteY5" fmla="*/ 3199779 h 3226410"/>
              <a:gd name="connsiteX6" fmla="*/ 5601809 w 5601809"/>
              <a:gd name="connsiteY6" fmla="*/ 3226410 h 3226410"/>
              <a:gd name="connsiteX7" fmla="*/ 2308195 w 5601809"/>
              <a:gd name="connsiteY7" fmla="*/ 3817 h 3226410"/>
              <a:gd name="connsiteX8" fmla="*/ 0 w 5601809"/>
              <a:gd name="connsiteY8" fmla="*/ 12695 h 3226410"/>
              <a:gd name="connsiteX0" fmla="*/ 0 w 5601809"/>
              <a:gd name="connsiteY0" fmla="*/ 12695 h 3226410"/>
              <a:gd name="connsiteX1" fmla="*/ 2 w 5601809"/>
              <a:gd name="connsiteY1" fmla="*/ 154738 h 3226410"/>
              <a:gd name="connsiteX2" fmla="*/ 1853954 w 5601809"/>
              <a:gd name="connsiteY2" fmla="*/ 242036 h 3226410"/>
              <a:gd name="connsiteX3" fmla="*/ 2040385 w 5601809"/>
              <a:gd name="connsiteY3" fmla="*/ 268667 h 3226410"/>
              <a:gd name="connsiteX4" fmla="*/ 2308195 w 5601809"/>
              <a:gd name="connsiteY4" fmla="*/ 261269 h 3226410"/>
              <a:gd name="connsiteX5" fmla="*/ 5193438 w 5601809"/>
              <a:gd name="connsiteY5" fmla="*/ 3199779 h 3226410"/>
              <a:gd name="connsiteX6" fmla="*/ 5601809 w 5601809"/>
              <a:gd name="connsiteY6" fmla="*/ 3226410 h 3226410"/>
              <a:gd name="connsiteX7" fmla="*/ 2308195 w 5601809"/>
              <a:gd name="connsiteY7" fmla="*/ 3817 h 3226410"/>
              <a:gd name="connsiteX8" fmla="*/ 0 w 5601809"/>
              <a:gd name="connsiteY8" fmla="*/ 12695 h 3226410"/>
              <a:gd name="connsiteX0" fmla="*/ 0 w 5601809"/>
              <a:gd name="connsiteY0" fmla="*/ 12695 h 3226410"/>
              <a:gd name="connsiteX1" fmla="*/ 2 w 5601809"/>
              <a:gd name="connsiteY1" fmla="*/ 154738 h 3226410"/>
              <a:gd name="connsiteX2" fmla="*/ 1853954 w 5601809"/>
              <a:gd name="connsiteY2" fmla="*/ 242036 h 3226410"/>
              <a:gd name="connsiteX3" fmla="*/ 2040385 w 5601809"/>
              <a:gd name="connsiteY3" fmla="*/ 286422 h 3226410"/>
              <a:gd name="connsiteX4" fmla="*/ 2308195 w 5601809"/>
              <a:gd name="connsiteY4" fmla="*/ 261269 h 3226410"/>
              <a:gd name="connsiteX5" fmla="*/ 5193438 w 5601809"/>
              <a:gd name="connsiteY5" fmla="*/ 3199779 h 3226410"/>
              <a:gd name="connsiteX6" fmla="*/ 5601809 w 5601809"/>
              <a:gd name="connsiteY6" fmla="*/ 3226410 h 3226410"/>
              <a:gd name="connsiteX7" fmla="*/ 2308195 w 5601809"/>
              <a:gd name="connsiteY7" fmla="*/ 3817 h 3226410"/>
              <a:gd name="connsiteX8" fmla="*/ 0 w 5601809"/>
              <a:gd name="connsiteY8" fmla="*/ 12695 h 3226410"/>
              <a:gd name="connsiteX0" fmla="*/ 0 w 5601809"/>
              <a:gd name="connsiteY0" fmla="*/ 12695 h 3226410"/>
              <a:gd name="connsiteX1" fmla="*/ 2 w 5601809"/>
              <a:gd name="connsiteY1" fmla="*/ 154738 h 3226410"/>
              <a:gd name="connsiteX2" fmla="*/ 1853954 w 5601809"/>
              <a:gd name="connsiteY2" fmla="*/ 242036 h 3226410"/>
              <a:gd name="connsiteX3" fmla="*/ 2031507 w 5601809"/>
              <a:gd name="connsiteY3" fmla="*/ 250911 h 3226410"/>
              <a:gd name="connsiteX4" fmla="*/ 2308195 w 5601809"/>
              <a:gd name="connsiteY4" fmla="*/ 261269 h 3226410"/>
              <a:gd name="connsiteX5" fmla="*/ 5193438 w 5601809"/>
              <a:gd name="connsiteY5" fmla="*/ 3199779 h 3226410"/>
              <a:gd name="connsiteX6" fmla="*/ 5601809 w 5601809"/>
              <a:gd name="connsiteY6" fmla="*/ 3226410 h 3226410"/>
              <a:gd name="connsiteX7" fmla="*/ 2308195 w 5601809"/>
              <a:gd name="connsiteY7" fmla="*/ 3817 h 3226410"/>
              <a:gd name="connsiteX8" fmla="*/ 0 w 5601809"/>
              <a:gd name="connsiteY8" fmla="*/ 12695 h 3226410"/>
              <a:gd name="connsiteX0" fmla="*/ 0 w 5601809"/>
              <a:gd name="connsiteY0" fmla="*/ 12695 h 3226410"/>
              <a:gd name="connsiteX1" fmla="*/ 2 w 5601809"/>
              <a:gd name="connsiteY1" fmla="*/ 154738 h 3226410"/>
              <a:gd name="connsiteX2" fmla="*/ 1853954 w 5601809"/>
              <a:gd name="connsiteY2" fmla="*/ 242036 h 3226410"/>
              <a:gd name="connsiteX3" fmla="*/ 2031507 w 5601809"/>
              <a:gd name="connsiteY3" fmla="*/ 250911 h 3226410"/>
              <a:gd name="connsiteX4" fmla="*/ 2308195 w 5601809"/>
              <a:gd name="connsiteY4" fmla="*/ 261269 h 3226410"/>
              <a:gd name="connsiteX5" fmla="*/ 5193438 w 5601809"/>
              <a:gd name="connsiteY5" fmla="*/ 3199779 h 3226410"/>
              <a:gd name="connsiteX6" fmla="*/ 5601809 w 5601809"/>
              <a:gd name="connsiteY6" fmla="*/ 3226410 h 3226410"/>
              <a:gd name="connsiteX7" fmla="*/ 2308195 w 5601809"/>
              <a:gd name="connsiteY7" fmla="*/ 3817 h 3226410"/>
              <a:gd name="connsiteX8" fmla="*/ 0 w 5601809"/>
              <a:gd name="connsiteY8" fmla="*/ 12695 h 3226410"/>
              <a:gd name="connsiteX0" fmla="*/ 0 w 5601809"/>
              <a:gd name="connsiteY0" fmla="*/ 12695 h 3226410"/>
              <a:gd name="connsiteX1" fmla="*/ 2 w 5601809"/>
              <a:gd name="connsiteY1" fmla="*/ 154738 h 3226410"/>
              <a:gd name="connsiteX2" fmla="*/ 1853954 w 5601809"/>
              <a:gd name="connsiteY2" fmla="*/ 242036 h 3226410"/>
              <a:gd name="connsiteX3" fmla="*/ 2067018 w 5601809"/>
              <a:gd name="connsiteY3" fmla="*/ 277544 h 3226410"/>
              <a:gd name="connsiteX4" fmla="*/ 2308195 w 5601809"/>
              <a:gd name="connsiteY4" fmla="*/ 261269 h 3226410"/>
              <a:gd name="connsiteX5" fmla="*/ 5193438 w 5601809"/>
              <a:gd name="connsiteY5" fmla="*/ 3199779 h 3226410"/>
              <a:gd name="connsiteX6" fmla="*/ 5601809 w 5601809"/>
              <a:gd name="connsiteY6" fmla="*/ 3226410 h 3226410"/>
              <a:gd name="connsiteX7" fmla="*/ 2308195 w 5601809"/>
              <a:gd name="connsiteY7" fmla="*/ 3817 h 3226410"/>
              <a:gd name="connsiteX8" fmla="*/ 0 w 5601809"/>
              <a:gd name="connsiteY8" fmla="*/ 12695 h 3226410"/>
              <a:gd name="connsiteX0" fmla="*/ 0 w 5601809"/>
              <a:gd name="connsiteY0" fmla="*/ 12695 h 3226410"/>
              <a:gd name="connsiteX1" fmla="*/ 2 w 5601809"/>
              <a:gd name="connsiteY1" fmla="*/ 154738 h 3226410"/>
              <a:gd name="connsiteX2" fmla="*/ 1853954 w 5601809"/>
              <a:gd name="connsiteY2" fmla="*/ 242036 h 3226410"/>
              <a:gd name="connsiteX3" fmla="*/ 2101654 w 5601809"/>
              <a:gd name="connsiteY3" fmla="*/ 229053 h 3226410"/>
              <a:gd name="connsiteX4" fmla="*/ 2308195 w 5601809"/>
              <a:gd name="connsiteY4" fmla="*/ 261269 h 3226410"/>
              <a:gd name="connsiteX5" fmla="*/ 5193438 w 5601809"/>
              <a:gd name="connsiteY5" fmla="*/ 3199779 h 3226410"/>
              <a:gd name="connsiteX6" fmla="*/ 5601809 w 5601809"/>
              <a:gd name="connsiteY6" fmla="*/ 3226410 h 3226410"/>
              <a:gd name="connsiteX7" fmla="*/ 2308195 w 5601809"/>
              <a:gd name="connsiteY7" fmla="*/ 3817 h 3226410"/>
              <a:gd name="connsiteX8" fmla="*/ 0 w 5601809"/>
              <a:gd name="connsiteY8" fmla="*/ 12695 h 3226410"/>
              <a:gd name="connsiteX0" fmla="*/ 0 w 5601809"/>
              <a:gd name="connsiteY0" fmla="*/ 12695 h 3226410"/>
              <a:gd name="connsiteX1" fmla="*/ 2 w 5601809"/>
              <a:gd name="connsiteY1" fmla="*/ 154738 h 3226410"/>
              <a:gd name="connsiteX2" fmla="*/ 1853954 w 5601809"/>
              <a:gd name="connsiteY2" fmla="*/ 242036 h 3226410"/>
              <a:gd name="connsiteX3" fmla="*/ 2101654 w 5601809"/>
              <a:gd name="connsiteY3" fmla="*/ 229053 h 3226410"/>
              <a:gd name="connsiteX4" fmla="*/ 2328976 w 5601809"/>
              <a:gd name="connsiteY4" fmla="*/ 282051 h 3226410"/>
              <a:gd name="connsiteX5" fmla="*/ 5193438 w 5601809"/>
              <a:gd name="connsiteY5" fmla="*/ 3199779 h 3226410"/>
              <a:gd name="connsiteX6" fmla="*/ 5601809 w 5601809"/>
              <a:gd name="connsiteY6" fmla="*/ 3226410 h 3226410"/>
              <a:gd name="connsiteX7" fmla="*/ 2308195 w 5601809"/>
              <a:gd name="connsiteY7" fmla="*/ 3817 h 3226410"/>
              <a:gd name="connsiteX8" fmla="*/ 0 w 5601809"/>
              <a:gd name="connsiteY8" fmla="*/ 12695 h 3226410"/>
              <a:gd name="connsiteX0" fmla="*/ 0 w 5601809"/>
              <a:gd name="connsiteY0" fmla="*/ 12695 h 3226410"/>
              <a:gd name="connsiteX1" fmla="*/ 2 w 5601809"/>
              <a:gd name="connsiteY1" fmla="*/ 154738 h 3226410"/>
              <a:gd name="connsiteX2" fmla="*/ 1853954 w 5601809"/>
              <a:gd name="connsiteY2" fmla="*/ 242036 h 3226410"/>
              <a:gd name="connsiteX3" fmla="*/ 2328976 w 5601809"/>
              <a:gd name="connsiteY3" fmla="*/ 282051 h 3226410"/>
              <a:gd name="connsiteX4" fmla="*/ 5193438 w 5601809"/>
              <a:gd name="connsiteY4" fmla="*/ 3199779 h 3226410"/>
              <a:gd name="connsiteX5" fmla="*/ 5601809 w 5601809"/>
              <a:gd name="connsiteY5" fmla="*/ 3226410 h 3226410"/>
              <a:gd name="connsiteX6" fmla="*/ 2308195 w 5601809"/>
              <a:gd name="connsiteY6" fmla="*/ 3817 h 3226410"/>
              <a:gd name="connsiteX7" fmla="*/ 0 w 5601809"/>
              <a:gd name="connsiteY7" fmla="*/ 12695 h 3226410"/>
              <a:gd name="connsiteX0" fmla="*/ 0 w 5601809"/>
              <a:gd name="connsiteY0" fmla="*/ 12695 h 3226410"/>
              <a:gd name="connsiteX1" fmla="*/ 2 w 5601809"/>
              <a:gd name="connsiteY1" fmla="*/ 154738 h 3226410"/>
              <a:gd name="connsiteX2" fmla="*/ 1853954 w 5601809"/>
              <a:gd name="connsiteY2" fmla="*/ 242036 h 3226410"/>
              <a:gd name="connsiteX3" fmla="*/ 2328976 w 5601809"/>
              <a:gd name="connsiteY3" fmla="*/ 282051 h 3226410"/>
              <a:gd name="connsiteX4" fmla="*/ 5193438 w 5601809"/>
              <a:gd name="connsiteY4" fmla="*/ 3199779 h 3226410"/>
              <a:gd name="connsiteX5" fmla="*/ 5601809 w 5601809"/>
              <a:gd name="connsiteY5" fmla="*/ 3226410 h 3226410"/>
              <a:gd name="connsiteX6" fmla="*/ 2308195 w 5601809"/>
              <a:gd name="connsiteY6" fmla="*/ 3817 h 3226410"/>
              <a:gd name="connsiteX7" fmla="*/ 0 w 5601809"/>
              <a:gd name="connsiteY7" fmla="*/ 12695 h 3226410"/>
              <a:gd name="connsiteX0" fmla="*/ 0 w 5601809"/>
              <a:gd name="connsiteY0" fmla="*/ 26497 h 3240212"/>
              <a:gd name="connsiteX1" fmla="*/ 2 w 5601809"/>
              <a:gd name="connsiteY1" fmla="*/ 168540 h 3240212"/>
              <a:gd name="connsiteX2" fmla="*/ 1853954 w 5601809"/>
              <a:gd name="connsiteY2" fmla="*/ 255838 h 3240212"/>
              <a:gd name="connsiteX3" fmla="*/ 2328976 w 5601809"/>
              <a:gd name="connsiteY3" fmla="*/ 295853 h 3240212"/>
              <a:gd name="connsiteX4" fmla="*/ 5193438 w 5601809"/>
              <a:gd name="connsiteY4" fmla="*/ 3213581 h 3240212"/>
              <a:gd name="connsiteX5" fmla="*/ 5601809 w 5601809"/>
              <a:gd name="connsiteY5" fmla="*/ 3240212 h 3240212"/>
              <a:gd name="connsiteX6" fmla="*/ 2308195 w 5601809"/>
              <a:gd name="connsiteY6" fmla="*/ 3765 h 3240212"/>
              <a:gd name="connsiteX7" fmla="*/ 0 w 5601809"/>
              <a:gd name="connsiteY7" fmla="*/ 26497 h 3240212"/>
              <a:gd name="connsiteX0" fmla="*/ 0 w 5601809"/>
              <a:gd name="connsiteY0" fmla="*/ 24700 h 3238415"/>
              <a:gd name="connsiteX1" fmla="*/ 2 w 5601809"/>
              <a:gd name="connsiteY1" fmla="*/ 166743 h 3238415"/>
              <a:gd name="connsiteX2" fmla="*/ 1853954 w 5601809"/>
              <a:gd name="connsiteY2" fmla="*/ 254041 h 3238415"/>
              <a:gd name="connsiteX3" fmla="*/ 2328976 w 5601809"/>
              <a:gd name="connsiteY3" fmla="*/ 294056 h 3238415"/>
              <a:gd name="connsiteX4" fmla="*/ 5193438 w 5601809"/>
              <a:gd name="connsiteY4" fmla="*/ 3211784 h 3238415"/>
              <a:gd name="connsiteX5" fmla="*/ 5601809 w 5601809"/>
              <a:gd name="connsiteY5" fmla="*/ 3238415 h 3238415"/>
              <a:gd name="connsiteX6" fmla="*/ 2308195 w 5601809"/>
              <a:gd name="connsiteY6" fmla="*/ 1968 h 3238415"/>
              <a:gd name="connsiteX7" fmla="*/ 0 w 5601809"/>
              <a:gd name="connsiteY7" fmla="*/ 24700 h 3238415"/>
              <a:gd name="connsiteX0" fmla="*/ 0 w 5601809"/>
              <a:gd name="connsiteY0" fmla="*/ 24700 h 3238415"/>
              <a:gd name="connsiteX1" fmla="*/ 2 w 5601809"/>
              <a:gd name="connsiteY1" fmla="*/ 166743 h 3238415"/>
              <a:gd name="connsiteX2" fmla="*/ 1853954 w 5601809"/>
              <a:gd name="connsiteY2" fmla="*/ 254041 h 3238415"/>
              <a:gd name="connsiteX3" fmla="*/ 2328976 w 5601809"/>
              <a:gd name="connsiteY3" fmla="*/ 294056 h 3238415"/>
              <a:gd name="connsiteX4" fmla="*/ 5193438 w 5601809"/>
              <a:gd name="connsiteY4" fmla="*/ 3211784 h 3238415"/>
              <a:gd name="connsiteX5" fmla="*/ 5601809 w 5601809"/>
              <a:gd name="connsiteY5" fmla="*/ 3238415 h 3238415"/>
              <a:gd name="connsiteX6" fmla="*/ 2294341 w 5601809"/>
              <a:gd name="connsiteY6" fmla="*/ 1968 h 3238415"/>
              <a:gd name="connsiteX7" fmla="*/ 0 w 5601809"/>
              <a:gd name="connsiteY7" fmla="*/ 24700 h 3238415"/>
              <a:gd name="connsiteX0" fmla="*/ 0 w 5601809"/>
              <a:gd name="connsiteY0" fmla="*/ 24700 h 3238415"/>
              <a:gd name="connsiteX1" fmla="*/ 2 w 5601809"/>
              <a:gd name="connsiteY1" fmla="*/ 166743 h 3238415"/>
              <a:gd name="connsiteX2" fmla="*/ 1853954 w 5601809"/>
              <a:gd name="connsiteY2" fmla="*/ 254041 h 3238415"/>
              <a:gd name="connsiteX3" fmla="*/ 2328976 w 5601809"/>
              <a:gd name="connsiteY3" fmla="*/ 294056 h 3238415"/>
              <a:gd name="connsiteX4" fmla="*/ 5193438 w 5601809"/>
              <a:gd name="connsiteY4" fmla="*/ 3211784 h 3238415"/>
              <a:gd name="connsiteX5" fmla="*/ 5601809 w 5601809"/>
              <a:gd name="connsiteY5" fmla="*/ 3238415 h 3238415"/>
              <a:gd name="connsiteX6" fmla="*/ 2294341 w 5601809"/>
              <a:gd name="connsiteY6" fmla="*/ 1968 h 3238415"/>
              <a:gd name="connsiteX7" fmla="*/ 0 w 5601809"/>
              <a:gd name="connsiteY7" fmla="*/ 24700 h 3238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1809" h="3238415">
                <a:moveTo>
                  <a:pt x="0" y="24700"/>
                </a:moveTo>
                <a:cubicBezTo>
                  <a:pt x="0" y="95721"/>
                  <a:pt x="2" y="95722"/>
                  <a:pt x="2" y="166743"/>
                </a:cubicBezTo>
                <a:lnTo>
                  <a:pt x="1853954" y="254041"/>
                </a:lnTo>
                <a:lnTo>
                  <a:pt x="2328976" y="294056"/>
                </a:lnTo>
                <a:cubicBezTo>
                  <a:pt x="3423890" y="388752"/>
                  <a:pt x="5092825" y="1066346"/>
                  <a:pt x="5193438" y="3211784"/>
                </a:cubicBezTo>
                <a:lnTo>
                  <a:pt x="5601809" y="3238415"/>
                </a:lnTo>
                <a:cubicBezTo>
                  <a:pt x="5412418" y="859200"/>
                  <a:pt x="3356769" y="-48271"/>
                  <a:pt x="2294341" y="1968"/>
                </a:cubicBezTo>
                <a:lnTo>
                  <a:pt x="0" y="247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30"/>
          </a:p>
        </p:txBody>
      </p:sp>
      <p:sp>
        <p:nvSpPr>
          <p:cNvPr id="19" name="Freeform 18"/>
          <p:cNvSpPr/>
          <p:nvPr/>
        </p:nvSpPr>
        <p:spPr>
          <a:xfrm>
            <a:off x="1239977" y="2674467"/>
            <a:ext cx="3216097" cy="1877863"/>
          </a:xfrm>
          <a:custGeom>
            <a:avLst/>
            <a:gdLst>
              <a:gd name="connsiteX0" fmla="*/ 8877 w 8069802"/>
              <a:gd name="connsiteY0" fmla="*/ 8878 h 6019060"/>
              <a:gd name="connsiteX1" fmla="*/ 0 w 8069802"/>
              <a:gd name="connsiteY1" fmla="*/ 958788 h 6019060"/>
              <a:gd name="connsiteX2" fmla="*/ 2130641 w 8069802"/>
              <a:gd name="connsiteY2" fmla="*/ 958788 h 6019060"/>
              <a:gd name="connsiteX3" fmla="*/ 7066625 w 8069802"/>
              <a:gd name="connsiteY3" fmla="*/ 5983550 h 6019060"/>
              <a:gd name="connsiteX4" fmla="*/ 8069802 w 8069802"/>
              <a:gd name="connsiteY4" fmla="*/ 6019060 h 6019060"/>
              <a:gd name="connsiteX5" fmla="*/ 2121763 w 8069802"/>
              <a:gd name="connsiteY5" fmla="*/ 0 h 6019060"/>
              <a:gd name="connsiteX6" fmla="*/ 8877 w 8069802"/>
              <a:gd name="connsiteY6" fmla="*/ 8878 h 6019060"/>
              <a:gd name="connsiteX0" fmla="*/ 8877 w 8069802"/>
              <a:gd name="connsiteY0" fmla="*/ 8878 h 6019060"/>
              <a:gd name="connsiteX1" fmla="*/ 0 w 8069802"/>
              <a:gd name="connsiteY1" fmla="*/ 958788 h 6019060"/>
              <a:gd name="connsiteX2" fmla="*/ 2130641 w 8069802"/>
              <a:gd name="connsiteY2" fmla="*/ 958788 h 6019060"/>
              <a:gd name="connsiteX3" fmla="*/ 7066625 w 8069802"/>
              <a:gd name="connsiteY3" fmla="*/ 5983550 h 6019060"/>
              <a:gd name="connsiteX4" fmla="*/ 8069802 w 8069802"/>
              <a:gd name="connsiteY4" fmla="*/ 6019060 h 6019060"/>
              <a:gd name="connsiteX5" fmla="*/ 2121763 w 8069802"/>
              <a:gd name="connsiteY5" fmla="*/ 0 h 6019060"/>
              <a:gd name="connsiteX6" fmla="*/ 8877 w 8069802"/>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4536489 w 8072531"/>
              <a:gd name="connsiteY3" fmla="*/ 2991776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5422770"/>
              <a:gd name="connsiteY0" fmla="*/ 8878 h 2991776"/>
              <a:gd name="connsiteX1" fmla="*/ 0 w 5422770"/>
              <a:gd name="connsiteY1" fmla="*/ 958788 h 2991776"/>
              <a:gd name="connsiteX2" fmla="*/ 2130641 w 5422770"/>
              <a:gd name="connsiteY2" fmla="*/ 958788 h 2991776"/>
              <a:gd name="connsiteX3" fmla="*/ 4536489 w 5422770"/>
              <a:gd name="connsiteY3" fmla="*/ 2991776 h 2991776"/>
              <a:gd name="connsiteX4" fmla="*/ 5007006 w 5422770"/>
              <a:gd name="connsiteY4" fmla="*/ 2974020 h 2991776"/>
              <a:gd name="connsiteX5" fmla="*/ 2121763 w 5422770"/>
              <a:gd name="connsiteY5" fmla="*/ 0 h 2991776"/>
              <a:gd name="connsiteX6" fmla="*/ 8877 w 5422770"/>
              <a:gd name="connsiteY6" fmla="*/ 8878 h 2991776"/>
              <a:gd name="connsiteX0" fmla="*/ 8877 w 5535155"/>
              <a:gd name="connsiteY0" fmla="*/ 8878 h 3027286"/>
              <a:gd name="connsiteX1" fmla="*/ 0 w 5535155"/>
              <a:gd name="connsiteY1" fmla="*/ 958788 h 3027286"/>
              <a:gd name="connsiteX2" fmla="*/ 2130641 w 5535155"/>
              <a:gd name="connsiteY2" fmla="*/ 958788 h 3027286"/>
              <a:gd name="connsiteX3" fmla="*/ 4536489 w 5535155"/>
              <a:gd name="connsiteY3" fmla="*/ 2991776 h 3027286"/>
              <a:gd name="connsiteX4" fmla="*/ 5193437 w 5535155"/>
              <a:gd name="connsiteY4" fmla="*/ 3027286 h 3027286"/>
              <a:gd name="connsiteX5" fmla="*/ 2121763 w 5535155"/>
              <a:gd name="connsiteY5" fmla="*/ 0 h 3027286"/>
              <a:gd name="connsiteX6" fmla="*/ 8877 w 5535155"/>
              <a:gd name="connsiteY6" fmla="*/ 8878 h 3027286"/>
              <a:gd name="connsiteX0" fmla="*/ 0 w 5526278"/>
              <a:gd name="connsiteY0" fmla="*/ 8878 h 3027286"/>
              <a:gd name="connsiteX1" fmla="*/ 1 w 5526278"/>
              <a:gd name="connsiteY1" fmla="*/ 585926 h 3027286"/>
              <a:gd name="connsiteX2" fmla="*/ 2121764 w 5526278"/>
              <a:gd name="connsiteY2" fmla="*/ 958788 h 3027286"/>
              <a:gd name="connsiteX3" fmla="*/ 4527612 w 5526278"/>
              <a:gd name="connsiteY3" fmla="*/ 2991776 h 3027286"/>
              <a:gd name="connsiteX4" fmla="*/ 5184560 w 5526278"/>
              <a:gd name="connsiteY4" fmla="*/ 3027286 h 3027286"/>
              <a:gd name="connsiteX5" fmla="*/ 2112886 w 5526278"/>
              <a:gd name="connsiteY5" fmla="*/ 0 h 3027286"/>
              <a:gd name="connsiteX6" fmla="*/ 0 w 5526278"/>
              <a:gd name="connsiteY6" fmla="*/ 8878 h 3027286"/>
              <a:gd name="connsiteX0" fmla="*/ 0 w 5526278"/>
              <a:gd name="connsiteY0" fmla="*/ 8878 h 3027286"/>
              <a:gd name="connsiteX1" fmla="*/ 1 w 5526278"/>
              <a:gd name="connsiteY1" fmla="*/ 585926 h 3027286"/>
              <a:gd name="connsiteX2" fmla="*/ 2121764 w 5526278"/>
              <a:gd name="connsiteY2" fmla="*/ 754601 h 3027286"/>
              <a:gd name="connsiteX3" fmla="*/ 4527612 w 5526278"/>
              <a:gd name="connsiteY3" fmla="*/ 2991776 h 3027286"/>
              <a:gd name="connsiteX4" fmla="*/ 5184560 w 5526278"/>
              <a:gd name="connsiteY4" fmla="*/ 3027286 h 3027286"/>
              <a:gd name="connsiteX5" fmla="*/ 2112886 w 5526278"/>
              <a:gd name="connsiteY5" fmla="*/ 0 h 3027286"/>
              <a:gd name="connsiteX6" fmla="*/ 0 w 5526278"/>
              <a:gd name="connsiteY6" fmla="*/ 8878 h 3027286"/>
              <a:gd name="connsiteX0" fmla="*/ 0 w 5526278"/>
              <a:gd name="connsiteY0" fmla="*/ 8878 h 3027286"/>
              <a:gd name="connsiteX1" fmla="*/ 1 w 5526278"/>
              <a:gd name="connsiteY1" fmla="*/ 585926 h 3027286"/>
              <a:gd name="connsiteX2" fmla="*/ 2352584 w 5526278"/>
              <a:gd name="connsiteY2" fmla="*/ 816745 h 3027286"/>
              <a:gd name="connsiteX3" fmla="*/ 4527612 w 5526278"/>
              <a:gd name="connsiteY3" fmla="*/ 2991776 h 3027286"/>
              <a:gd name="connsiteX4" fmla="*/ 5184560 w 5526278"/>
              <a:gd name="connsiteY4" fmla="*/ 3027286 h 3027286"/>
              <a:gd name="connsiteX5" fmla="*/ 2112886 w 5526278"/>
              <a:gd name="connsiteY5" fmla="*/ 0 h 3027286"/>
              <a:gd name="connsiteX6" fmla="*/ 0 w 5526278"/>
              <a:gd name="connsiteY6" fmla="*/ 8878 h 3027286"/>
              <a:gd name="connsiteX0" fmla="*/ 0 w 5526278"/>
              <a:gd name="connsiteY0" fmla="*/ 8878 h 3027286"/>
              <a:gd name="connsiteX1" fmla="*/ 26634 w 5526278"/>
              <a:gd name="connsiteY1" fmla="*/ 727969 h 3027286"/>
              <a:gd name="connsiteX2" fmla="*/ 2352584 w 5526278"/>
              <a:gd name="connsiteY2" fmla="*/ 816745 h 3027286"/>
              <a:gd name="connsiteX3" fmla="*/ 4527612 w 5526278"/>
              <a:gd name="connsiteY3" fmla="*/ 2991776 h 3027286"/>
              <a:gd name="connsiteX4" fmla="*/ 5184560 w 5526278"/>
              <a:gd name="connsiteY4" fmla="*/ 3027286 h 3027286"/>
              <a:gd name="connsiteX5" fmla="*/ 2112886 w 5526278"/>
              <a:gd name="connsiteY5" fmla="*/ 0 h 3027286"/>
              <a:gd name="connsiteX6" fmla="*/ 0 w 5526278"/>
              <a:gd name="connsiteY6" fmla="*/ 8878 h 3027286"/>
              <a:gd name="connsiteX0" fmla="*/ 0 w 5526278"/>
              <a:gd name="connsiteY0" fmla="*/ 8878 h 3027286"/>
              <a:gd name="connsiteX1" fmla="*/ 26634 w 5526278"/>
              <a:gd name="connsiteY1" fmla="*/ 727969 h 3027286"/>
              <a:gd name="connsiteX2" fmla="*/ 2352584 w 5526278"/>
              <a:gd name="connsiteY2" fmla="*/ 816745 h 3027286"/>
              <a:gd name="connsiteX3" fmla="*/ 4527612 w 5526278"/>
              <a:gd name="connsiteY3" fmla="*/ 2991776 h 3027286"/>
              <a:gd name="connsiteX4" fmla="*/ 5184560 w 5526278"/>
              <a:gd name="connsiteY4" fmla="*/ 3027286 h 3027286"/>
              <a:gd name="connsiteX5" fmla="*/ 2112886 w 5526278"/>
              <a:gd name="connsiteY5" fmla="*/ 0 h 3027286"/>
              <a:gd name="connsiteX6" fmla="*/ 0 w 5526278"/>
              <a:gd name="connsiteY6" fmla="*/ 8878 h 3027286"/>
              <a:gd name="connsiteX0" fmla="*/ 0 w 5526278"/>
              <a:gd name="connsiteY0" fmla="*/ 8878 h 3027286"/>
              <a:gd name="connsiteX1" fmla="*/ 26634 w 5526278"/>
              <a:gd name="connsiteY1" fmla="*/ 727969 h 3027286"/>
              <a:gd name="connsiteX2" fmla="*/ 2352584 w 5526278"/>
              <a:gd name="connsiteY2" fmla="*/ 816745 h 3027286"/>
              <a:gd name="connsiteX3" fmla="*/ 4527612 w 5526278"/>
              <a:gd name="connsiteY3" fmla="*/ 2991776 h 3027286"/>
              <a:gd name="connsiteX4" fmla="*/ 5184560 w 5526278"/>
              <a:gd name="connsiteY4" fmla="*/ 3027286 h 3027286"/>
              <a:gd name="connsiteX5" fmla="*/ 2112886 w 5526278"/>
              <a:gd name="connsiteY5" fmla="*/ 0 h 3027286"/>
              <a:gd name="connsiteX6" fmla="*/ 0 w 5526278"/>
              <a:gd name="connsiteY6" fmla="*/ 8878 h 3027286"/>
              <a:gd name="connsiteX0" fmla="*/ 0 w 5186020"/>
              <a:gd name="connsiteY0" fmla="*/ 8878 h 3027286"/>
              <a:gd name="connsiteX1" fmla="*/ 26634 w 5186020"/>
              <a:gd name="connsiteY1" fmla="*/ 727969 h 3027286"/>
              <a:gd name="connsiteX2" fmla="*/ 2352584 w 5186020"/>
              <a:gd name="connsiteY2" fmla="*/ 816745 h 3027286"/>
              <a:gd name="connsiteX3" fmla="*/ 4527612 w 5186020"/>
              <a:gd name="connsiteY3" fmla="*/ 2991776 h 3027286"/>
              <a:gd name="connsiteX4" fmla="*/ 5184560 w 5186020"/>
              <a:gd name="connsiteY4" fmla="*/ 3027286 h 3027286"/>
              <a:gd name="connsiteX5" fmla="*/ 2112886 w 5186020"/>
              <a:gd name="connsiteY5" fmla="*/ 0 h 3027286"/>
              <a:gd name="connsiteX6" fmla="*/ 0 w 5186020"/>
              <a:gd name="connsiteY6" fmla="*/ 8878 h 3027286"/>
              <a:gd name="connsiteX0" fmla="*/ 0 w 5185968"/>
              <a:gd name="connsiteY0" fmla="*/ 8878 h 3027286"/>
              <a:gd name="connsiteX1" fmla="*/ 26634 w 5185968"/>
              <a:gd name="connsiteY1" fmla="*/ 727969 h 3027286"/>
              <a:gd name="connsiteX2" fmla="*/ 2352584 w 5185968"/>
              <a:gd name="connsiteY2" fmla="*/ 816745 h 3027286"/>
              <a:gd name="connsiteX3" fmla="*/ 4527612 w 5185968"/>
              <a:gd name="connsiteY3" fmla="*/ 2991776 h 3027286"/>
              <a:gd name="connsiteX4" fmla="*/ 5184560 w 5185968"/>
              <a:gd name="connsiteY4" fmla="*/ 3027286 h 3027286"/>
              <a:gd name="connsiteX5" fmla="*/ 2112886 w 5185968"/>
              <a:gd name="connsiteY5" fmla="*/ 0 h 3027286"/>
              <a:gd name="connsiteX6" fmla="*/ 0 w 5185968"/>
              <a:gd name="connsiteY6" fmla="*/ 8878 h 3027286"/>
              <a:gd name="connsiteX0" fmla="*/ 0 w 5185968"/>
              <a:gd name="connsiteY0" fmla="*/ 8878 h 3027286"/>
              <a:gd name="connsiteX1" fmla="*/ 26634 w 5185968"/>
              <a:gd name="connsiteY1" fmla="*/ 727969 h 3027286"/>
              <a:gd name="connsiteX2" fmla="*/ 2352584 w 5185968"/>
              <a:gd name="connsiteY2" fmla="*/ 816745 h 3027286"/>
              <a:gd name="connsiteX3" fmla="*/ 4527612 w 5185968"/>
              <a:gd name="connsiteY3" fmla="*/ 2991776 h 3027286"/>
              <a:gd name="connsiteX4" fmla="*/ 5184560 w 5185968"/>
              <a:gd name="connsiteY4" fmla="*/ 3027286 h 3027286"/>
              <a:gd name="connsiteX5" fmla="*/ 2112886 w 5185968"/>
              <a:gd name="connsiteY5" fmla="*/ 0 h 3027286"/>
              <a:gd name="connsiteX6" fmla="*/ 0 w 5185968"/>
              <a:gd name="connsiteY6" fmla="*/ 8878 h 3027286"/>
              <a:gd name="connsiteX0" fmla="*/ 0 w 5184629"/>
              <a:gd name="connsiteY0" fmla="*/ 8878 h 3027286"/>
              <a:gd name="connsiteX1" fmla="*/ 26634 w 5184629"/>
              <a:gd name="connsiteY1" fmla="*/ 727969 h 3027286"/>
              <a:gd name="connsiteX2" fmla="*/ 2352584 w 5184629"/>
              <a:gd name="connsiteY2" fmla="*/ 816745 h 3027286"/>
              <a:gd name="connsiteX3" fmla="*/ 4527612 w 5184629"/>
              <a:gd name="connsiteY3" fmla="*/ 2991776 h 3027286"/>
              <a:gd name="connsiteX4" fmla="*/ 5184560 w 5184629"/>
              <a:gd name="connsiteY4" fmla="*/ 3027286 h 3027286"/>
              <a:gd name="connsiteX5" fmla="*/ 2112886 w 5184629"/>
              <a:gd name="connsiteY5" fmla="*/ 0 h 3027286"/>
              <a:gd name="connsiteX6" fmla="*/ 0 w 5184629"/>
              <a:gd name="connsiteY6" fmla="*/ 8878 h 3027286"/>
              <a:gd name="connsiteX0" fmla="*/ 0 w 5184633"/>
              <a:gd name="connsiteY0" fmla="*/ 0 h 3018408"/>
              <a:gd name="connsiteX1" fmla="*/ 26634 w 5184633"/>
              <a:gd name="connsiteY1" fmla="*/ 719091 h 3018408"/>
              <a:gd name="connsiteX2" fmla="*/ 2352584 w 5184633"/>
              <a:gd name="connsiteY2" fmla="*/ 807867 h 3018408"/>
              <a:gd name="connsiteX3" fmla="*/ 4527612 w 5184633"/>
              <a:gd name="connsiteY3" fmla="*/ 2982898 h 3018408"/>
              <a:gd name="connsiteX4" fmla="*/ 5184560 w 5184633"/>
              <a:gd name="connsiteY4" fmla="*/ 3018408 h 3018408"/>
              <a:gd name="connsiteX5" fmla="*/ 2246051 w 5184633"/>
              <a:gd name="connsiteY5" fmla="*/ 71021 h 3018408"/>
              <a:gd name="connsiteX6" fmla="*/ 0 w 5184633"/>
              <a:gd name="connsiteY6" fmla="*/ 0 h 3018408"/>
              <a:gd name="connsiteX0" fmla="*/ 0 w 5184636"/>
              <a:gd name="connsiteY0" fmla="*/ 0 h 3018408"/>
              <a:gd name="connsiteX1" fmla="*/ 26634 w 5184636"/>
              <a:gd name="connsiteY1" fmla="*/ 719091 h 3018408"/>
              <a:gd name="connsiteX2" fmla="*/ 2352584 w 5184636"/>
              <a:gd name="connsiteY2" fmla="*/ 807867 h 3018408"/>
              <a:gd name="connsiteX3" fmla="*/ 4527612 w 5184636"/>
              <a:gd name="connsiteY3" fmla="*/ 2982898 h 3018408"/>
              <a:gd name="connsiteX4" fmla="*/ 5184560 w 5184636"/>
              <a:gd name="connsiteY4" fmla="*/ 3018408 h 3018408"/>
              <a:gd name="connsiteX5" fmla="*/ 2334828 w 5184636"/>
              <a:gd name="connsiteY5" fmla="*/ 79899 h 3018408"/>
              <a:gd name="connsiteX6" fmla="*/ 0 w 5184636"/>
              <a:gd name="connsiteY6" fmla="*/ 0 h 3018408"/>
              <a:gd name="connsiteX0" fmla="*/ 0 w 5184636"/>
              <a:gd name="connsiteY0" fmla="*/ 0 h 3018408"/>
              <a:gd name="connsiteX1" fmla="*/ 8879 w 5184636"/>
              <a:gd name="connsiteY1" fmla="*/ 710214 h 3018408"/>
              <a:gd name="connsiteX2" fmla="*/ 2352584 w 5184636"/>
              <a:gd name="connsiteY2" fmla="*/ 807867 h 3018408"/>
              <a:gd name="connsiteX3" fmla="*/ 4527612 w 5184636"/>
              <a:gd name="connsiteY3" fmla="*/ 2982898 h 3018408"/>
              <a:gd name="connsiteX4" fmla="*/ 5184560 w 5184636"/>
              <a:gd name="connsiteY4" fmla="*/ 3018408 h 3018408"/>
              <a:gd name="connsiteX5" fmla="*/ 2334828 w 5184636"/>
              <a:gd name="connsiteY5" fmla="*/ 79899 h 3018408"/>
              <a:gd name="connsiteX6" fmla="*/ 0 w 5184636"/>
              <a:gd name="connsiteY6" fmla="*/ 0 h 3018408"/>
              <a:gd name="connsiteX0" fmla="*/ 0 w 5184636"/>
              <a:gd name="connsiteY0" fmla="*/ 0 h 3018408"/>
              <a:gd name="connsiteX1" fmla="*/ 8879 w 5184636"/>
              <a:gd name="connsiteY1" fmla="*/ 710214 h 3018408"/>
              <a:gd name="connsiteX2" fmla="*/ 2352584 w 5184636"/>
              <a:gd name="connsiteY2" fmla="*/ 807867 h 3018408"/>
              <a:gd name="connsiteX3" fmla="*/ 4527612 w 5184636"/>
              <a:gd name="connsiteY3" fmla="*/ 2982898 h 3018408"/>
              <a:gd name="connsiteX4" fmla="*/ 5184560 w 5184636"/>
              <a:gd name="connsiteY4" fmla="*/ 3018408 h 3018408"/>
              <a:gd name="connsiteX5" fmla="*/ 2352583 w 5184636"/>
              <a:gd name="connsiteY5" fmla="*/ 53266 h 3018408"/>
              <a:gd name="connsiteX6" fmla="*/ 0 w 5184636"/>
              <a:gd name="connsiteY6" fmla="*/ 0 h 3018408"/>
              <a:gd name="connsiteX0" fmla="*/ 0 w 5184640"/>
              <a:gd name="connsiteY0" fmla="*/ 0 h 3018408"/>
              <a:gd name="connsiteX1" fmla="*/ 8879 w 5184640"/>
              <a:gd name="connsiteY1" fmla="*/ 710214 h 3018408"/>
              <a:gd name="connsiteX2" fmla="*/ 2352584 w 5184640"/>
              <a:gd name="connsiteY2" fmla="*/ 807867 h 3018408"/>
              <a:gd name="connsiteX3" fmla="*/ 4527612 w 5184640"/>
              <a:gd name="connsiteY3" fmla="*/ 2982898 h 3018408"/>
              <a:gd name="connsiteX4" fmla="*/ 5184560 w 5184640"/>
              <a:gd name="connsiteY4" fmla="*/ 3018408 h 3018408"/>
              <a:gd name="connsiteX5" fmla="*/ 2352583 w 5184640"/>
              <a:gd name="connsiteY5" fmla="*/ 53266 h 3018408"/>
              <a:gd name="connsiteX6" fmla="*/ 0 w 5184640"/>
              <a:gd name="connsiteY6" fmla="*/ 0 h 3018408"/>
              <a:gd name="connsiteX0" fmla="*/ 0 w 5184640"/>
              <a:gd name="connsiteY0" fmla="*/ 0 h 3018408"/>
              <a:gd name="connsiteX1" fmla="*/ 8879 w 5184640"/>
              <a:gd name="connsiteY1" fmla="*/ 710214 h 3018408"/>
              <a:gd name="connsiteX2" fmla="*/ 2352584 w 5184640"/>
              <a:gd name="connsiteY2" fmla="*/ 807867 h 3018408"/>
              <a:gd name="connsiteX3" fmla="*/ 4527612 w 5184640"/>
              <a:gd name="connsiteY3" fmla="*/ 2982898 h 3018408"/>
              <a:gd name="connsiteX4" fmla="*/ 5184560 w 5184640"/>
              <a:gd name="connsiteY4" fmla="*/ 3018408 h 3018408"/>
              <a:gd name="connsiteX5" fmla="*/ 2352583 w 5184640"/>
              <a:gd name="connsiteY5" fmla="*/ 53266 h 3018408"/>
              <a:gd name="connsiteX6" fmla="*/ 0 w 5184640"/>
              <a:gd name="connsiteY6" fmla="*/ 0 h 3018408"/>
              <a:gd name="connsiteX0" fmla="*/ 0 w 5184640"/>
              <a:gd name="connsiteY0" fmla="*/ 0 h 3018408"/>
              <a:gd name="connsiteX1" fmla="*/ 8879 w 5184640"/>
              <a:gd name="connsiteY1" fmla="*/ 710214 h 3018408"/>
              <a:gd name="connsiteX2" fmla="*/ 2352584 w 5184640"/>
              <a:gd name="connsiteY2" fmla="*/ 807867 h 3018408"/>
              <a:gd name="connsiteX3" fmla="*/ 4527612 w 5184640"/>
              <a:gd name="connsiteY3" fmla="*/ 3009531 h 3018408"/>
              <a:gd name="connsiteX4" fmla="*/ 5184560 w 5184640"/>
              <a:gd name="connsiteY4" fmla="*/ 3018408 h 3018408"/>
              <a:gd name="connsiteX5" fmla="*/ 2352583 w 5184640"/>
              <a:gd name="connsiteY5" fmla="*/ 53266 h 3018408"/>
              <a:gd name="connsiteX6" fmla="*/ 0 w 5184640"/>
              <a:gd name="connsiteY6" fmla="*/ 0 h 3018408"/>
              <a:gd name="connsiteX0" fmla="*/ 0 w 5184640"/>
              <a:gd name="connsiteY0" fmla="*/ 0 h 3027285"/>
              <a:gd name="connsiteX1" fmla="*/ 8879 w 5184640"/>
              <a:gd name="connsiteY1" fmla="*/ 710214 h 3027285"/>
              <a:gd name="connsiteX2" fmla="*/ 2352584 w 5184640"/>
              <a:gd name="connsiteY2" fmla="*/ 807867 h 3027285"/>
              <a:gd name="connsiteX3" fmla="*/ 4527612 w 5184640"/>
              <a:gd name="connsiteY3" fmla="*/ 3009531 h 3027285"/>
              <a:gd name="connsiteX4" fmla="*/ 5184560 w 5184640"/>
              <a:gd name="connsiteY4" fmla="*/ 3027285 h 3027285"/>
              <a:gd name="connsiteX5" fmla="*/ 2352583 w 5184640"/>
              <a:gd name="connsiteY5" fmla="*/ 53266 h 3027285"/>
              <a:gd name="connsiteX6" fmla="*/ 0 w 5184640"/>
              <a:gd name="connsiteY6" fmla="*/ 0 h 3027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640" h="3027285">
                <a:moveTo>
                  <a:pt x="0" y="0"/>
                </a:moveTo>
                <a:cubicBezTo>
                  <a:pt x="0" y="192349"/>
                  <a:pt x="8879" y="517865"/>
                  <a:pt x="8879" y="710214"/>
                </a:cubicBezTo>
                <a:lnTo>
                  <a:pt x="2352584" y="807867"/>
                </a:lnTo>
                <a:cubicBezTo>
                  <a:pt x="2692896" y="884807"/>
                  <a:pt x="4426999" y="1006136"/>
                  <a:pt x="4527612" y="3009531"/>
                </a:cubicBezTo>
                <a:lnTo>
                  <a:pt x="5184560" y="3027285"/>
                </a:lnTo>
                <a:cubicBezTo>
                  <a:pt x="5199355" y="754603"/>
                  <a:pt x="3181165" y="168676"/>
                  <a:pt x="2352583" y="53266"/>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30"/>
          </a:p>
        </p:txBody>
      </p:sp>
      <p:sp>
        <p:nvSpPr>
          <p:cNvPr id="20" name="Freeform 19"/>
          <p:cNvSpPr/>
          <p:nvPr/>
        </p:nvSpPr>
        <p:spPr>
          <a:xfrm>
            <a:off x="1250989" y="3136197"/>
            <a:ext cx="2803027" cy="1398761"/>
          </a:xfrm>
          <a:custGeom>
            <a:avLst/>
            <a:gdLst>
              <a:gd name="connsiteX0" fmla="*/ 8877 w 8069802"/>
              <a:gd name="connsiteY0" fmla="*/ 8878 h 6019060"/>
              <a:gd name="connsiteX1" fmla="*/ 0 w 8069802"/>
              <a:gd name="connsiteY1" fmla="*/ 958788 h 6019060"/>
              <a:gd name="connsiteX2" fmla="*/ 2130641 w 8069802"/>
              <a:gd name="connsiteY2" fmla="*/ 958788 h 6019060"/>
              <a:gd name="connsiteX3" fmla="*/ 7066625 w 8069802"/>
              <a:gd name="connsiteY3" fmla="*/ 5983550 h 6019060"/>
              <a:gd name="connsiteX4" fmla="*/ 8069802 w 8069802"/>
              <a:gd name="connsiteY4" fmla="*/ 6019060 h 6019060"/>
              <a:gd name="connsiteX5" fmla="*/ 2121763 w 8069802"/>
              <a:gd name="connsiteY5" fmla="*/ 0 h 6019060"/>
              <a:gd name="connsiteX6" fmla="*/ 8877 w 8069802"/>
              <a:gd name="connsiteY6" fmla="*/ 8878 h 6019060"/>
              <a:gd name="connsiteX0" fmla="*/ 8877 w 8069802"/>
              <a:gd name="connsiteY0" fmla="*/ 8878 h 6019060"/>
              <a:gd name="connsiteX1" fmla="*/ 0 w 8069802"/>
              <a:gd name="connsiteY1" fmla="*/ 958788 h 6019060"/>
              <a:gd name="connsiteX2" fmla="*/ 2130641 w 8069802"/>
              <a:gd name="connsiteY2" fmla="*/ 958788 h 6019060"/>
              <a:gd name="connsiteX3" fmla="*/ 7066625 w 8069802"/>
              <a:gd name="connsiteY3" fmla="*/ 5983550 h 6019060"/>
              <a:gd name="connsiteX4" fmla="*/ 8069802 w 8069802"/>
              <a:gd name="connsiteY4" fmla="*/ 6019060 h 6019060"/>
              <a:gd name="connsiteX5" fmla="*/ 2121763 w 8069802"/>
              <a:gd name="connsiteY5" fmla="*/ 0 h 6019060"/>
              <a:gd name="connsiteX6" fmla="*/ 8877 w 8069802"/>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3586578 w 8072531"/>
              <a:gd name="connsiteY3" fmla="*/ 2183907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5212336"/>
              <a:gd name="connsiteY0" fmla="*/ 8878 h 2192785"/>
              <a:gd name="connsiteX1" fmla="*/ 0 w 5212336"/>
              <a:gd name="connsiteY1" fmla="*/ 958788 h 2192785"/>
              <a:gd name="connsiteX2" fmla="*/ 2130641 w 5212336"/>
              <a:gd name="connsiteY2" fmla="*/ 958788 h 2192785"/>
              <a:gd name="connsiteX3" fmla="*/ 3586578 w 5212336"/>
              <a:gd name="connsiteY3" fmla="*/ 2183907 h 2192785"/>
              <a:gd name="connsiteX4" fmla="*/ 4625266 w 5212336"/>
              <a:gd name="connsiteY4" fmla="*/ 2192785 h 2192785"/>
              <a:gd name="connsiteX5" fmla="*/ 2121763 w 5212336"/>
              <a:gd name="connsiteY5" fmla="*/ 0 h 2192785"/>
              <a:gd name="connsiteX6" fmla="*/ 8877 w 5212336"/>
              <a:gd name="connsiteY6" fmla="*/ 8878 h 2192785"/>
              <a:gd name="connsiteX0" fmla="*/ 8877 w 5212336"/>
              <a:gd name="connsiteY0" fmla="*/ 8878 h 2192785"/>
              <a:gd name="connsiteX1" fmla="*/ 0 w 5212336"/>
              <a:gd name="connsiteY1" fmla="*/ 958788 h 2192785"/>
              <a:gd name="connsiteX2" fmla="*/ 2130641 w 5212336"/>
              <a:gd name="connsiteY2" fmla="*/ 958788 h 2192785"/>
              <a:gd name="connsiteX3" fmla="*/ 3586578 w 5212336"/>
              <a:gd name="connsiteY3" fmla="*/ 2183907 h 2192785"/>
              <a:gd name="connsiteX4" fmla="*/ 4625266 w 5212336"/>
              <a:gd name="connsiteY4" fmla="*/ 2192785 h 2192785"/>
              <a:gd name="connsiteX5" fmla="*/ 2121763 w 5212336"/>
              <a:gd name="connsiteY5" fmla="*/ 0 h 2192785"/>
              <a:gd name="connsiteX6" fmla="*/ 8877 w 5212336"/>
              <a:gd name="connsiteY6" fmla="*/ 8878 h 2192785"/>
              <a:gd name="connsiteX0" fmla="*/ 8877 w 5212336"/>
              <a:gd name="connsiteY0" fmla="*/ 8878 h 2192785"/>
              <a:gd name="connsiteX1" fmla="*/ 0 w 5212336"/>
              <a:gd name="connsiteY1" fmla="*/ 958788 h 2192785"/>
              <a:gd name="connsiteX2" fmla="*/ 2130641 w 5212336"/>
              <a:gd name="connsiteY2" fmla="*/ 958788 h 2192785"/>
              <a:gd name="connsiteX3" fmla="*/ 3586578 w 5212336"/>
              <a:gd name="connsiteY3" fmla="*/ 2183907 h 2192785"/>
              <a:gd name="connsiteX4" fmla="*/ 4625266 w 5212336"/>
              <a:gd name="connsiteY4" fmla="*/ 2192785 h 2192785"/>
              <a:gd name="connsiteX5" fmla="*/ 2121763 w 5212336"/>
              <a:gd name="connsiteY5" fmla="*/ 0 h 2192785"/>
              <a:gd name="connsiteX6" fmla="*/ 8877 w 5212336"/>
              <a:gd name="connsiteY6" fmla="*/ 8878 h 2192785"/>
              <a:gd name="connsiteX0" fmla="*/ 8877 w 5212336"/>
              <a:gd name="connsiteY0" fmla="*/ 8878 h 2192785"/>
              <a:gd name="connsiteX1" fmla="*/ 0 w 5212336"/>
              <a:gd name="connsiteY1" fmla="*/ 958788 h 2192785"/>
              <a:gd name="connsiteX2" fmla="*/ 2130641 w 5212336"/>
              <a:gd name="connsiteY2" fmla="*/ 958788 h 2192785"/>
              <a:gd name="connsiteX3" fmla="*/ 3586578 w 5212336"/>
              <a:gd name="connsiteY3" fmla="*/ 2183907 h 2192785"/>
              <a:gd name="connsiteX4" fmla="*/ 4625266 w 5212336"/>
              <a:gd name="connsiteY4" fmla="*/ 2192785 h 2192785"/>
              <a:gd name="connsiteX5" fmla="*/ 2121763 w 5212336"/>
              <a:gd name="connsiteY5" fmla="*/ 0 h 2192785"/>
              <a:gd name="connsiteX6" fmla="*/ 8877 w 5212336"/>
              <a:gd name="connsiteY6" fmla="*/ 8878 h 2192785"/>
              <a:gd name="connsiteX0" fmla="*/ 8877 w 4627070"/>
              <a:gd name="connsiteY0" fmla="*/ 8878 h 2192785"/>
              <a:gd name="connsiteX1" fmla="*/ 0 w 4627070"/>
              <a:gd name="connsiteY1" fmla="*/ 958788 h 2192785"/>
              <a:gd name="connsiteX2" fmla="*/ 2130641 w 4627070"/>
              <a:gd name="connsiteY2" fmla="*/ 958788 h 2192785"/>
              <a:gd name="connsiteX3" fmla="*/ 3586578 w 4627070"/>
              <a:gd name="connsiteY3" fmla="*/ 2183907 h 2192785"/>
              <a:gd name="connsiteX4" fmla="*/ 4625266 w 4627070"/>
              <a:gd name="connsiteY4" fmla="*/ 2192785 h 2192785"/>
              <a:gd name="connsiteX5" fmla="*/ 2121763 w 4627070"/>
              <a:gd name="connsiteY5" fmla="*/ 0 h 2192785"/>
              <a:gd name="connsiteX6" fmla="*/ 8877 w 4627070"/>
              <a:gd name="connsiteY6" fmla="*/ 8878 h 2192785"/>
              <a:gd name="connsiteX0" fmla="*/ 8877 w 4627061"/>
              <a:gd name="connsiteY0" fmla="*/ 8878 h 2192785"/>
              <a:gd name="connsiteX1" fmla="*/ 0 w 4627061"/>
              <a:gd name="connsiteY1" fmla="*/ 958788 h 2192785"/>
              <a:gd name="connsiteX2" fmla="*/ 2130641 w 4627061"/>
              <a:gd name="connsiteY2" fmla="*/ 958788 h 2192785"/>
              <a:gd name="connsiteX3" fmla="*/ 3586578 w 4627061"/>
              <a:gd name="connsiteY3" fmla="*/ 2183907 h 2192785"/>
              <a:gd name="connsiteX4" fmla="*/ 4625266 w 4627061"/>
              <a:gd name="connsiteY4" fmla="*/ 2192785 h 2192785"/>
              <a:gd name="connsiteX5" fmla="*/ 2121763 w 4627061"/>
              <a:gd name="connsiteY5" fmla="*/ 0 h 2192785"/>
              <a:gd name="connsiteX6" fmla="*/ 8877 w 4627061"/>
              <a:gd name="connsiteY6" fmla="*/ 8878 h 2192785"/>
              <a:gd name="connsiteX0" fmla="*/ 8877 w 4625266"/>
              <a:gd name="connsiteY0" fmla="*/ 8878 h 2192785"/>
              <a:gd name="connsiteX1" fmla="*/ 0 w 4625266"/>
              <a:gd name="connsiteY1" fmla="*/ 958788 h 2192785"/>
              <a:gd name="connsiteX2" fmla="*/ 2130641 w 4625266"/>
              <a:gd name="connsiteY2" fmla="*/ 958788 h 2192785"/>
              <a:gd name="connsiteX3" fmla="*/ 3586578 w 4625266"/>
              <a:gd name="connsiteY3" fmla="*/ 2183907 h 2192785"/>
              <a:gd name="connsiteX4" fmla="*/ 4625266 w 4625266"/>
              <a:gd name="connsiteY4" fmla="*/ 2192785 h 2192785"/>
              <a:gd name="connsiteX5" fmla="*/ 2121763 w 4625266"/>
              <a:gd name="connsiteY5" fmla="*/ 0 h 2192785"/>
              <a:gd name="connsiteX6" fmla="*/ 8877 w 4625266"/>
              <a:gd name="connsiteY6" fmla="*/ 8878 h 2192785"/>
              <a:gd name="connsiteX0" fmla="*/ 8877 w 4625266"/>
              <a:gd name="connsiteY0" fmla="*/ 8878 h 2192785"/>
              <a:gd name="connsiteX1" fmla="*/ 0 w 4625266"/>
              <a:gd name="connsiteY1" fmla="*/ 958788 h 2192785"/>
              <a:gd name="connsiteX2" fmla="*/ 2130641 w 4625266"/>
              <a:gd name="connsiteY2" fmla="*/ 958788 h 2192785"/>
              <a:gd name="connsiteX3" fmla="*/ 3586578 w 4625266"/>
              <a:gd name="connsiteY3" fmla="*/ 2183907 h 2192785"/>
              <a:gd name="connsiteX4" fmla="*/ 4625266 w 4625266"/>
              <a:gd name="connsiteY4" fmla="*/ 2192785 h 2192785"/>
              <a:gd name="connsiteX5" fmla="*/ 2121763 w 4625266"/>
              <a:gd name="connsiteY5" fmla="*/ 0 h 2192785"/>
              <a:gd name="connsiteX6" fmla="*/ 8877 w 4625266"/>
              <a:gd name="connsiteY6" fmla="*/ 8878 h 2192785"/>
              <a:gd name="connsiteX0" fmla="*/ 8877 w 4580877"/>
              <a:gd name="connsiteY0" fmla="*/ 8878 h 2183908"/>
              <a:gd name="connsiteX1" fmla="*/ 0 w 4580877"/>
              <a:gd name="connsiteY1" fmla="*/ 958788 h 2183908"/>
              <a:gd name="connsiteX2" fmla="*/ 2130641 w 4580877"/>
              <a:gd name="connsiteY2" fmla="*/ 958788 h 2183908"/>
              <a:gd name="connsiteX3" fmla="*/ 3586578 w 4580877"/>
              <a:gd name="connsiteY3" fmla="*/ 2183907 h 2183908"/>
              <a:gd name="connsiteX4" fmla="*/ 4580877 w 4580877"/>
              <a:gd name="connsiteY4" fmla="*/ 2183908 h 2183908"/>
              <a:gd name="connsiteX5" fmla="*/ 2121763 w 4580877"/>
              <a:gd name="connsiteY5" fmla="*/ 0 h 2183908"/>
              <a:gd name="connsiteX6" fmla="*/ 8877 w 4580877"/>
              <a:gd name="connsiteY6" fmla="*/ 8878 h 2183908"/>
              <a:gd name="connsiteX0" fmla="*/ 8877 w 4580877"/>
              <a:gd name="connsiteY0" fmla="*/ 8878 h 2210541"/>
              <a:gd name="connsiteX1" fmla="*/ 0 w 4580877"/>
              <a:gd name="connsiteY1" fmla="*/ 958788 h 2210541"/>
              <a:gd name="connsiteX2" fmla="*/ 2130641 w 4580877"/>
              <a:gd name="connsiteY2" fmla="*/ 958788 h 2210541"/>
              <a:gd name="connsiteX3" fmla="*/ 3586578 w 4580877"/>
              <a:gd name="connsiteY3" fmla="*/ 2183907 h 2210541"/>
              <a:gd name="connsiteX4" fmla="*/ 4580877 w 4580877"/>
              <a:gd name="connsiteY4" fmla="*/ 2210541 h 2210541"/>
              <a:gd name="connsiteX5" fmla="*/ 2121763 w 4580877"/>
              <a:gd name="connsiteY5" fmla="*/ 0 h 2210541"/>
              <a:gd name="connsiteX6" fmla="*/ 8877 w 4580877"/>
              <a:gd name="connsiteY6" fmla="*/ 8878 h 2210541"/>
              <a:gd name="connsiteX0" fmla="*/ 8877 w 4545367"/>
              <a:gd name="connsiteY0" fmla="*/ 8878 h 2210541"/>
              <a:gd name="connsiteX1" fmla="*/ 0 w 4545367"/>
              <a:gd name="connsiteY1" fmla="*/ 958788 h 2210541"/>
              <a:gd name="connsiteX2" fmla="*/ 2130641 w 4545367"/>
              <a:gd name="connsiteY2" fmla="*/ 958788 h 2210541"/>
              <a:gd name="connsiteX3" fmla="*/ 3586578 w 4545367"/>
              <a:gd name="connsiteY3" fmla="*/ 2183907 h 2210541"/>
              <a:gd name="connsiteX4" fmla="*/ 4545367 w 4545367"/>
              <a:gd name="connsiteY4" fmla="*/ 2210541 h 2210541"/>
              <a:gd name="connsiteX5" fmla="*/ 2121763 w 4545367"/>
              <a:gd name="connsiteY5" fmla="*/ 0 h 2210541"/>
              <a:gd name="connsiteX6" fmla="*/ 8877 w 4545367"/>
              <a:gd name="connsiteY6" fmla="*/ 8878 h 2210541"/>
              <a:gd name="connsiteX0" fmla="*/ 8877 w 4545367"/>
              <a:gd name="connsiteY0" fmla="*/ 8878 h 2210541"/>
              <a:gd name="connsiteX1" fmla="*/ 0 w 4545367"/>
              <a:gd name="connsiteY1" fmla="*/ 958788 h 2210541"/>
              <a:gd name="connsiteX2" fmla="*/ 2130641 w 4545367"/>
              <a:gd name="connsiteY2" fmla="*/ 958788 h 2210541"/>
              <a:gd name="connsiteX3" fmla="*/ 3586578 w 4545367"/>
              <a:gd name="connsiteY3" fmla="*/ 2183907 h 2210541"/>
              <a:gd name="connsiteX4" fmla="*/ 4545367 w 4545367"/>
              <a:gd name="connsiteY4" fmla="*/ 2210541 h 2210541"/>
              <a:gd name="connsiteX5" fmla="*/ 2121763 w 4545367"/>
              <a:gd name="connsiteY5" fmla="*/ 0 h 2210541"/>
              <a:gd name="connsiteX6" fmla="*/ 8877 w 4545367"/>
              <a:gd name="connsiteY6" fmla="*/ 8878 h 2210541"/>
              <a:gd name="connsiteX0" fmla="*/ 8877 w 4545367"/>
              <a:gd name="connsiteY0" fmla="*/ 8878 h 2210541"/>
              <a:gd name="connsiteX1" fmla="*/ 0 w 4545367"/>
              <a:gd name="connsiteY1" fmla="*/ 958788 h 2210541"/>
              <a:gd name="connsiteX2" fmla="*/ 2130641 w 4545367"/>
              <a:gd name="connsiteY2" fmla="*/ 958788 h 2210541"/>
              <a:gd name="connsiteX3" fmla="*/ 3586578 w 4545367"/>
              <a:gd name="connsiteY3" fmla="*/ 2183907 h 2210541"/>
              <a:gd name="connsiteX4" fmla="*/ 4545367 w 4545367"/>
              <a:gd name="connsiteY4" fmla="*/ 2210541 h 2210541"/>
              <a:gd name="connsiteX5" fmla="*/ 2121763 w 4545367"/>
              <a:gd name="connsiteY5" fmla="*/ 0 h 2210541"/>
              <a:gd name="connsiteX6" fmla="*/ 8877 w 4545367"/>
              <a:gd name="connsiteY6" fmla="*/ 8878 h 2210541"/>
              <a:gd name="connsiteX0" fmla="*/ 35510 w 4545367"/>
              <a:gd name="connsiteY0" fmla="*/ 0 h 2254929"/>
              <a:gd name="connsiteX1" fmla="*/ 0 w 4545367"/>
              <a:gd name="connsiteY1" fmla="*/ 1003176 h 2254929"/>
              <a:gd name="connsiteX2" fmla="*/ 2130641 w 4545367"/>
              <a:gd name="connsiteY2" fmla="*/ 1003176 h 2254929"/>
              <a:gd name="connsiteX3" fmla="*/ 3586578 w 4545367"/>
              <a:gd name="connsiteY3" fmla="*/ 2228295 h 2254929"/>
              <a:gd name="connsiteX4" fmla="*/ 4545367 w 4545367"/>
              <a:gd name="connsiteY4" fmla="*/ 2254929 h 2254929"/>
              <a:gd name="connsiteX5" fmla="*/ 2121763 w 4545367"/>
              <a:gd name="connsiteY5" fmla="*/ 44388 h 2254929"/>
              <a:gd name="connsiteX6" fmla="*/ 35510 w 4545367"/>
              <a:gd name="connsiteY6" fmla="*/ 0 h 2254929"/>
              <a:gd name="connsiteX0" fmla="*/ 0 w 4509857"/>
              <a:gd name="connsiteY0" fmla="*/ 0 h 2254929"/>
              <a:gd name="connsiteX1" fmla="*/ 17756 w 4509857"/>
              <a:gd name="connsiteY1" fmla="*/ 923277 h 2254929"/>
              <a:gd name="connsiteX2" fmla="*/ 2095131 w 4509857"/>
              <a:gd name="connsiteY2" fmla="*/ 1003176 h 2254929"/>
              <a:gd name="connsiteX3" fmla="*/ 3551068 w 4509857"/>
              <a:gd name="connsiteY3" fmla="*/ 2228295 h 2254929"/>
              <a:gd name="connsiteX4" fmla="*/ 4509857 w 4509857"/>
              <a:gd name="connsiteY4" fmla="*/ 2254929 h 2254929"/>
              <a:gd name="connsiteX5" fmla="*/ 2086253 w 4509857"/>
              <a:gd name="connsiteY5" fmla="*/ 44388 h 2254929"/>
              <a:gd name="connsiteX6" fmla="*/ 0 w 4509857"/>
              <a:gd name="connsiteY6" fmla="*/ 0 h 2254929"/>
              <a:gd name="connsiteX0" fmla="*/ 8877 w 4518734"/>
              <a:gd name="connsiteY0" fmla="*/ 0 h 2254929"/>
              <a:gd name="connsiteX1" fmla="*/ 0 w 4518734"/>
              <a:gd name="connsiteY1" fmla="*/ 941032 h 2254929"/>
              <a:gd name="connsiteX2" fmla="*/ 2104008 w 4518734"/>
              <a:gd name="connsiteY2" fmla="*/ 1003176 h 2254929"/>
              <a:gd name="connsiteX3" fmla="*/ 3559945 w 4518734"/>
              <a:gd name="connsiteY3" fmla="*/ 2228295 h 2254929"/>
              <a:gd name="connsiteX4" fmla="*/ 4518734 w 4518734"/>
              <a:gd name="connsiteY4" fmla="*/ 2254929 h 2254929"/>
              <a:gd name="connsiteX5" fmla="*/ 2095130 w 4518734"/>
              <a:gd name="connsiteY5" fmla="*/ 44388 h 2254929"/>
              <a:gd name="connsiteX6" fmla="*/ 8877 w 4518734"/>
              <a:gd name="connsiteY6" fmla="*/ 0 h 2254929"/>
              <a:gd name="connsiteX0" fmla="*/ 0 w 4518734"/>
              <a:gd name="connsiteY0" fmla="*/ 0 h 2254929"/>
              <a:gd name="connsiteX1" fmla="*/ 0 w 4518734"/>
              <a:gd name="connsiteY1" fmla="*/ 941032 h 2254929"/>
              <a:gd name="connsiteX2" fmla="*/ 2104008 w 4518734"/>
              <a:gd name="connsiteY2" fmla="*/ 1003176 h 2254929"/>
              <a:gd name="connsiteX3" fmla="*/ 3559945 w 4518734"/>
              <a:gd name="connsiteY3" fmla="*/ 2228295 h 2254929"/>
              <a:gd name="connsiteX4" fmla="*/ 4518734 w 4518734"/>
              <a:gd name="connsiteY4" fmla="*/ 2254929 h 2254929"/>
              <a:gd name="connsiteX5" fmla="*/ 2095130 w 4518734"/>
              <a:gd name="connsiteY5" fmla="*/ 44388 h 2254929"/>
              <a:gd name="connsiteX6" fmla="*/ 0 w 4518734"/>
              <a:gd name="connsiteY6" fmla="*/ 0 h 225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8734" h="2254929">
                <a:moveTo>
                  <a:pt x="0" y="0"/>
                </a:moveTo>
                <a:lnTo>
                  <a:pt x="0" y="941032"/>
                </a:lnTo>
                <a:lnTo>
                  <a:pt x="2104008" y="1003176"/>
                </a:lnTo>
                <a:cubicBezTo>
                  <a:pt x="2568607" y="1026850"/>
                  <a:pt x="3468210" y="1068278"/>
                  <a:pt x="3559945" y="2228295"/>
                </a:cubicBezTo>
                <a:lnTo>
                  <a:pt x="4518734" y="2254929"/>
                </a:lnTo>
                <a:cubicBezTo>
                  <a:pt x="4267199" y="133166"/>
                  <a:pt x="2692893" y="115408"/>
                  <a:pt x="2095130" y="44388"/>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30"/>
          </a:p>
        </p:txBody>
      </p:sp>
      <p:sp>
        <p:nvSpPr>
          <p:cNvPr id="21" name="Rectangle 20"/>
          <p:cNvSpPr/>
          <p:nvPr/>
        </p:nvSpPr>
        <p:spPr>
          <a:xfrm>
            <a:off x="1163302" y="3978691"/>
            <a:ext cx="1489201" cy="600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30"/>
          </a:p>
        </p:txBody>
      </p:sp>
      <p:sp>
        <p:nvSpPr>
          <p:cNvPr id="22" name="Rectangle 21"/>
          <p:cNvSpPr/>
          <p:nvPr/>
        </p:nvSpPr>
        <p:spPr>
          <a:xfrm>
            <a:off x="2764479" y="5436710"/>
            <a:ext cx="3529942" cy="126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30"/>
          </a:p>
        </p:txBody>
      </p:sp>
      <p:sp>
        <p:nvSpPr>
          <p:cNvPr id="23" name="Rectangle 22"/>
          <p:cNvSpPr/>
          <p:nvPr/>
        </p:nvSpPr>
        <p:spPr>
          <a:xfrm>
            <a:off x="2658010" y="4563343"/>
            <a:ext cx="3720708" cy="1349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30"/>
          </a:p>
        </p:txBody>
      </p:sp>
    </p:spTree>
    <p:extLst>
      <p:ext uri="{BB962C8B-B14F-4D97-AF65-F5344CB8AC3E}">
        <p14:creationId xmlns:p14="http://schemas.microsoft.com/office/powerpoint/2010/main" val="107338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877769" y="217140"/>
            <a:ext cx="57606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p:cNvSpPr txBox="1">
            <a:spLocks/>
          </p:cNvSpPr>
          <p:nvPr/>
        </p:nvSpPr>
        <p:spPr>
          <a:xfrm>
            <a:off x="1765201" y="361156"/>
            <a:ext cx="6248138" cy="438066"/>
          </a:xfrm>
          <a:prstGeom prst="rect">
            <a:avLst/>
          </a:prstGeom>
        </p:spPr>
        <p:txBody>
          <a:bodyPr vert="horz" lIns="73624" tIns="36812" rIns="73624" bIns="36812" rtlCol="0" anchor="ctr">
            <a:noAutofit/>
          </a:bodyPr>
          <a:lstStyle>
            <a:lvl1pPr algn="l" defTabSz="736264" rtl="0" eaLnBrk="1" latinLnBrk="0" hangingPunct="1">
              <a:spcBef>
                <a:spcPct val="0"/>
              </a:spcBef>
              <a:buNone/>
              <a:defRPr sz="1700" b="0" i="0" kern="1200">
                <a:solidFill>
                  <a:srgbClr val="FDAF18"/>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Introducing the Protocol</a:t>
            </a:r>
            <a:endParaRPr lang="en-US"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999" y="0"/>
            <a:ext cx="6561549" cy="5330825"/>
          </a:xfrm>
          <a:prstGeom prst="rect">
            <a:avLst/>
          </a:prstGeom>
        </p:spPr>
      </p:pic>
      <p:sp>
        <p:nvSpPr>
          <p:cNvPr id="5" name="Rectangle 4"/>
          <p:cNvSpPr/>
          <p:nvPr/>
        </p:nvSpPr>
        <p:spPr>
          <a:xfrm>
            <a:off x="3312368" y="1116"/>
            <a:ext cx="4357489" cy="2123658"/>
          </a:xfrm>
          <a:prstGeom prst="rect">
            <a:avLst/>
          </a:prstGeom>
        </p:spPr>
        <p:txBody>
          <a:bodyPr wrap="square">
            <a:spAutoFit/>
          </a:bodyPr>
          <a:lstStyle/>
          <a:p>
            <a:r>
              <a:rPr lang="en-US" sz="1200" dirty="0">
                <a:solidFill>
                  <a:srgbClr val="262626"/>
                </a:solidFill>
                <a:latin typeface="Verdana" panose="020B0604030504040204" pitchFamily="34" charset="0"/>
                <a:ea typeface="Verdana" panose="020B0604030504040204" pitchFamily="34" charset="0"/>
                <a:cs typeface="Verdana" panose="020B0604030504040204" pitchFamily="34" charset="0"/>
              </a:rPr>
              <a:t>There are many existing approaches </a:t>
            </a:r>
            <a:r>
              <a:rPr lang="en-US" sz="1200" dirty="0" smtClean="0">
                <a:solidFill>
                  <a:srgbClr val="262626"/>
                </a:solidFill>
                <a:latin typeface="Verdana" panose="020B0604030504040204" pitchFamily="34" charset="0"/>
                <a:ea typeface="Verdana" panose="020B0604030504040204" pitchFamily="34" charset="0"/>
                <a:cs typeface="Verdana" panose="020B0604030504040204" pitchFamily="34" charset="0"/>
              </a:rPr>
              <a:t>that </a:t>
            </a:r>
            <a:r>
              <a:rPr lang="en-US" sz="1200" dirty="0">
                <a:solidFill>
                  <a:srgbClr val="262626"/>
                </a:solidFill>
                <a:latin typeface="Verdana" panose="020B0604030504040204" pitchFamily="34" charset="0"/>
                <a:ea typeface="Verdana" panose="020B0604030504040204" pitchFamily="34" charset="0"/>
                <a:cs typeface="Verdana" panose="020B0604030504040204" pitchFamily="34" charset="0"/>
              </a:rPr>
              <a:t>businesses </a:t>
            </a:r>
            <a:endParaRPr lang="en-US" sz="1200" dirty="0" smtClean="0">
              <a:solidFill>
                <a:srgbClr val="262626"/>
              </a:solidFill>
              <a:latin typeface="Verdana" panose="020B0604030504040204" pitchFamily="34" charset="0"/>
              <a:ea typeface="Verdana" panose="020B0604030504040204" pitchFamily="34" charset="0"/>
              <a:cs typeface="Verdana" panose="020B0604030504040204" pitchFamily="34" charset="0"/>
            </a:endParaRPr>
          </a:p>
          <a:p>
            <a:r>
              <a:rPr lang="en-US" sz="1200" dirty="0">
                <a:solidFill>
                  <a:srgbClr val="262626"/>
                </a:solidFill>
                <a:latin typeface="Verdana" panose="020B0604030504040204" pitchFamily="34" charset="0"/>
                <a:ea typeface="Verdana" panose="020B0604030504040204" pitchFamily="34" charset="0"/>
                <a:cs typeface="Verdana" panose="020B0604030504040204" pitchFamily="34" charset="0"/>
              </a:rPr>
              <a:t> </a:t>
            </a:r>
            <a:r>
              <a:rPr lang="en-US" sz="1200" dirty="0" smtClean="0">
                <a:solidFill>
                  <a:srgbClr val="262626"/>
                </a:solidFill>
                <a:latin typeface="Verdana" panose="020B0604030504040204" pitchFamily="34" charset="0"/>
                <a:ea typeface="Verdana" panose="020B0604030504040204" pitchFamily="34" charset="0"/>
                <a:cs typeface="Verdana" panose="020B0604030504040204" pitchFamily="34" charset="0"/>
              </a:rPr>
              <a:t>    will </a:t>
            </a:r>
            <a:r>
              <a:rPr lang="en-US" sz="1200" dirty="0">
                <a:solidFill>
                  <a:srgbClr val="262626"/>
                </a:solidFill>
                <a:latin typeface="Verdana" panose="020B0604030504040204" pitchFamily="34" charset="0"/>
                <a:ea typeface="Verdana" panose="020B0604030504040204" pitchFamily="34" charset="0"/>
                <a:cs typeface="Verdana" panose="020B0604030504040204" pitchFamily="34" charset="0"/>
              </a:rPr>
              <a:t>be </a:t>
            </a:r>
            <a:r>
              <a:rPr lang="en-US" sz="1200" dirty="0" smtClean="0">
                <a:solidFill>
                  <a:srgbClr val="262626"/>
                </a:solidFill>
                <a:latin typeface="Verdana" panose="020B0604030504040204" pitchFamily="34" charset="0"/>
                <a:ea typeface="Verdana" panose="020B0604030504040204" pitchFamily="34" charset="0"/>
                <a:cs typeface="Verdana" panose="020B0604030504040204" pitchFamily="34" charset="0"/>
              </a:rPr>
              <a:t>using to </a:t>
            </a:r>
            <a:r>
              <a:rPr lang="en-US" sz="1200" dirty="0">
                <a:solidFill>
                  <a:srgbClr val="262626"/>
                </a:solidFill>
                <a:latin typeface="Verdana" panose="020B0604030504040204" pitchFamily="34" charset="0"/>
                <a:ea typeface="Verdana" panose="020B0604030504040204" pitchFamily="34" charset="0"/>
                <a:cs typeface="Verdana" panose="020B0604030504040204" pitchFamily="34" charset="0"/>
              </a:rPr>
              <a:t>measure and value their impacts </a:t>
            </a:r>
            <a:endParaRPr lang="en-US" sz="1200" dirty="0" smtClean="0">
              <a:solidFill>
                <a:srgbClr val="262626"/>
              </a:solidFill>
              <a:latin typeface="Verdana" panose="020B0604030504040204" pitchFamily="34" charset="0"/>
              <a:ea typeface="Verdana" panose="020B0604030504040204" pitchFamily="34" charset="0"/>
              <a:cs typeface="Verdana" panose="020B0604030504040204" pitchFamily="34" charset="0"/>
            </a:endParaRPr>
          </a:p>
          <a:p>
            <a:r>
              <a:rPr lang="en-US" sz="1200" dirty="0">
                <a:solidFill>
                  <a:srgbClr val="262626"/>
                </a:solidFill>
                <a:latin typeface="Verdana" panose="020B0604030504040204" pitchFamily="34" charset="0"/>
                <a:ea typeface="Verdana" panose="020B0604030504040204" pitchFamily="34" charset="0"/>
                <a:cs typeface="Verdana" panose="020B0604030504040204" pitchFamily="34" charset="0"/>
              </a:rPr>
              <a:t> </a:t>
            </a:r>
            <a:r>
              <a:rPr lang="en-US" sz="1200" dirty="0" smtClean="0">
                <a:solidFill>
                  <a:srgbClr val="262626"/>
                </a:solidFill>
                <a:latin typeface="Verdana" panose="020B0604030504040204" pitchFamily="34" charset="0"/>
                <a:ea typeface="Verdana" panose="020B0604030504040204" pitchFamily="34" charset="0"/>
                <a:cs typeface="Verdana" panose="020B0604030504040204" pitchFamily="34" charset="0"/>
              </a:rPr>
              <a:t>           and dependencies, inform their </a:t>
            </a:r>
            <a:r>
              <a:rPr lang="en-US" sz="1200" dirty="0">
                <a:solidFill>
                  <a:srgbClr val="262626"/>
                </a:solidFill>
                <a:latin typeface="Verdana" panose="020B0604030504040204" pitchFamily="34" charset="0"/>
                <a:ea typeface="Verdana" panose="020B0604030504040204" pitchFamily="34" charset="0"/>
                <a:cs typeface="Verdana" panose="020B0604030504040204" pitchFamily="34" charset="0"/>
              </a:rPr>
              <a:t>decision </a:t>
            </a:r>
            <a:r>
              <a:rPr lang="en-US" sz="1200" dirty="0" smtClean="0">
                <a:solidFill>
                  <a:srgbClr val="262626"/>
                </a:solidFill>
                <a:latin typeface="Verdana" panose="020B0604030504040204" pitchFamily="34" charset="0"/>
                <a:ea typeface="Verdana" panose="020B0604030504040204" pitchFamily="34" charset="0"/>
                <a:cs typeface="Verdana" panose="020B0604030504040204" pitchFamily="34" charset="0"/>
              </a:rPr>
              <a:t>        </a:t>
            </a:r>
          </a:p>
          <a:p>
            <a:r>
              <a:rPr lang="en-US" sz="1200" dirty="0">
                <a:solidFill>
                  <a:srgbClr val="262626"/>
                </a:solidFill>
                <a:latin typeface="Verdana" panose="020B0604030504040204" pitchFamily="34" charset="0"/>
                <a:ea typeface="Verdana" panose="020B0604030504040204" pitchFamily="34" charset="0"/>
                <a:cs typeface="Verdana" panose="020B0604030504040204" pitchFamily="34" charset="0"/>
              </a:rPr>
              <a:t> </a:t>
            </a:r>
            <a:r>
              <a:rPr lang="en-US" sz="1200" dirty="0" smtClean="0">
                <a:solidFill>
                  <a:srgbClr val="262626"/>
                </a:solidFill>
                <a:latin typeface="Verdana" panose="020B0604030504040204" pitchFamily="34" charset="0"/>
                <a:ea typeface="Verdana" panose="020B0604030504040204" pitchFamily="34" charset="0"/>
                <a:cs typeface="Verdana" panose="020B0604030504040204" pitchFamily="34" charset="0"/>
              </a:rPr>
              <a:t>                 making and strategy, and engage with </a:t>
            </a:r>
          </a:p>
          <a:p>
            <a:r>
              <a:rPr lang="en-US" sz="1200" dirty="0">
                <a:solidFill>
                  <a:srgbClr val="262626"/>
                </a:solidFill>
                <a:latin typeface="Verdana" panose="020B0604030504040204" pitchFamily="34" charset="0"/>
                <a:ea typeface="Verdana" panose="020B0604030504040204" pitchFamily="34" charset="0"/>
                <a:cs typeface="Verdana" panose="020B0604030504040204" pitchFamily="34" charset="0"/>
              </a:rPr>
              <a:t> </a:t>
            </a:r>
            <a:r>
              <a:rPr lang="en-US" sz="1200" dirty="0" smtClean="0">
                <a:solidFill>
                  <a:srgbClr val="262626"/>
                </a:solidFill>
                <a:latin typeface="Verdana" panose="020B0604030504040204" pitchFamily="34" charset="0"/>
                <a:ea typeface="Verdana" panose="020B0604030504040204" pitchFamily="34" charset="0"/>
                <a:cs typeface="Verdana" panose="020B0604030504040204" pitchFamily="34" charset="0"/>
              </a:rPr>
              <a:t>                      stakeholders. The Natural Capital </a:t>
            </a:r>
          </a:p>
          <a:p>
            <a:r>
              <a:rPr lang="en-US" sz="1200" dirty="0">
                <a:solidFill>
                  <a:srgbClr val="262626"/>
                </a:solidFill>
                <a:latin typeface="Verdana" panose="020B0604030504040204" pitchFamily="34" charset="0"/>
                <a:ea typeface="Verdana" panose="020B0604030504040204" pitchFamily="34" charset="0"/>
                <a:cs typeface="Verdana" panose="020B0604030504040204" pitchFamily="34" charset="0"/>
              </a:rPr>
              <a:t> </a:t>
            </a:r>
            <a:r>
              <a:rPr lang="en-US" sz="1200" dirty="0" smtClean="0">
                <a:solidFill>
                  <a:srgbClr val="262626"/>
                </a:solidFill>
                <a:latin typeface="Verdana" panose="020B0604030504040204" pitchFamily="34" charset="0"/>
                <a:ea typeface="Verdana" panose="020B0604030504040204" pitchFamily="34" charset="0"/>
                <a:cs typeface="Verdana" panose="020B0604030504040204" pitchFamily="34" charset="0"/>
              </a:rPr>
              <a:t>                          Protocol is complementary to all of </a:t>
            </a:r>
          </a:p>
          <a:p>
            <a:r>
              <a:rPr lang="en-US" sz="1200" dirty="0">
                <a:solidFill>
                  <a:srgbClr val="262626"/>
                </a:solidFill>
                <a:latin typeface="Verdana" panose="020B0604030504040204" pitchFamily="34" charset="0"/>
                <a:ea typeface="Verdana" panose="020B0604030504040204" pitchFamily="34" charset="0"/>
                <a:cs typeface="Verdana" panose="020B0604030504040204" pitchFamily="34" charset="0"/>
              </a:rPr>
              <a:t> </a:t>
            </a:r>
            <a:r>
              <a:rPr lang="en-US" sz="1200" dirty="0" smtClean="0">
                <a:solidFill>
                  <a:srgbClr val="262626"/>
                </a:solidFill>
                <a:latin typeface="Verdana" panose="020B0604030504040204" pitchFamily="34" charset="0"/>
                <a:ea typeface="Verdana" panose="020B0604030504040204" pitchFamily="34" charset="0"/>
                <a:cs typeface="Verdana" panose="020B0604030504040204" pitchFamily="34" charset="0"/>
              </a:rPr>
              <a:t>                               these and provides a </a:t>
            </a:r>
          </a:p>
          <a:p>
            <a:r>
              <a:rPr lang="en-US" sz="1200" dirty="0">
                <a:solidFill>
                  <a:srgbClr val="262626"/>
                </a:solidFill>
                <a:latin typeface="Verdana" panose="020B0604030504040204" pitchFamily="34" charset="0"/>
                <a:ea typeface="Verdana" panose="020B0604030504040204" pitchFamily="34" charset="0"/>
                <a:cs typeface="Verdana" panose="020B0604030504040204" pitchFamily="34" charset="0"/>
              </a:rPr>
              <a:t> </a:t>
            </a:r>
            <a:r>
              <a:rPr lang="en-US" sz="1200" dirty="0" smtClean="0">
                <a:solidFill>
                  <a:srgbClr val="262626"/>
                </a:solidFill>
                <a:latin typeface="Verdana" panose="020B0604030504040204" pitchFamily="34" charset="0"/>
                <a:ea typeface="Verdana" panose="020B0604030504040204" pitchFamily="34" charset="0"/>
                <a:cs typeface="Verdana" panose="020B0604030504040204" pitchFamily="34" charset="0"/>
              </a:rPr>
              <a:t>                                   standardized framework to </a:t>
            </a:r>
          </a:p>
          <a:p>
            <a:r>
              <a:rPr lang="en-US" sz="1200" dirty="0">
                <a:solidFill>
                  <a:srgbClr val="262626"/>
                </a:solidFill>
                <a:latin typeface="Verdana" panose="020B0604030504040204" pitchFamily="34" charset="0"/>
                <a:ea typeface="Verdana" panose="020B0604030504040204" pitchFamily="34" charset="0"/>
                <a:cs typeface="Verdana" panose="020B0604030504040204" pitchFamily="34" charset="0"/>
              </a:rPr>
              <a:t> </a:t>
            </a:r>
            <a:r>
              <a:rPr lang="en-US" sz="1200" dirty="0" smtClean="0">
                <a:solidFill>
                  <a:srgbClr val="262626"/>
                </a:solidFill>
                <a:latin typeface="Verdana" panose="020B0604030504040204" pitchFamily="34" charset="0"/>
                <a:ea typeface="Verdana" panose="020B0604030504040204" pitchFamily="34" charset="0"/>
                <a:cs typeface="Verdana" panose="020B0604030504040204" pitchFamily="34" charset="0"/>
              </a:rPr>
              <a:t>                                      help </a:t>
            </a:r>
            <a:r>
              <a:rPr lang="en-GB" sz="1200" dirty="0" smtClean="0">
                <a:solidFill>
                  <a:srgbClr val="262626"/>
                </a:solidFill>
                <a:latin typeface="Verdana" panose="020B0604030504040204" pitchFamily="34" charset="0"/>
                <a:ea typeface="Verdana" panose="020B0604030504040204" pitchFamily="34" charset="0"/>
                <a:cs typeface="Verdana" panose="020B0604030504040204" pitchFamily="34" charset="0"/>
              </a:rPr>
              <a:t>include natural                                               </a:t>
            </a:r>
          </a:p>
          <a:p>
            <a:r>
              <a:rPr lang="en-GB" sz="1200" dirty="0">
                <a:solidFill>
                  <a:srgbClr val="262626"/>
                </a:solidFill>
                <a:latin typeface="Verdana" panose="020B0604030504040204" pitchFamily="34" charset="0"/>
                <a:ea typeface="Verdana" panose="020B0604030504040204" pitchFamily="34" charset="0"/>
                <a:cs typeface="Verdana" panose="020B0604030504040204" pitchFamily="34" charset="0"/>
              </a:rPr>
              <a:t> </a:t>
            </a:r>
            <a:r>
              <a:rPr lang="en-GB" sz="1200" dirty="0" smtClean="0">
                <a:solidFill>
                  <a:srgbClr val="262626"/>
                </a:solidFill>
                <a:latin typeface="Verdana" panose="020B0604030504040204" pitchFamily="34" charset="0"/>
                <a:ea typeface="Verdana" panose="020B0604030504040204" pitchFamily="34" charset="0"/>
                <a:cs typeface="Verdana" panose="020B0604030504040204" pitchFamily="34" charset="0"/>
              </a:rPr>
              <a:t>                                         capital in decision-                          </a:t>
            </a:r>
          </a:p>
          <a:p>
            <a:r>
              <a:rPr lang="en-GB" sz="1200" dirty="0">
                <a:solidFill>
                  <a:srgbClr val="262626"/>
                </a:solidFill>
                <a:latin typeface="Verdana" panose="020B0604030504040204" pitchFamily="34" charset="0"/>
                <a:ea typeface="Verdana" panose="020B0604030504040204" pitchFamily="34" charset="0"/>
                <a:cs typeface="Verdana" panose="020B0604030504040204" pitchFamily="34" charset="0"/>
              </a:rPr>
              <a:t> </a:t>
            </a:r>
            <a:r>
              <a:rPr lang="en-GB" sz="1200" dirty="0" smtClean="0">
                <a:solidFill>
                  <a:srgbClr val="262626"/>
                </a:solidFill>
                <a:latin typeface="Verdana" panose="020B0604030504040204" pitchFamily="34" charset="0"/>
                <a:ea typeface="Verdana" panose="020B0604030504040204" pitchFamily="34" charset="0"/>
                <a:cs typeface="Verdana" panose="020B0604030504040204" pitchFamily="34" charset="0"/>
              </a:rPr>
              <a:t>                                           making.</a:t>
            </a:r>
            <a:endParaRPr lang="en-GB" sz="1200" dirty="0">
              <a:solidFill>
                <a:srgbClr val="262626"/>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189664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765201" y="361156"/>
            <a:ext cx="6248138" cy="438066"/>
          </a:xfrm>
          <a:prstGeom prst="rect">
            <a:avLst/>
          </a:prstGeom>
        </p:spPr>
        <p:txBody>
          <a:bodyPr vert="horz" lIns="73624" tIns="36812" rIns="73624" bIns="36812" rtlCol="0" anchor="ctr">
            <a:noAutofit/>
          </a:bodyPr>
          <a:lstStyle>
            <a:lvl1pPr algn="l" defTabSz="736264" rtl="0" eaLnBrk="1" latinLnBrk="0" hangingPunct="1">
              <a:spcBef>
                <a:spcPct val="0"/>
              </a:spcBef>
              <a:buNone/>
              <a:defRPr sz="1700" b="0" i="0" kern="1200">
                <a:solidFill>
                  <a:srgbClr val="FDAF18"/>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Introducing the Protocol</a:t>
            </a:r>
            <a:endParaRPr lang="en-US"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999" y="0"/>
            <a:ext cx="6561549" cy="5330825"/>
          </a:xfrm>
          <a:prstGeom prst="rect">
            <a:avLst/>
          </a:prstGeom>
        </p:spPr>
      </p:pic>
      <p:sp>
        <p:nvSpPr>
          <p:cNvPr id="6" name="Rectangle 5"/>
          <p:cNvSpPr/>
          <p:nvPr/>
        </p:nvSpPr>
        <p:spPr>
          <a:xfrm>
            <a:off x="6877769" y="217140"/>
            <a:ext cx="57606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3312368" y="1116"/>
            <a:ext cx="4357489" cy="2123658"/>
          </a:xfrm>
          <a:prstGeom prst="rect">
            <a:avLst/>
          </a:prstGeom>
        </p:spPr>
        <p:txBody>
          <a:bodyPr wrap="square">
            <a:spAutoFit/>
          </a:bodyPr>
          <a:lstStyle/>
          <a:p>
            <a:r>
              <a:rPr lang="en-US" sz="1200" dirty="0">
                <a:solidFill>
                  <a:srgbClr val="262626"/>
                </a:solidFill>
                <a:latin typeface="Verdana" panose="020B0604030504040204" pitchFamily="34" charset="0"/>
                <a:ea typeface="Verdana" panose="020B0604030504040204" pitchFamily="34" charset="0"/>
                <a:cs typeface="Verdana" panose="020B0604030504040204" pitchFamily="34" charset="0"/>
              </a:rPr>
              <a:t>There are many existing approaches </a:t>
            </a:r>
            <a:r>
              <a:rPr lang="en-US" sz="1200" dirty="0" smtClean="0">
                <a:solidFill>
                  <a:srgbClr val="262626"/>
                </a:solidFill>
                <a:latin typeface="Verdana" panose="020B0604030504040204" pitchFamily="34" charset="0"/>
                <a:ea typeface="Verdana" panose="020B0604030504040204" pitchFamily="34" charset="0"/>
                <a:cs typeface="Verdana" panose="020B0604030504040204" pitchFamily="34" charset="0"/>
              </a:rPr>
              <a:t>that </a:t>
            </a:r>
            <a:r>
              <a:rPr lang="en-US" sz="1200" dirty="0">
                <a:solidFill>
                  <a:srgbClr val="262626"/>
                </a:solidFill>
                <a:latin typeface="Verdana" panose="020B0604030504040204" pitchFamily="34" charset="0"/>
                <a:ea typeface="Verdana" panose="020B0604030504040204" pitchFamily="34" charset="0"/>
                <a:cs typeface="Verdana" panose="020B0604030504040204" pitchFamily="34" charset="0"/>
              </a:rPr>
              <a:t>businesses </a:t>
            </a:r>
            <a:endParaRPr lang="en-US" sz="1200" dirty="0" smtClean="0">
              <a:solidFill>
                <a:srgbClr val="262626"/>
              </a:solidFill>
              <a:latin typeface="Verdana" panose="020B0604030504040204" pitchFamily="34" charset="0"/>
              <a:ea typeface="Verdana" panose="020B0604030504040204" pitchFamily="34" charset="0"/>
              <a:cs typeface="Verdana" panose="020B0604030504040204" pitchFamily="34" charset="0"/>
            </a:endParaRPr>
          </a:p>
          <a:p>
            <a:r>
              <a:rPr lang="en-US" sz="1200" dirty="0">
                <a:solidFill>
                  <a:srgbClr val="262626"/>
                </a:solidFill>
                <a:latin typeface="Verdana" panose="020B0604030504040204" pitchFamily="34" charset="0"/>
                <a:ea typeface="Verdana" panose="020B0604030504040204" pitchFamily="34" charset="0"/>
                <a:cs typeface="Verdana" panose="020B0604030504040204" pitchFamily="34" charset="0"/>
              </a:rPr>
              <a:t> </a:t>
            </a:r>
            <a:r>
              <a:rPr lang="en-US" sz="1200" dirty="0" smtClean="0">
                <a:solidFill>
                  <a:srgbClr val="262626"/>
                </a:solidFill>
                <a:latin typeface="Verdana" panose="020B0604030504040204" pitchFamily="34" charset="0"/>
                <a:ea typeface="Verdana" panose="020B0604030504040204" pitchFamily="34" charset="0"/>
                <a:cs typeface="Verdana" panose="020B0604030504040204" pitchFamily="34" charset="0"/>
              </a:rPr>
              <a:t>    will </a:t>
            </a:r>
            <a:r>
              <a:rPr lang="en-US" sz="1200" dirty="0">
                <a:solidFill>
                  <a:srgbClr val="262626"/>
                </a:solidFill>
                <a:latin typeface="Verdana" panose="020B0604030504040204" pitchFamily="34" charset="0"/>
                <a:ea typeface="Verdana" panose="020B0604030504040204" pitchFamily="34" charset="0"/>
                <a:cs typeface="Verdana" panose="020B0604030504040204" pitchFamily="34" charset="0"/>
              </a:rPr>
              <a:t>be </a:t>
            </a:r>
            <a:r>
              <a:rPr lang="en-US" sz="1200" dirty="0" smtClean="0">
                <a:solidFill>
                  <a:srgbClr val="262626"/>
                </a:solidFill>
                <a:latin typeface="Verdana" panose="020B0604030504040204" pitchFamily="34" charset="0"/>
                <a:ea typeface="Verdana" panose="020B0604030504040204" pitchFamily="34" charset="0"/>
                <a:cs typeface="Verdana" panose="020B0604030504040204" pitchFamily="34" charset="0"/>
              </a:rPr>
              <a:t>using to </a:t>
            </a:r>
            <a:r>
              <a:rPr lang="en-US" sz="1200" dirty="0">
                <a:solidFill>
                  <a:srgbClr val="262626"/>
                </a:solidFill>
                <a:latin typeface="Verdana" panose="020B0604030504040204" pitchFamily="34" charset="0"/>
                <a:ea typeface="Verdana" panose="020B0604030504040204" pitchFamily="34" charset="0"/>
                <a:cs typeface="Verdana" panose="020B0604030504040204" pitchFamily="34" charset="0"/>
              </a:rPr>
              <a:t>measure and value their impacts </a:t>
            </a:r>
            <a:endParaRPr lang="en-US" sz="1200" dirty="0" smtClean="0">
              <a:solidFill>
                <a:srgbClr val="262626"/>
              </a:solidFill>
              <a:latin typeface="Verdana" panose="020B0604030504040204" pitchFamily="34" charset="0"/>
              <a:ea typeface="Verdana" panose="020B0604030504040204" pitchFamily="34" charset="0"/>
              <a:cs typeface="Verdana" panose="020B0604030504040204" pitchFamily="34" charset="0"/>
            </a:endParaRPr>
          </a:p>
          <a:p>
            <a:r>
              <a:rPr lang="en-US" sz="1200" dirty="0">
                <a:solidFill>
                  <a:srgbClr val="262626"/>
                </a:solidFill>
                <a:latin typeface="Verdana" panose="020B0604030504040204" pitchFamily="34" charset="0"/>
                <a:ea typeface="Verdana" panose="020B0604030504040204" pitchFamily="34" charset="0"/>
                <a:cs typeface="Verdana" panose="020B0604030504040204" pitchFamily="34" charset="0"/>
              </a:rPr>
              <a:t> </a:t>
            </a:r>
            <a:r>
              <a:rPr lang="en-US" sz="1200" dirty="0" smtClean="0">
                <a:solidFill>
                  <a:srgbClr val="262626"/>
                </a:solidFill>
                <a:latin typeface="Verdana" panose="020B0604030504040204" pitchFamily="34" charset="0"/>
                <a:ea typeface="Verdana" panose="020B0604030504040204" pitchFamily="34" charset="0"/>
                <a:cs typeface="Verdana" panose="020B0604030504040204" pitchFamily="34" charset="0"/>
              </a:rPr>
              <a:t>           and dependencies, inform their </a:t>
            </a:r>
            <a:r>
              <a:rPr lang="en-US" sz="1200" dirty="0">
                <a:solidFill>
                  <a:srgbClr val="262626"/>
                </a:solidFill>
                <a:latin typeface="Verdana" panose="020B0604030504040204" pitchFamily="34" charset="0"/>
                <a:ea typeface="Verdana" panose="020B0604030504040204" pitchFamily="34" charset="0"/>
                <a:cs typeface="Verdana" panose="020B0604030504040204" pitchFamily="34" charset="0"/>
              </a:rPr>
              <a:t>decision </a:t>
            </a:r>
            <a:r>
              <a:rPr lang="en-US" sz="1200" dirty="0" smtClean="0">
                <a:solidFill>
                  <a:srgbClr val="262626"/>
                </a:solidFill>
                <a:latin typeface="Verdana" panose="020B0604030504040204" pitchFamily="34" charset="0"/>
                <a:ea typeface="Verdana" panose="020B0604030504040204" pitchFamily="34" charset="0"/>
                <a:cs typeface="Verdana" panose="020B0604030504040204" pitchFamily="34" charset="0"/>
              </a:rPr>
              <a:t>        </a:t>
            </a:r>
          </a:p>
          <a:p>
            <a:r>
              <a:rPr lang="en-US" sz="1200" dirty="0">
                <a:solidFill>
                  <a:srgbClr val="262626"/>
                </a:solidFill>
                <a:latin typeface="Verdana" panose="020B0604030504040204" pitchFamily="34" charset="0"/>
                <a:ea typeface="Verdana" panose="020B0604030504040204" pitchFamily="34" charset="0"/>
                <a:cs typeface="Verdana" panose="020B0604030504040204" pitchFamily="34" charset="0"/>
              </a:rPr>
              <a:t> </a:t>
            </a:r>
            <a:r>
              <a:rPr lang="en-US" sz="1200" dirty="0" smtClean="0">
                <a:solidFill>
                  <a:srgbClr val="262626"/>
                </a:solidFill>
                <a:latin typeface="Verdana" panose="020B0604030504040204" pitchFamily="34" charset="0"/>
                <a:ea typeface="Verdana" panose="020B0604030504040204" pitchFamily="34" charset="0"/>
                <a:cs typeface="Verdana" panose="020B0604030504040204" pitchFamily="34" charset="0"/>
              </a:rPr>
              <a:t>                 making and strategy, and engage with </a:t>
            </a:r>
          </a:p>
          <a:p>
            <a:r>
              <a:rPr lang="en-US" sz="1200" dirty="0">
                <a:solidFill>
                  <a:srgbClr val="262626"/>
                </a:solidFill>
                <a:latin typeface="Verdana" panose="020B0604030504040204" pitchFamily="34" charset="0"/>
                <a:ea typeface="Verdana" panose="020B0604030504040204" pitchFamily="34" charset="0"/>
                <a:cs typeface="Verdana" panose="020B0604030504040204" pitchFamily="34" charset="0"/>
              </a:rPr>
              <a:t> </a:t>
            </a:r>
            <a:r>
              <a:rPr lang="en-US" sz="1200" dirty="0" smtClean="0">
                <a:solidFill>
                  <a:srgbClr val="262626"/>
                </a:solidFill>
                <a:latin typeface="Verdana" panose="020B0604030504040204" pitchFamily="34" charset="0"/>
                <a:ea typeface="Verdana" panose="020B0604030504040204" pitchFamily="34" charset="0"/>
                <a:cs typeface="Verdana" panose="020B0604030504040204" pitchFamily="34" charset="0"/>
              </a:rPr>
              <a:t>                      stakeholders. The Natural Capital </a:t>
            </a:r>
          </a:p>
          <a:p>
            <a:r>
              <a:rPr lang="en-US" sz="1200" dirty="0">
                <a:solidFill>
                  <a:srgbClr val="262626"/>
                </a:solidFill>
                <a:latin typeface="Verdana" panose="020B0604030504040204" pitchFamily="34" charset="0"/>
                <a:ea typeface="Verdana" panose="020B0604030504040204" pitchFamily="34" charset="0"/>
                <a:cs typeface="Verdana" panose="020B0604030504040204" pitchFamily="34" charset="0"/>
              </a:rPr>
              <a:t> </a:t>
            </a:r>
            <a:r>
              <a:rPr lang="en-US" sz="1200" dirty="0" smtClean="0">
                <a:solidFill>
                  <a:srgbClr val="262626"/>
                </a:solidFill>
                <a:latin typeface="Verdana" panose="020B0604030504040204" pitchFamily="34" charset="0"/>
                <a:ea typeface="Verdana" panose="020B0604030504040204" pitchFamily="34" charset="0"/>
                <a:cs typeface="Verdana" panose="020B0604030504040204" pitchFamily="34" charset="0"/>
              </a:rPr>
              <a:t>                          Protocol is complementary to all of </a:t>
            </a:r>
          </a:p>
          <a:p>
            <a:r>
              <a:rPr lang="en-US" sz="1200" dirty="0">
                <a:solidFill>
                  <a:srgbClr val="262626"/>
                </a:solidFill>
                <a:latin typeface="Verdana" panose="020B0604030504040204" pitchFamily="34" charset="0"/>
                <a:ea typeface="Verdana" panose="020B0604030504040204" pitchFamily="34" charset="0"/>
                <a:cs typeface="Verdana" panose="020B0604030504040204" pitchFamily="34" charset="0"/>
              </a:rPr>
              <a:t> </a:t>
            </a:r>
            <a:r>
              <a:rPr lang="en-US" sz="1200" dirty="0" smtClean="0">
                <a:solidFill>
                  <a:srgbClr val="262626"/>
                </a:solidFill>
                <a:latin typeface="Verdana" panose="020B0604030504040204" pitchFamily="34" charset="0"/>
                <a:ea typeface="Verdana" panose="020B0604030504040204" pitchFamily="34" charset="0"/>
                <a:cs typeface="Verdana" panose="020B0604030504040204" pitchFamily="34" charset="0"/>
              </a:rPr>
              <a:t>                               these and provides a </a:t>
            </a:r>
          </a:p>
          <a:p>
            <a:r>
              <a:rPr lang="en-US" sz="1200" dirty="0">
                <a:solidFill>
                  <a:srgbClr val="262626"/>
                </a:solidFill>
                <a:latin typeface="Verdana" panose="020B0604030504040204" pitchFamily="34" charset="0"/>
                <a:ea typeface="Verdana" panose="020B0604030504040204" pitchFamily="34" charset="0"/>
                <a:cs typeface="Verdana" panose="020B0604030504040204" pitchFamily="34" charset="0"/>
              </a:rPr>
              <a:t> </a:t>
            </a:r>
            <a:r>
              <a:rPr lang="en-US" sz="1200" dirty="0" smtClean="0">
                <a:solidFill>
                  <a:srgbClr val="262626"/>
                </a:solidFill>
                <a:latin typeface="Verdana" panose="020B0604030504040204" pitchFamily="34" charset="0"/>
                <a:ea typeface="Verdana" panose="020B0604030504040204" pitchFamily="34" charset="0"/>
                <a:cs typeface="Verdana" panose="020B0604030504040204" pitchFamily="34" charset="0"/>
              </a:rPr>
              <a:t>                                   standardized framework to </a:t>
            </a:r>
          </a:p>
          <a:p>
            <a:r>
              <a:rPr lang="en-US" sz="1200" dirty="0">
                <a:solidFill>
                  <a:srgbClr val="262626"/>
                </a:solidFill>
                <a:latin typeface="Verdana" panose="020B0604030504040204" pitchFamily="34" charset="0"/>
                <a:ea typeface="Verdana" panose="020B0604030504040204" pitchFamily="34" charset="0"/>
                <a:cs typeface="Verdana" panose="020B0604030504040204" pitchFamily="34" charset="0"/>
              </a:rPr>
              <a:t> </a:t>
            </a:r>
            <a:r>
              <a:rPr lang="en-US" sz="1200" dirty="0" smtClean="0">
                <a:solidFill>
                  <a:srgbClr val="262626"/>
                </a:solidFill>
                <a:latin typeface="Verdana" panose="020B0604030504040204" pitchFamily="34" charset="0"/>
                <a:ea typeface="Verdana" panose="020B0604030504040204" pitchFamily="34" charset="0"/>
                <a:cs typeface="Verdana" panose="020B0604030504040204" pitchFamily="34" charset="0"/>
              </a:rPr>
              <a:t>                                      help </a:t>
            </a:r>
            <a:r>
              <a:rPr lang="en-GB" sz="1200" dirty="0" smtClean="0">
                <a:solidFill>
                  <a:srgbClr val="262626"/>
                </a:solidFill>
                <a:latin typeface="Verdana" panose="020B0604030504040204" pitchFamily="34" charset="0"/>
                <a:ea typeface="Verdana" panose="020B0604030504040204" pitchFamily="34" charset="0"/>
                <a:cs typeface="Verdana" panose="020B0604030504040204" pitchFamily="34" charset="0"/>
              </a:rPr>
              <a:t>include natural                                               </a:t>
            </a:r>
          </a:p>
          <a:p>
            <a:r>
              <a:rPr lang="en-GB" sz="1200" dirty="0">
                <a:solidFill>
                  <a:srgbClr val="262626"/>
                </a:solidFill>
                <a:latin typeface="Verdana" panose="020B0604030504040204" pitchFamily="34" charset="0"/>
                <a:ea typeface="Verdana" panose="020B0604030504040204" pitchFamily="34" charset="0"/>
                <a:cs typeface="Verdana" panose="020B0604030504040204" pitchFamily="34" charset="0"/>
              </a:rPr>
              <a:t> </a:t>
            </a:r>
            <a:r>
              <a:rPr lang="en-GB" sz="1200" dirty="0" smtClean="0">
                <a:solidFill>
                  <a:srgbClr val="262626"/>
                </a:solidFill>
                <a:latin typeface="Verdana" panose="020B0604030504040204" pitchFamily="34" charset="0"/>
                <a:ea typeface="Verdana" panose="020B0604030504040204" pitchFamily="34" charset="0"/>
                <a:cs typeface="Verdana" panose="020B0604030504040204" pitchFamily="34" charset="0"/>
              </a:rPr>
              <a:t>                                         capital in decision-                          </a:t>
            </a:r>
          </a:p>
          <a:p>
            <a:r>
              <a:rPr lang="en-GB" sz="1200" dirty="0">
                <a:solidFill>
                  <a:srgbClr val="262626"/>
                </a:solidFill>
                <a:latin typeface="Verdana" panose="020B0604030504040204" pitchFamily="34" charset="0"/>
                <a:ea typeface="Verdana" panose="020B0604030504040204" pitchFamily="34" charset="0"/>
                <a:cs typeface="Verdana" panose="020B0604030504040204" pitchFamily="34" charset="0"/>
              </a:rPr>
              <a:t> </a:t>
            </a:r>
            <a:r>
              <a:rPr lang="en-GB" sz="1200" dirty="0" smtClean="0">
                <a:solidFill>
                  <a:srgbClr val="262626"/>
                </a:solidFill>
                <a:latin typeface="Verdana" panose="020B0604030504040204" pitchFamily="34" charset="0"/>
                <a:ea typeface="Verdana" panose="020B0604030504040204" pitchFamily="34" charset="0"/>
                <a:cs typeface="Verdana" panose="020B0604030504040204" pitchFamily="34" charset="0"/>
              </a:rPr>
              <a:t>                                           making.</a:t>
            </a:r>
            <a:endParaRPr lang="en-GB" sz="1200" dirty="0">
              <a:solidFill>
                <a:srgbClr val="262626"/>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Rounded Rectangle 11"/>
          <p:cNvSpPr/>
          <p:nvPr/>
        </p:nvSpPr>
        <p:spPr>
          <a:xfrm>
            <a:off x="4069457" y="2881436"/>
            <a:ext cx="3384376" cy="2349579"/>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1200" dirty="0">
                <a:solidFill>
                  <a:srgbClr val="262626"/>
                </a:solidFill>
                <a:latin typeface="Verdana" panose="020B0604030504040204" pitchFamily="34" charset="0"/>
                <a:ea typeface="Verdana" panose="020B0604030504040204" pitchFamily="34" charset="0"/>
                <a:cs typeface="Verdana" panose="020B0604030504040204" pitchFamily="34" charset="0"/>
              </a:rPr>
              <a:t>While there are national level accounting initiatives such as the UN System of Environmental Economic Accounting (SEEA) implemented by governments, through for example, the World Bank led Wealth Accounting and Valuation of Ecosystem Services (WAVES) global partnership, the Natural Capital Protocol is focused at a business decision-making level and </a:t>
            </a:r>
            <a:r>
              <a:rPr lang="en-US" sz="1200" dirty="0" smtClean="0">
                <a:solidFill>
                  <a:srgbClr val="262626"/>
                </a:solidFill>
                <a:latin typeface="Verdana" panose="020B0604030504040204" pitchFamily="34" charset="0"/>
                <a:ea typeface="Verdana" panose="020B0604030504040204" pitchFamily="34" charset="0"/>
                <a:cs typeface="Verdana" panose="020B0604030504040204" pitchFamily="34" charset="0"/>
              </a:rPr>
              <a:t>can </a:t>
            </a:r>
            <a:r>
              <a:rPr lang="en-GB" sz="1200" dirty="0" smtClean="0">
                <a:solidFill>
                  <a:srgbClr val="262626"/>
                </a:solidFill>
                <a:latin typeface="Verdana" panose="020B0604030504040204" pitchFamily="34" charset="0"/>
                <a:ea typeface="Verdana" panose="020B0604030504040204" pitchFamily="34" charset="0"/>
                <a:cs typeface="Verdana" panose="020B0604030504040204" pitchFamily="34" charset="0"/>
              </a:rPr>
              <a:t>be </a:t>
            </a:r>
            <a:r>
              <a:rPr lang="en-GB" sz="1200" dirty="0">
                <a:solidFill>
                  <a:srgbClr val="262626"/>
                </a:solidFill>
                <a:latin typeface="Verdana" panose="020B0604030504040204" pitchFamily="34" charset="0"/>
                <a:ea typeface="Verdana" panose="020B0604030504040204" pitchFamily="34" charset="0"/>
                <a:cs typeface="Verdana" panose="020B0604030504040204" pitchFamily="34" charset="0"/>
              </a:rPr>
              <a:t>implemented across boundaries.</a:t>
            </a:r>
            <a:endParaRPr lang="en-GB"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797654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p:cNvSpPr txBox="1">
            <a:spLocks/>
          </p:cNvSpPr>
          <p:nvPr/>
        </p:nvSpPr>
        <p:spPr>
          <a:xfrm>
            <a:off x="3061345" y="2377381"/>
            <a:ext cx="4320480" cy="864096"/>
          </a:xfrm>
          <a:prstGeom prst="rect">
            <a:avLst/>
          </a:prstGeom>
        </p:spPr>
        <p:txBody>
          <a:bodyPr vert="horz" lIns="73624" tIns="36812" rIns="73624" bIns="36812" rtlCol="0" anchor="t">
            <a:noAutofit/>
          </a:bodyPr>
          <a:lstStyle>
            <a:lvl1pPr algn="l" defTabSz="736264" rtl="0" eaLnBrk="1" latinLnBrk="0" hangingPunct="1">
              <a:spcBef>
                <a:spcPct val="0"/>
              </a:spcBef>
              <a:buNone/>
              <a:defRPr sz="2000" b="1" i="0" kern="1200" cap="all">
                <a:solidFill>
                  <a:schemeClr val="bg1"/>
                </a:solidFill>
                <a:latin typeface="Source Sans Pro"/>
                <a:ea typeface="Verdana" panose="020B0604030504040204" pitchFamily="34" charset="0"/>
                <a:cs typeface="Source Sans Pro"/>
              </a:defRPr>
            </a:lvl1pPr>
          </a:lstStyle>
          <a:p>
            <a:pPr algn="r"/>
            <a:r>
              <a:rPr lang="en-GB" dirty="0" smtClean="0">
                <a:solidFill>
                  <a:schemeClr val="tx1">
                    <a:lumMod val="50000"/>
                    <a:lumOff val="50000"/>
                  </a:schemeClr>
                </a:solidFill>
                <a:latin typeface="Verdana" panose="020B0604030504040204" pitchFamily="34" charset="0"/>
                <a:cs typeface="Verdana" panose="020B0604030504040204" pitchFamily="34" charset="0"/>
              </a:rPr>
              <a:t>Sector Guides and SUPPLEMENTS </a:t>
            </a:r>
            <a:endParaRPr lang="en-GB" dirty="0">
              <a:solidFill>
                <a:schemeClr val="tx1">
                  <a:lumMod val="50000"/>
                  <a:lumOff val="50000"/>
                </a:schemeClr>
              </a:solidFill>
              <a:latin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057413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1157140" y="2456364"/>
            <a:ext cx="868325" cy="1728192"/>
            <a:chOff x="1765201" y="2449388"/>
            <a:chExt cx="868325" cy="1728192"/>
          </a:xfrm>
          <a:solidFill>
            <a:srgbClr val="B0D360"/>
          </a:solidFill>
        </p:grpSpPr>
        <p:sp>
          <p:nvSpPr>
            <p:cNvPr id="21" name="Rounded Rectangle 20"/>
            <p:cNvSpPr/>
            <p:nvPr/>
          </p:nvSpPr>
          <p:spPr>
            <a:xfrm>
              <a:off x="1765201" y="2449388"/>
              <a:ext cx="868325" cy="172819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smtClean="0">
                <a:latin typeface="Verdana" panose="020B0604030504040204" pitchFamily="34" charset="0"/>
                <a:ea typeface="Verdana" panose="020B0604030504040204" pitchFamily="34" charset="0"/>
                <a:cs typeface="Verdana" panose="020B0604030504040204" pitchFamily="34" charset="0"/>
              </a:endParaRPr>
            </a:p>
            <a:p>
              <a:pPr algn="ctr"/>
              <a:endParaRPr lang="en-GB" sz="1100" dirty="0" smtClean="0">
                <a:latin typeface="Verdana" panose="020B0604030504040204" pitchFamily="34" charset="0"/>
                <a:ea typeface="Verdana" panose="020B0604030504040204" pitchFamily="34" charset="0"/>
                <a:cs typeface="Verdana" panose="020B0604030504040204" pitchFamily="34" charset="0"/>
              </a:endParaRPr>
            </a:p>
            <a:p>
              <a:pPr algn="ctr"/>
              <a:endParaRPr lang="en-GB" sz="1100" dirty="0" smtClean="0">
                <a:latin typeface="Verdana" panose="020B0604030504040204" pitchFamily="34" charset="0"/>
                <a:ea typeface="Verdana" panose="020B0604030504040204" pitchFamily="34" charset="0"/>
                <a:cs typeface="Verdana" panose="020B0604030504040204" pitchFamily="34" charset="0"/>
              </a:endParaRPr>
            </a:p>
            <a:p>
              <a:pPr algn="ctr"/>
              <a:endParaRPr lang="en-GB" sz="1100" dirty="0" smtClean="0">
                <a:latin typeface="Verdana" panose="020B0604030504040204" pitchFamily="34" charset="0"/>
                <a:ea typeface="Verdana" panose="020B0604030504040204" pitchFamily="34" charset="0"/>
                <a:cs typeface="Verdana" panose="020B0604030504040204" pitchFamily="34" charset="0"/>
              </a:endParaRPr>
            </a:p>
            <a:p>
              <a:pPr algn="ctr"/>
              <a:r>
                <a:rPr lang="en-GB" sz="1100" dirty="0" smtClean="0">
                  <a:latin typeface="Verdana" panose="020B0604030504040204" pitchFamily="34" charset="0"/>
                  <a:ea typeface="Verdana" panose="020B0604030504040204" pitchFamily="34" charset="0"/>
                  <a:cs typeface="Verdana" panose="020B0604030504040204" pitchFamily="34" charset="0"/>
                </a:rPr>
                <a:t>Apparel</a:t>
              </a:r>
              <a:endParaRPr lang="en-GB" sz="1100" dirty="0">
                <a:latin typeface="Verdana" panose="020B0604030504040204" pitchFamily="34" charset="0"/>
                <a:ea typeface="Verdana" panose="020B0604030504040204" pitchFamily="34" charset="0"/>
                <a:cs typeface="Verdana" panose="020B0604030504040204" pitchFamily="34" charset="0"/>
              </a:endParaRPr>
            </a:p>
          </p:txBody>
        </p:sp>
        <p:pic>
          <p:nvPicPr>
            <p:cNvPr id="22" name="Picture 2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91011" y="2626533"/>
              <a:ext cx="561328" cy="799200"/>
            </a:xfrm>
            <a:prstGeom prst="rect">
              <a:avLst/>
            </a:prstGeom>
            <a:grpFill/>
            <a:ln w="9525" cap="flat">
              <a:solidFill>
                <a:srgbClr val="000000"/>
              </a:solidFill>
              <a:prstDash val="solid"/>
              <a:round/>
            </a:ln>
            <a:effectLst>
              <a:outerShdw blurRad="292100" dist="139700" dir="2700000" rotWithShape="0">
                <a:srgbClr val="333333">
                  <a:alpha val="64999"/>
                </a:srgbClr>
              </a:outerShdw>
            </a:effectLst>
          </p:spPr>
        </p:pic>
      </p:grpSp>
      <p:sp>
        <p:nvSpPr>
          <p:cNvPr id="7" name="Titre 1"/>
          <p:cNvSpPr txBox="1">
            <a:spLocks/>
          </p:cNvSpPr>
          <p:nvPr/>
        </p:nvSpPr>
        <p:spPr>
          <a:xfrm>
            <a:off x="1765201" y="361156"/>
            <a:ext cx="4392488" cy="504739"/>
          </a:xfrm>
          <a:prstGeom prst="rect">
            <a:avLst/>
          </a:prstGeom>
        </p:spPr>
        <p:txBody>
          <a:bodyPr vert="horz" lIns="73624" tIns="36812" rIns="73624" bIns="36812" rtlCol="0" anchor="ctr">
            <a:noAutofit/>
          </a:bodyPr>
          <a:lstStyle>
            <a:lvl1pPr algn="l" defTabSz="736264" rtl="0" eaLnBrk="1" latinLnBrk="0" hangingPunct="1">
              <a:spcBef>
                <a:spcPct val="0"/>
              </a:spcBef>
              <a:buNone/>
              <a:defRPr sz="1700" b="0" i="0" kern="1200">
                <a:solidFill>
                  <a:srgbClr val="FDAF18"/>
                </a:solidFill>
                <a:latin typeface="Verdana" panose="020B0604030504040204" pitchFamily="34" charset="0"/>
                <a:ea typeface="Verdana" panose="020B0604030504040204" pitchFamily="34" charset="0"/>
                <a:cs typeface="Verdana" panose="020B0604030504040204" pitchFamily="34" charset="0"/>
              </a:defRPr>
            </a:lvl1pPr>
          </a:lstStyle>
          <a:p>
            <a:r>
              <a:rPr lang="nl-NL" dirty="0" smtClean="0"/>
              <a:t>Sector Guides </a:t>
            </a:r>
            <a:r>
              <a:rPr lang="nl-NL" dirty="0" err="1" smtClean="0"/>
              <a:t>and</a:t>
            </a:r>
            <a:r>
              <a:rPr lang="nl-NL" dirty="0" smtClean="0"/>
              <a:t> Supplements</a:t>
            </a:r>
            <a:endParaRPr 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609627"/>
            <a:ext cx="2902545" cy="755767"/>
          </a:xfrm>
          <a:prstGeom prst="rect">
            <a:avLst/>
          </a:prstGeom>
        </p:spPr>
      </p:pic>
      <p:sp>
        <p:nvSpPr>
          <p:cNvPr id="5" name="Rounded Rectangle 4"/>
          <p:cNvSpPr/>
          <p:nvPr/>
        </p:nvSpPr>
        <p:spPr>
          <a:xfrm>
            <a:off x="2845321" y="4536503"/>
            <a:ext cx="4896544" cy="86521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i="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The Coalition will develop new guides in partnership with sector initiatives and </a:t>
            </a:r>
            <a:r>
              <a:rPr lang="en-GB" sz="1400" i="1"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associations</a:t>
            </a:r>
            <a:endParaRPr lang="en-GB" sz="1400" i="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p:txBody>
      </p:sp>
      <p:grpSp>
        <p:nvGrpSpPr>
          <p:cNvPr id="20" name="Group 19"/>
          <p:cNvGrpSpPr/>
          <p:nvPr/>
        </p:nvGrpSpPr>
        <p:grpSpPr>
          <a:xfrm>
            <a:off x="83117" y="2448126"/>
            <a:ext cx="999849" cy="1728192"/>
            <a:chOff x="240815" y="2449388"/>
            <a:chExt cx="999849" cy="1728192"/>
          </a:xfrm>
          <a:solidFill>
            <a:srgbClr val="B0D360"/>
          </a:solidFill>
        </p:grpSpPr>
        <p:sp>
          <p:nvSpPr>
            <p:cNvPr id="13" name="Rounded Rectangle 12"/>
            <p:cNvSpPr/>
            <p:nvPr/>
          </p:nvSpPr>
          <p:spPr>
            <a:xfrm>
              <a:off x="240815" y="2449388"/>
              <a:ext cx="999849" cy="172819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smtClean="0">
                <a:latin typeface="Verdana" panose="020B0604030504040204" pitchFamily="34" charset="0"/>
                <a:ea typeface="Verdana" panose="020B0604030504040204" pitchFamily="34" charset="0"/>
                <a:cs typeface="Verdana" panose="020B0604030504040204" pitchFamily="34" charset="0"/>
              </a:endParaRPr>
            </a:p>
            <a:p>
              <a:pPr algn="ctr"/>
              <a:endParaRPr lang="en-GB" sz="1100" dirty="0" smtClean="0">
                <a:latin typeface="Verdana" panose="020B0604030504040204" pitchFamily="34" charset="0"/>
                <a:ea typeface="Verdana" panose="020B0604030504040204" pitchFamily="34" charset="0"/>
                <a:cs typeface="Verdana" panose="020B0604030504040204" pitchFamily="34" charset="0"/>
              </a:endParaRPr>
            </a:p>
            <a:p>
              <a:pPr algn="ctr"/>
              <a:endParaRPr lang="en-GB" sz="1100" dirty="0">
                <a:latin typeface="Verdana" panose="020B0604030504040204" pitchFamily="34" charset="0"/>
                <a:ea typeface="Verdana" panose="020B0604030504040204" pitchFamily="34" charset="0"/>
                <a:cs typeface="Verdana" panose="020B0604030504040204" pitchFamily="34" charset="0"/>
              </a:endParaRPr>
            </a:p>
            <a:p>
              <a:pPr algn="ctr"/>
              <a:endParaRPr lang="en-GB" sz="1100" dirty="0" smtClean="0">
                <a:latin typeface="Verdana" panose="020B0604030504040204" pitchFamily="34" charset="0"/>
                <a:ea typeface="Verdana" panose="020B0604030504040204" pitchFamily="34" charset="0"/>
                <a:cs typeface="Verdana" panose="020B0604030504040204" pitchFamily="34" charset="0"/>
              </a:endParaRPr>
            </a:p>
            <a:p>
              <a:pPr algn="ctr"/>
              <a:endParaRPr lang="en-GB" sz="1100" dirty="0" smtClean="0">
                <a:latin typeface="Verdana" panose="020B0604030504040204" pitchFamily="34" charset="0"/>
                <a:ea typeface="Verdana" panose="020B0604030504040204" pitchFamily="34" charset="0"/>
                <a:cs typeface="Verdana" panose="020B0604030504040204" pitchFamily="34" charset="0"/>
              </a:endParaRPr>
            </a:p>
            <a:p>
              <a:pPr algn="ctr"/>
              <a:r>
                <a:rPr lang="en-GB" sz="1100" dirty="0" smtClean="0">
                  <a:latin typeface="Verdana" panose="020B0604030504040204" pitchFamily="34" charset="0"/>
                  <a:ea typeface="Verdana" panose="020B0604030504040204" pitchFamily="34" charset="0"/>
                  <a:cs typeface="Verdana" panose="020B0604030504040204" pitchFamily="34" charset="0"/>
                </a:rPr>
                <a:t>Food </a:t>
              </a:r>
              <a:r>
                <a:rPr lang="en-GB" sz="1100" dirty="0">
                  <a:latin typeface="Verdana" panose="020B0604030504040204" pitchFamily="34" charset="0"/>
                  <a:ea typeface="Verdana" panose="020B0604030504040204" pitchFamily="34" charset="0"/>
                  <a:cs typeface="Verdana" panose="020B0604030504040204" pitchFamily="34" charset="0"/>
                </a:rPr>
                <a:t>&amp; Beverage</a:t>
              </a:r>
            </a:p>
          </p:txBody>
        </p:sp>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9902" y="2624527"/>
              <a:ext cx="594906" cy="805735"/>
            </a:xfrm>
            <a:prstGeom prst="rect">
              <a:avLst/>
            </a:prstGeom>
            <a:grpFill/>
            <a:ln w="9525" cap="flat">
              <a:solidFill>
                <a:srgbClr val="000000"/>
              </a:solidFill>
              <a:prstDash val="solid"/>
              <a:round/>
            </a:ln>
            <a:effectLst>
              <a:outerShdw blurRad="292100" dist="139700" dir="2700000" rotWithShape="0">
                <a:srgbClr val="333333">
                  <a:alpha val="64999"/>
                </a:srgbClr>
              </a:outerShdw>
            </a:effectLst>
          </p:spPr>
        </p:pic>
      </p:grpSp>
      <p:grpSp>
        <p:nvGrpSpPr>
          <p:cNvPr id="15" name="Group 14"/>
          <p:cNvGrpSpPr/>
          <p:nvPr/>
        </p:nvGrpSpPr>
        <p:grpSpPr>
          <a:xfrm>
            <a:off x="2773313" y="1081236"/>
            <a:ext cx="2160240" cy="1079437"/>
            <a:chOff x="1701525" y="1153244"/>
            <a:chExt cx="2160240" cy="1079437"/>
          </a:xfrm>
        </p:grpSpPr>
        <p:sp>
          <p:nvSpPr>
            <p:cNvPr id="2" name="Rounded Rectangle 1"/>
            <p:cNvSpPr/>
            <p:nvPr/>
          </p:nvSpPr>
          <p:spPr>
            <a:xfrm>
              <a:off x="1701525" y="1153244"/>
              <a:ext cx="2160240" cy="107943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800" dirty="0">
                  <a:latin typeface="Verdana" panose="020B0604030504040204" pitchFamily="34" charset="0"/>
                  <a:ea typeface="Verdana" panose="020B0604030504040204" pitchFamily="34" charset="0"/>
                  <a:cs typeface="Verdana" panose="020B0604030504040204" pitchFamily="34" charset="0"/>
                </a:rPr>
                <a:t>Protocol</a:t>
              </a:r>
            </a:p>
          </p:txBody>
        </p:sp>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41686" y="1291281"/>
              <a:ext cx="561764" cy="798067"/>
            </a:xfrm>
            <a:prstGeom prst="rect">
              <a:avLst/>
            </a:prstGeom>
            <a:ln w="9525" cap="flat">
              <a:solidFill>
                <a:srgbClr val="000000"/>
              </a:solidFill>
              <a:prstDash val="solid"/>
              <a:round/>
            </a:ln>
            <a:effectLst>
              <a:outerShdw blurRad="292100" dist="139700" dir="2700000" rotWithShape="0">
                <a:srgbClr val="333333">
                  <a:alpha val="64999"/>
                </a:srgbClr>
              </a:outerShdw>
            </a:effectLst>
          </p:spPr>
        </p:pic>
      </p:grpSp>
      <p:grpSp>
        <p:nvGrpSpPr>
          <p:cNvPr id="31" name="Group 30"/>
          <p:cNvGrpSpPr/>
          <p:nvPr/>
        </p:nvGrpSpPr>
        <p:grpSpPr>
          <a:xfrm>
            <a:off x="2097474" y="2441763"/>
            <a:ext cx="1200574" cy="1728192"/>
            <a:chOff x="2845321" y="2449388"/>
            <a:chExt cx="1200574" cy="1728192"/>
          </a:xfrm>
          <a:solidFill>
            <a:srgbClr val="B0D360"/>
          </a:solidFill>
        </p:grpSpPr>
        <p:sp>
          <p:nvSpPr>
            <p:cNvPr id="24" name="Rounded Rectangle 23"/>
            <p:cNvSpPr/>
            <p:nvPr/>
          </p:nvSpPr>
          <p:spPr>
            <a:xfrm>
              <a:off x="2845321" y="2449388"/>
              <a:ext cx="1200574" cy="172819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smtClean="0">
                <a:latin typeface="Verdana" panose="020B0604030504040204" pitchFamily="34" charset="0"/>
                <a:ea typeface="Verdana" panose="020B0604030504040204" pitchFamily="34" charset="0"/>
                <a:cs typeface="Verdana" panose="020B0604030504040204" pitchFamily="34" charset="0"/>
              </a:endParaRPr>
            </a:p>
            <a:p>
              <a:pPr algn="ctr"/>
              <a:endParaRPr lang="en-GB" sz="1100" dirty="0" smtClean="0">
                <a:latin typeface="Verdana" panose="020B0604030504040204" pitchFamily="34" charset="0"/>
                <a:ea typeface="Verdana" panose="020B0604030504040204" pitchFamily="34" charset="0"/>
                <a:cs typeface="Verdana" panose="020B0604030504040204" pitchFamily="34" charset="0"/>
              </a:endParaRPr>
            </a:p>
            <a:p>
              <a:pPr algn="ctr"/>
              <a:endParaRPr lang="en-GB" sz="1100" dirty="0">
                <a:latin typeface="Verdana" panose="020B0604030504040204" pitchFamily="34" charset="0"/>
                <a:ea typeface="Verdana" panose="020B0604030504040204" pitchFamily="34" charset="0"/>
                <a:cs typeface="Verdana" panose="020B0604030504040204" pitchFamily="34" charset="0"/>
              </a:endParaRPr>
            </a:p>
            <a:p>
              <a:pPr algn="ctr"/>
              <a:endParaRPr lang="en-GB" sz="1100" dirty="0" smtClean="0">
                <a:latin typeface="Verdana" panose="020B0604030504040204" pitchFamily="34" charset="0"/>
                <a:ea typeface="Verdana" panose="020B0604030504040204" pitchFamily="34" charset="0"/>
                <a:cs typeface="Verdana" panose="020B0604030504040204" pitchFamily="34" charset="0"/>
              </a:endParaRPr>
            </a:p>
            <a:p>
              <a:pPr algn="ctr"/>
              <a:endParaRPr lang="en-GB" sz="1100" dirty="0" smtClean="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en-GB" sz="1100" dirty="0" smtClean="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rPr>
                <a:t>Built Environment</a:t>
              </a:r>
              <a:endParaRPr lang="en-GB" sz="1100" dirty="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25" name="Picture 24"/>
            <p:cNvPicPr>
              <a:picLocks noChangeAspect="1"/>
            </p:cNvPicPr>
            <p:nvPr/>
          </p:nvPicPr>
          <p:blipFill>
            <a:blip r:embed="rId3" cstate="email">
              <a:alphaModFix amt="49000"/>
              <a:extLst>
                <a:ext uri="{28A0092B-C50C-407E-A947-70E740481C1C}">
                  <a14:useLocalDpi xmlns:a14="http://schemas.microsoft.com/office/drawing/2010/main"/>
                </a:ext>
              </a:extLst>
            </a:blip>
            <a:stretch>
              <a:fillRect/>
            </a:stretch>
          </p:blipFill>
          <p:spPr>
            <a:xfrm>
              <a:off x="3158701" y="2593369"/>
              <a:ext cx="561328" cy="799200"/>
            </a:xfrm>
            <a:prstGeom prst="rect">
              <a:avLst/>
            </a:prstGeom>
            <a:grpFill/>
            <a:ln w="9525" cap="flat">
              <a:solidFill>
                <a:schemeClr val="bg2">
                  <a:lumMod val="75000"/>
                </a:schemeClr>
              </a:solidFill>
              <a:prstDash val="solid"/>
              <a:round/>
            </a:ln>
            <a:effectLst>
              <a:outerShdw blurRad="292100" dist="139700" dir="2700000" rotWithShape="0">
                <a:srgbClr val="333333">
                  <a:alpha val="64999"/>
                </a:srgbClr>
              </a:outerShdw>
            </a:effectLst>
          </p:spPr>
        </p:pic>
      </p:grpSp>
      <p:grpSp>
        <p:nvGrpSpPr>
          <p:cNvPr id="29" name="Group 28"/>
          <p:cNvGrpSpPr/>
          <p:nvPr/>
        </p:nvGrpSpPr>
        <p:grpSpPr>
          <a:xfrm>
            <a:off x="3344560" y="2448126"/>
            <a:ext cx="951302" cy="1728192"/>
            <a:chOff x="4789537" y="2449388"/>
            <a:chExt cx="951302" cy="1728192"/>
          </a:xfrm>
          <a:solidFill>
            <a:srgbClr val="B0D360"/>
          </a:solidFill>
        </p:grpSpPr>
        <p:sp>
          <p:nvSpPr>
            <p:cNvPr id="26" name="Rounded Rectangle 25"/>
            <p:cNvSpPr/>
            <p:nvPr/>
          </p:nvSpPr>
          <p:spPr>
            <a:xfrm>
              <a:off x="4789537" y="2449388"/>
              <a:ext cx="951302" cy="172819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smtClean="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endParaRPr>
            </a:p>
            <a:p>
              <a:pPr algn="ctr"/>
              <a:endParaRPr lang="en-GB" sz="1100" dirty="0" smtClean="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endParaRPr>
            </a:p>
            <a:p>
              <a:pPr algn="ctr"/>
              <a:endParaRPr lang="en-GB" sz="1100" dirty="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endParaRPr>
            </a:p>
            <a:p>
              <a:pPr algn="ctr"/>
              <a:endParaRPr lang="en-GB" sz="1100" dirty="0" smtClean="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endParaRPr>
            </a:p>
            <a:p>
              <a:pPr algn="ctr"/>
              <a:endParaRPr lang="en-GB" sz="1100" dirty="0" smtClean="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en-GB" sz="1100" dirty="0" smtClean="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rPr>
                <a:t>Forest products</a:t>
              </a:r>
              <a:endParaRPr lang="en-GB" sz="1100" dirty="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27" name="Picture 26"/>
            <p:cNvPicPr>
              <a:picLocks noChangeAspect="1"/>
            </p:cNvPicPr>
            <p:nvPr/>
          </p:nvPicPr>
          <p:blipFill>
            <a:blip r:embed="rId3" cstate="email">
              <a:alphaModFix amt="49000"/>
              <a:extLst>
                <a:ext uri="{28A0092B-C50C-407E-A947-70E740481C1C}">
                  <a14:useLocalDpi xmlns:a14="http://schemas.microsoft.com/office/drawing/2010/main"/>
                </a:ext>
              </a:extLst>
            </a:blip>
            <a:stretch>
              <a:fillRect/>
            </a:stretch>
          </p:blipFill>
          <p:spPr>
            <a:xfrm>
              <a:off x="4982636" y="2631062"/>
              <a:ext cx="561328" cy="799200"/>
            </a:xfrm>
            <a:prstGeom prst="rect">
              <a:avLst/>
            </a:prstGeom>
            <a:grpFill/>
            <a:ln w="9525" cap="flat">
              <a:solidFill>
                <a:schemeClr val="bg2">
                  <a:lumMod val="75000"/>
                </a:schemeClr>
              </a:solidFill>
              <a:prstDash val="solid"/>
              <a:round/>
            </a:ln>
            <a:effectLst>
              <a:outerShdw blurRad="292100" dist="139700" dir="2700000" rotWithShape="0">
                <a:srgbClr val="333333">
                  <a:alpha val="64999"/>
                </a:srgbClr>
              </a:outerShdw>
            </a:effectLst>
          </p:spPr>
        </p:pic>
      </p:grpSp>
      <p:sp>
        <p:nvSpPr>
          <p:cNvPr id="33" name="Rounded Rectangle 32"/>
          <p:cNvSpPr/>
          <p:nvPr/>
        </p:nvSpPr>
        <p:spPr>
          <a:xfrm>
            <a:off x="4388466" y="2457289"/>
            <a:ext cx="939722" cy="1728192"/>
          </a:xfrm>
          <a:prstGeom prst="roundRect">
            <a:avLst/>
          </a:prstGeom>
          <a:solidFill>
            <a:srgbClr val="16C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smtClean="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endParaRPr>
          </a:p>
          <a:p>
            <a:pPr algn="ctr"/>
            <a:endParaRPr lang="en-GB" sz="1100" dirty="0" smtClean="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endParaRPr>
          </a:p>
          <a:p>
            <a:pPr algn="ctr"/>
            <a:endParaRPr lang="en-GB" sz="1100" dirty="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endParaRPr>
          </a:p>
          <a:p>
            <a:pPr algn="ctr"/>
            <a:endParaRPr lang="en-GB" sz="1100" dirty="0" smtClean="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endParaRPr>
          </a:p>
          <a:p>
            <a:pPr algn="ctr"/>
            <a:endParaRPr lang="en-GB" sz="11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n-GB" sz="11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Finance</a:t>
            </a:r>
            <a:endParaRPr lang="en-GB" sz="11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36" name="Group 35"/>
          <p:cNvGrpSpPr/>
          <p:nvPr/>
        </p:nvGrpSpPr>
        <p:grpSpPr>
          <a:xfrm>
            <a:off x="5405706" y="2463339"/>
            <a:ext cx="861400" cy="1728192"/>
            <a:chOff x="4789537" y="2449388"/>
            <a:chExt cx="918827" cy="1728192"/>
          </a:xfrm>
          <a:solidFill>
            <a:srgbClr val="16C0F3"/>
          </a:solidFill>
        </p:grpSpPr>
        <p:sp>
          <p:nvSpPr>
            <p:cNvPr id="37" name="Rounded Rectangle 36"/>
            <p:cNvSpPr/>
            <p:nvPr/>
          </p:nvSpPr>
          <p:spPr>
            <a:xfrm>
              <a:off x="4789537" y="2449388"/>
              <a:ext cx="918827" cy="172819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smtClean="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endParaRPr>
            </a:p>
            <a:p>
              <a:pPr algn="ctr"/>
              <a:endParaRPr lang="en-GB" sz="1100" dirty="0" smtClean="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endParaRPr>
            </a:p>
            <a:p>
              <a:pPr algn="ctr"/>
              <a:endParaRPr lang="en-GB" sz="1100" dirty="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endParaRPr>
            </a:p>
            <a:p>
              <a:pPr algn="ctr"/>
              <a:endParaRPr lang="en-GB" sz="1100" dirty="0" smtClean="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endParaRPr>
            </a:p>
            <a:p>
              <a:pPr algn="ctr"/>
              <a:endParaRPr lang="en-GB" sz="1100" dirty="0" smtClean="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en-GB" sz="1100" dirty="0" smtClean="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rPr>
                <a:t>Oceans</a:t>
              </a:r>
              <a:endParaRPr lang="en-GB" sz="1100" dirty="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38" name="Picture 37"/>
            <p:cNvPicPr>
              <a:picLocks noChangeAspect="1"/>
            </p:cNvPicPr>
            <p:nvPr/>
          </p:nvPicPr>
          <p:blipFill>
            <a:blip r:embed="rId7" cstate="email">
              <a:alphaModFix amt="50000"/>
              <a:extLst>
                <a:ext uri="{28A0092B-C50C-407E-A947-70E740481C1C}">
                  <a14:useLocalDpi xmlns:a14="http://schemas.microsoft.com/office/drawing/2010/main"/>
                </a:ext>
              </a:extLst>
            </a:blip>
            <a:stretch>
              <a:fillRect/>
            </a:stretch>
          </p:blipFill>
          <p:spPr>
            <a:xfrm>
              <a:off x="4968286" y="2690449"/>
              <a:ext cx="561328" cy="799200"/>
            </a:xfrm>
            <a:prstGeom prst="rect">
              <a:avLst/>
            </a:prstGeom>
            <a:grpFill/>
            <a:ln w="9525" cap="flat">
              <a:solidFill>
                <a:schemeClr val="bg2">
                  <a:lumMod val="75000"/>
                </a:schemeClr>
              </a:solidFill>
              <a:prstDash val="solid"/>
              <a:round/>
            </a:ln>
            <a:effectLst>
              <a:outerShdw blurRad="292100" dist="139700" dir="2700000" rotWithShape="0">
                <a:srgbClr val="333333">
                  <a:alpha val="64999"/>
                </a:srgbClr>
              </a:outerShdw>
            </a:effectLst>
          </p:spPr>
        </p:pic>
      </p:grpSp>
      <p:sp>
        <p:nvSpPr>
          <p:cNvPr id="59" name="TextBox 58"/>
          <p:cNvSpPr txBox="1"/>
          <p:nvPr/>
        </p:nvSpPr>
        <p:spPr>
          <a:xfrm>
            <a:off x="1909217" y="4249588"/>
            <a:ext cx="1403543" cy="323165"/>
          </a:xfrm>
          <a:prstGeom prst="rect">
            <a:avLst/>
          </a:prstGeom>
          <a:noFill/>
        </p:spPr>
        <p:txBody>
          <a:bodyPr wrap="none" rtlCol="0">
            <a:spAutoFit/>
          </a:bodyPr>
          <a:lstStyle/>
          <a:p>
            <a:r>
              <a:rPr lang="en-US" dirty="0" smtClean="0">
                <a:solidFill>
                  <a:srgbClr val="B0D360"/>
                </a:solidFill>
              </a:rPr>
              <a:t>Sector Guides</a:t>
            </a:r>
            <a:endParaRPr lang="en-US" dirty="0">
              <a:solidFill>
                <a:srgbClr val="B0D360"/>
              </a:solidFill>
            </a:endParaRPr>
          </a:p>
        </p:txBody>
      </p:sp>
      <p:sp>
        <p:nvSpPr>
          <p:cNvPr id="60" name="TextBox 59"/>
          <p:cNvSpPr txBox="1"/>
          <p:nvPr/>
        </p:nvSpPr>
        <p:spPr>
          <a:xfrm>
            <a:off x="5509617" y="4249588"/>
            <a:ext cx="1307457" cy="323165"/>
          </a:xfrm>
          <a:prstGeom prst="rect">
            <a:avLst/>
          </a:prstGeom>
          <a:noFill/>
        </p:spPr>
        <p:txBody>
          <a:bodyPr wrap="none" rtlCol="0">
            <a:spAutoFit/>
          </a:bodyPr>
          <a:lstStyle/>
          <a:p>
            <a:r>
              <a:rPr lang="en-US" dirty="0" smtClean="0">
                <a:solidFill>
                  <a:srgbClr val="16C0F3"/>
                </a:solidFill>
              </a:rPr>
              <a:t>Supplements</a:t>
            </a:r>
            <a:endParaRPr lang="en-US" dirty="0">
              <a:solidFill>
                <a:srgbClr val="16C0F3"/>
              </a:solidFill>
            </a:endParaRPr>
          </a:p>
        </p:txBody>
      </p:sp>
      <p:cxnSp>
        <p:nvCxnSpPr>
          <p:cNvPr id="42" name="Straight Connector 41"/>
          <p:cNvCxnSpPr/>
          <p:nvPr/>
        </p:nvCxnSpPr>
        <p:spPr>
          <a:xfrm>
            <a:off x="167762" y="2294549"/>
            <a:ext cx="4220704" cy="6976"/>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43" name="Straight Connector 42"/>
          <p:cNvCxnSpPr/>
          <p:nvPr/>
        </p:nvCxnSpPr>
        <p:spPr>
          <a:xfrm flipV="1">
            <a:off x="4357489" y="2294549"/>
            <a:ext cx="3111552" cy="10824"/>
          </a:xfrm>
          <a:prstGeom prst="line">
            <a:avLst/>
          </a:prstGeom>
          <a:ln w="28575"/>
        </p:spPr>
        <p:style>
          <a:lnRef idx="1">
            <a:schemeClr val="accent4"/>
          </a:lnRef>
          <a:fillRef idx="0">
            <a:schemeClr val="accent4"/>
          </a:fillRef>
          <a:effectRef idx="0">
            <a:schemeClr val="accent4"/>
          </a:effectRef>
          <a:fontRef idx="minor">
            <a:schemeClr val="tx1"/>
          </a:fontRef>
        </p:style>
      </p:cxnSp>
      <p:grpSp>
        <p:nvGrpSpPr>
          <p:cNvPr id="44" name="Group 43"/>
          <p:cNvGrpSpPr/>
          <p:nvPr/>
        </p:nvGrpSpPr>
        <p:grpSpPr>
          <a:xfrm>
            <a:off x="6344624" y="2463339"/>
            <a:ext cx="1124417" cy="1728192"/>
            <a:chOff x="4680232" y="2449388"/>
            <a:chExt cx="1199379" cy="1728192"/>
          </a:xfrm>
          <a:solidFill>
            <a:srgbClr val="16C0F3"/>
          </a:solidFill>
        </p:grpSpPr>
        <p:sp>
          <p:nvSpPr>
            <p:cNvPr id="45" name="Rounded Rectangle 44"/>
            <p:cNvSpPr/>
            <p:nvPr/>
          </p:nvSpPr>
          <p:spPr>
            <a:xfrm>
              <a:off x="4680232" y="2449388"/>
              <a:ext cx="1199379" cy="172819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smtClean="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endParaRPr>
            </a:p>
            <a:p>
              <a:pPr algn="ctr"/>
              <a:endParaRPr lang="en-GB" sz="1100" dirty="0" smtClean="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endParaRPr>
            </a:p>
            <a:p>
              <a:pPr algn="ctr"/>
              <a:endParaRPr lang="en-GB" sz="1100" dirty="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endParaRPr>
            </a:p>
            <a:p>
              <a:pPr algn="ctr"/>
              <a:endParaRPr lang="en-GB" sz="1100" dirty="0" smtClean="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endParaRPr>
            </a:p>
            <a:p>
              <a:pPr algn="ctr"/>
              <a:endParaRPr lang="en-GB" sz="1100" dirty="0" smtClean="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en-GB" sz="1100" dirty="0" smtClean="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rPr>
                <a:t>Biodiversity</a:t>
              </a:r>
              <a:endParaRPr lang="en-GB" sz="1100" dirty="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46" name="Picture 45"/>
            <p:cNvPicPr>
              <a:picLocks noChangeAspect="1"/>
            </p:cNvPicPr>
            <p:nvPr/>
          </p:nvPicPr>
          <p:blipFill>
            <a:blip r:embed="rId7" cstate="email">
              <a:alphaModFix amt="50000"/>
              <a:extLst>
                <a:ext uri="{28A0092B-C50C-407E-A947-70E740481C1C}">
                  <a14:useLocalDpi xmlns:a14="http://schemas.microsoft.com/office/drawing/2010/main"/>
                </a:ext>
              </a:extLst>
            </a:blip>
            <a:stretch>
              <a:fillRect/>
            </a:stretch>
          </p:blipFill>
          <p:spPr>
            <a:xfrm>
              <a:off x="4999256" y="2654642"/>
              <a:ext cx="561328" cy="799200"/>
            </a:xfrm>
            <a:prstGeom prst="rect">
              <a:avLst/>
            </a:prstGeom>
            <a:grpFill/>
            <a:ln w="9525" cap="flat">
              <a:solidFill>
                <a:schemeClr val="bg2">
                  <a:lumMod val="75000"/>
                </a:schemeClr>
              </a:solidFill>
              <a:prstDash val="solid"/>
              <a:round/>
            </a:ln>
            <a:effectLst>
              <a:outerShdw blurRad="292100" dist="139700" dir="2700000" rotWithShape="0">
                <a:srgbClr val="333333">
                  <a:alpha val="64999"/>
                </a:srgbClr>
              </a:outerShdw>
            </a:effectLst>
          </p:spPr>
        </p:pic>
      </p:grpSp>
      <p:pic>
        <p:nvPicPr>
          <p:cNvPr id="47" name="Picture 46"/>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559970" y="2650344"/>
            <a:ext cx="620067" cy="8829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767763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1837209" y="286313"/>
            <a:ext cx="4392488" cy="504739"/>
          </a:xfrm>
          <a:prstGeom prst="rect">
            <a:avLst/>
          </a:prstGeom>
        </p:spPr>
        <p:txBody>
          <a:bodyPr vert="horz" lIns="73624" tIns="36812" rIns="73624" bIns="36812" rtlCol="0" anchor="ctr">
            <a:noAutofit/>
          </a:bodyPr>
          <a:lstStyle>
            <a:lvl1pPr algn="l" defTabSz="736264" rtl="0" eaLnBrk="1" latinLnBrk="0" hangingPunct="1">
              <a:spcBef>
                <a:spcPct val="0"/>
              </a:spcBef>
              <a:buNone/>
              <a:defRPr sz="1700" b="0" i="0" kern="1200">
                <a:solidFill>
                  <a:srgbClr val="FDAF18"/>
                </a:solidFill>
                <a:latin typeface="Verdana" panose="020B0604030504040204" pitchFamily="34" charset="0"/>
                <a:ea typeface="Verdana" panose="020B0604030504040204" pitchFamily="34" charset="0"/>
                <a:cs typeface="Verdana" panose="020B0604030504040204" pitchFamily="34" charset="0"/>
              </a:defRPr>
            </a:lvl1pPr>
          </a:lstStyle>
          <a:p>
            <a:r>
              <a:rPr lang="nl-NL" dirty="0" smtClean="0">
                <a:solidFill>
                  <a:schemeClr val="accent6"/>
                </a:solidFill>
              </a:rPr>
              <a:t>Sector Guides</a:t>
            </a:r>
            <a:endParaRPr lang="en-US" dirty="0">
              <a:solidFill>
                <a:schemeClr val="accent6"/>
              </a:solidFill>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445533"/>
            <a:ext cx="2902545" cy="755767"/>
          </a:xfrm>
          <a:prstGeom prst="rect">
            <a:avLst/>
          </a:prstGeom>
        </p:spPr>
      </p:pic>
      <p:sp>
        <p:nvSpPr>
          <p:cNvPr id="3" name="Rectangle 2"/>
          <p:cNvSpPr/>
          <p:nvPr/>
        </p:nvSpPr>
        <p:spPr>
          <a:xfrm>
            <a:off x="397049" y="1009228"/>
            <a:ext cx="6912768" cy="954107"/>
          </a:xfrm>
          <a:prstGeom prst="rect">
            <a:avLst/>
          </a:prstGeom>
        </p:spPr>
        <p:txBody>
          <a:bodyPr wrap="square">
            <a:spAutoFit/>
          </a:bodyPr>
          <a:lstStyle/>
          <a:p>
            <a:r>
              <a:rPr lang="en-US" sz="1400" dirty="0" smtClean="0"/>
              <a:t>Sector Guides aim </a:t>
            </a:r>
            <a:r>
              <a:rPr lang="en-US" sz="1400" dirty="0"/>
              <a:t>to provide </a:t>
            </a:r>
            <a:r>
              <a:rPr lang="en-US" sz="1400" dirty="0" smtClean="0"/>
              <a:t>additional information, context and guidance on </a:t>
            </a:r>
            <a:r>
              <a:rPr lang="en-US" sz="1400" dirty="0"/>
              <a:t>why natural capital is relevant </a:t>
            </a:r>
            <a:r>
              <a:rPr lang="en-US" sz="1400" dirty="0" smtClean="0"/>
              <a:t>at a sector level, and how to conduct assessments.</a:t>
            </a:r>
          </a:p>
          <a:p>
            <a:endParaRPr lang="en-US" sz="1400" dirty="0" smtClean="0"/>
          </a:p>
          <a:p>
            <a:r>
              <a:rPr lang="en-US" sz="1400" dirty="0"/>
              <a:t>Sector Guides </a:t>
            </a:r>
            <a:r>
              <a:rPr lang="en-GB" sz="1400" dirty="0" smtClean="0"/>
              <a:t>should </a:t>
            </a:r>
            <a:r>
              <a:rPr lang="en-GB" sz="1400" dirty="0"/>
              <a:t>be used alongside the Protocol rather than in </a:t>
            </a:r>
            <a:r>
              <a:rPr lang="en-GB" sz="1400" dirty="0" smtClean="0"/>
              <a:t>isolation.</a:t>
            </a:r>
            <a:endParaRPr lang="en-GB" sz="1400" dirty="0"/>
          </a:p>
        </p:txBody>
      </p:sp>
      <p:grpSp>
        <p:nvGrpSpPr>
          <p:cNvPr id="44" name="Group 43"/>
          <p:cNvGrpSpPr/>
          <p:nvPr/>
        </p:nvGrpSpPr>
        <p:grpSpPr>
          <a:xfrm>
            <a:off x="2485281" y="2161356"/>
            <a:ext cx="1008112" cy="1728192"/>
            <a:chOff x="1765201" y="2449388"/>
            <a:chExt cx="1008112" cy="1728192"/>
          </a:xfrm>
          <a:solidFill>
            <a:srgbClr val="B0D360"/>
          </a:solidFill>
        </p:grpSpPr>
        <p:sp>
          <p:nvSpPr>
            <p:cNvPr id="45" name="Rounded Rectangle 44"/>
            <p:cNvSpPr/>
            <p:nvPr/>
          </p:nvSpPr>
          <p:spPr>
            <a:xfrm>
              <a:off x="1765201" y="2449388"/>
              <a:ext cx="1008112" cy="172819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smtClean="0">
                <a:latin typeface="Verdana" panose="020B0604030504040204" pitchFamily="34" charset="0"/>
                <a:ea typeface="Verdana" panose="020B0604030504040204" pitchFamily="34" charset="0"/>
                <a:cs typeface="Verdana" panose="020B0604030504040204" pitchFamily="34" charset="0"/>
              </a:endParaRPr>
            </a:p>
            <a:p>
              <a:pPr algn="ctr"/>
              <a:endParaRPr lang="en-GB" sz="1600" dirty="0" smtClean="0">
                <a:latin typeface="Verdana" panose="020B0604030504040204" pitchFamily="34" charset="0"/>
                <a:ea typeface="Verdana" panose="020B0604030504040204" pitchFamily="34" charset="0"/>
                <a:cs typeface="Verdana" panose="020B0604030504040204" pitchFamily="34" charset="0"/>
              </a:endParaRPr>
            </a:p>
            <a:p>
              <a:pPr algn="ctr"/>
              <a:endParaRPr lang="en-GB" sz="1600" dirty="0" smtClean="0">
                <a:latin typeface="Verdana" panose="020B0604030504040204" pitchFamily="34" charset="0"/>
                <a:ea typeface="Verdana" panose="020B0604030504040204" pitchFamily="34" charset="0"/>
                <a:cs typeface="Verdana" panose="020B0604030504040204" pitchFamily="34" charset="0"/>
              </a:endParaRPr>
            </a:p>
            <a:p>
              <a:pPr algn="ctr"/>
              <a:endParaRPr lang="en-GB" sz="1600" dirty="0" smtClean="0">
                <a:latin typeface="Verdana" panose="020B0604030504040204" pitchFamily="34" charset="0"/>
                <a:ea typeface="Verdana" panose="020B0604030504040204" pitchFamily="34" charset="0"/>
                <a:cs typeface="Verdana" panose="020B0604030504040204" pitchFamily="34" charset="0"/>
              </a:endParaRPr>
            </a:p>
            <a:p>
              <a:pPr algn="ctr"/>
              <a:r>
                <a:rPr lang="en-GB"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Apparel</a:t>
              </a:r>
              <a:endPar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46" name="Picture 4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81225" y="2593404"/>
              <a:ext cx="561328" cy="799200"/>
            </a:xfrm>
            <a:prstGeom prst="rect">
              <a:avLst/>
            </a:prstGeom>
            <a:grpFill/>
            <a:ln w="9525" cap="flat">
              <a:solidFill>
                <a:srgbClr val="000000"/>
              </a:solidFill>
              <a:prstDash val="solid"/>
              <a:round/>
            </a:ln>
            <a:effectLst>
              <a:outerShdw blurRad="292100" dist="139700" dir="2700000" rotWithShape="0">
                <a:srgbClr val="333333">
                  <a:alpha val="64999"/>
                </a:srgbClr>
              </a:outerShdw>
            </a:effectLst>
          </p:spPr>
        </p:pic>
      </p:grpSp>
      <p:grpSp>
        <p:nvGrpSpPr>
          <p:cNvPr id="47" name="Group 46"/>
          <p:cNvGrpSpPr/>
          <p:nvPr/>
        </p:nvGrpSpPr>
        <p:grpSpPr>
          <a:xfrm>
            <a:off x="1261145" y="2161356"/>
            <a:ext cx="1152128" cy="1728192"/>
            <a:chOff x="240815" y="2449388"/>
            <a:chExt cx="1152128" cy="1728192"/>
          </a:xfrm>
          <a:solidFill>
            <a:srgbClr val="B0D360"/>
          </a:solidFill>
        </p:grpSpPr>
        <p:sp>
          <p:nvSpPr>
            <p:cNvPr id="48" name="Rounded Rectangle 47"/>
            <p:cNvSpPr/>
            <p:nvPr/>
          </p:nvSpPr>
          <p:spPr>
            <a:xfrm>
              <a:off x="240815" y="2449388"/>
              <a:ext cx="1152128" cy="172819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smtClean="0">
                <a:latin typeface="Verdana" panose="020B0604030504040204" pitchFamily="34" charset="0"/>
                <a:ea typeface="Verdana" panose="020B0604030504040204" pitchFamily="34" charset="0"/>
                <a:cs typeface="Verdana" panose="020B0604030504040204" pitchFamily="34" charset="0"/>
              </a:endParaRPr>
            </a:p>
            <a:p>
              <a:pPr algn="ctr"/>
              <a:endParaRPr lang="en-GB" sz="1600" dirty="0" smtClean="0">
                <a:latin typeface="Verdana" panose="020B0604030504040204" pitchFamily="34" charset="0"/>
                <a:ea typeface="Verdana" panose="020B0604030504040204" pitchFamily="34" charset="0"/>
                <a:cs typeface="Verdana" panose="020B0604030504040204" pitchFamily="34" charset="0"/>
              </a:endParaRPr>
            </a:p>
            <a:p>
              <a:pPr algn="ctr"/>
              <a:endParaRPr lang="en-GB" sz="1600" dirty="0">
                <a:latin typeface="Verdana" panose="020B0604030504040204" pitchFamily="34" charset="0"/>
                <a:ea typeface="Verdana" panose="020B0604030504040204" pitchFamily="34" charset="0"/>
                <a:cs typeface="Verdana" panose="020B0604030504040204" pitchFamily="34" charset="0"/>
              </a:endParaRPr>
            </a:p>
            <a:p>
              <a:pPr algn="ctr"/>
              <a:endParaRPr lang="en-GB" sz="1600" dirty="0" smtClean="0">
                <a:latin typeface="Verdana" panose="020B0604030504040204" pitchFamily="34" charset="0"/>
                <a:ea typeface="Verdana" panose="020B0604030504040204" pitchFamily="34" charset="0"/>
                <a:cs typeface="Verdana" panose="020B0604030504040204" pitchFamily="34" charset="0"/>
              </a:endParaRPr>
            </a:p>
            <a:p>
              <a:pPr algn="ctr"/>
              <a:r>
                <a:rPr lang="en-GB" sz="1400" dirty="0" smtClean="0">
                  <a:latin typeface="Verdana" panose="020B0604030504040204" pitchFamily="34" charset="0"/>
                  <a:ea typeface="Verdana" panose="020B0604030504040204" pitchFamily="34" charset="0"/>
                  <a:cs typeface="Verdana" panose="020B0604030504040204" pitchFamily="34" charset="0"/>
                </a:rPr>
                <a:t>Food </a:t>
              </a:r>
              <a:r>
                <a:rPr lang="en-GB" sz="1400" dirty="0">
                  <a:latin typeface="Verdana" panose="020B0604030504040204" pitchFamily="34" charset="0"/>
                  <a:ea typeface="Verdana" panose="020B0604030504040204" pitchFamily="34" charset="0"/>
                  <a:cs typeface="Verdana" panose="020B0604030504040204" pitchFamily="34" charset="0"/>
                </a:rPr>
                <a:t>&amp; Beverage</a:t>
              </a:r>
            </a:p>
          </p:txBody>
        </p:sp>
        <p:pic>
          <p:nvPicPr>
            <p:cNvPr id="49" name="Picture 4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8847" y="2593404"/>
              <a:ext cx="594906" cy="805735"/>
            </a:xfrm>
            <a:prstGeom prst="rect">
              <a:avLst/>
            </a:prstGeom>
            <a:grpFill/>
            <a:ln w="9525" cap="flat">
              <a:solidFill>
                <a:srgbClr val="000000"/>
              </a:solidFill>
              <a:prstDash val="solid"/>
              <a:round/>
            </a:ln>
            <a:effectLst>
              <a:outerShdw blurRad="292100" dist="139700" dir="2700000" rotWithShape="0">
                <a:srgbClr val="333333">
                  <a:alpha val="64999"/>
                </a:srgbClr>
              </a:outerShdw>
            </a:effectLst>
          </p:spPr>
        </p:pic>
      </p:grpSp>
      <p:grpSp>
        <p:nvGrpSpPr>
          <p:cNvPr id="54" name="Group 53"/>
          <p:cNvGrpSpPr/>
          <p:nvPr/>
        </p:nvGrpSpPr>
        <p:grpSpPr>
          <a:xfrm>
            <a:off x="4727866" y="2157053"/>
            <a:ext cx="1512168" cy="1728192"/>
            <a:chOff x="2845321" y="2449388"/>
            <a:chExt cx="1512168" cy="1728192"/>
          </a:xfrm>
          <a:solidFill>
            <a:srgbClr val="B0D360"/>
          </a:solidFill>
        </p:grpSpPr>
        <p:sp>
          <p:nvSpPr>
            <p:cNvPr id="55" name="Rounded Rectangle 54"/>
            <p:cNvSpPr/>
            <p:nvPr/>
          </p:nvSpPr>
          <p:spPr>
            <a:xfrm>
              <a:off x="2845321" y="2449388"/>
              <a:ext cx="1512168" cy="172819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smtClean="0">
                <a:latin typeface="Verdana" panose="020B0604030504040204" pitchFamily="34" charset="0"/>
                <a:ea typeface="Verdana" panose="020B0604030504040204" pitchFamily="34" charset="0"/>
                <a:cs typeface="Verdana" panose="020B0604030504040204" pitchFamily="34" charset="0"/>
              </a:endParaRPr>
            </a:p>
            <a:p>
              <a:pPr algn="ctr"/>
              <a:endParaRPr lang="en-GB" sz="1600" dirty="0" smtClean="0">
                <a:latin typeface="Verdana" panose="020B0604030504040204" pitchFamily="34" charset="0"/>
                <a:ea typeface="Verdana" panose="020B0604030504040204" pitchFamily="34" charset="0"/>
                <a:cs typeface="Verdana" panose="020B0604030504040204" pitchFamily="34" charset="0"/>
              </a:endParaRPr>
            </a:p>
            <a:p>
              <a:pPr algn="ctr"/>
              <a:endParaRPr lang="en-GB" sz="1600" dirty="0">
                <a:latin typeface="Verdana" panose="020B0604030504040204" pitchFamily="34" charset="0"/>
                <a:ea typeface="Verdana" panose="020B0604030504040204" pitchFamily="34" charset="0"/>
                <a:cs typeface="Verdana" panose="020B0604030504040204" pitchFamily="34" charset="0"/>
              </a:endParaRPr>
            </a:p>
            <a:p>
              <a:pPr algn="ctr"/>
              <a:endParaRPr lang="en-GB" sz="1600" dirty="0" smtClean="0">
                <a:latin typeface="Verdana" panose="020B0604030504040204" pitchFamily="34" charset="0"/>
                <a:ea typeface="Verdana" panose="020B0604030504040204" pitchFamily="34" charset="0"/>
                <a:cs typeface="Verdana" panose="020B0604030504040204" pitchFamily="34" charset="0"/>
              </a:endParaRPr>
            </a:p>
            <a:p>
              <a:pPr algn="ctr"/>
              <a:r>
                <a:rPr lang="en-GB" sz="1400" dirty="0" smtClean="0">
                  <a:solidFill>
                    <a:schemeClr val="bg2"/>
                  </a:solidFill>
                  <a:latin typeface="Verdana" panose="020B0604030504040204" pitchFamily="34" charset="0"/>
                  <a:ea typeface="Verdana" panose="020B0604030504040204" pitchFamily="34" charset="0"/>
                  <a:cs typeface="Verdana" panose="020B0604030504040204" pitchFamily="34" charset="0"/>
                </a:rPr>
                <a:t>Built Environment</a:t>
              </a:r>
              <a:endParaRPr lang="en-GB" sz="1400" dirty="0">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pic>
          <p:nvPicPr>
            <p:cNvPr id="56" name="Picture 55"/>
            <p:cNvPicPr>
              <a:picLocks noChangeAspect="1"/>
            </p:cNvPicPr>
            <p:nvPr/>
          </p:nvPicPr>
          <p:blipFill>
            <a:blip r:embed="rId4" cstate="email">
              <a:alphaModFix amt="49000"/>
              <a:extLst>
                <a:ext uri="{28A0092B-C50C-407E-A947-70E740481C1C}">
                  <a14:useLocalDpi xmlns:a14="http://schemas.microsoft.com/office/drawing/2010/main"/>
                </a:ext>
              </a:extLst>
            </a:blip>
            <a:stretch>
              <a:fillRect/>
            </a:stretch>
          </p:blipFill>
          <p:spPr>
            <a:xfrm>
              <a:off x="3292105" y="2593404"/>
              <a:ext cx="561328" cy="799200"/>
            </a:xfrm>
            <a:prstGeom prst="rect">
              <a:avLst/>
            </a:prstGeom>
            <a:grpFill/>
            <a:ln w="9525" cap="flat">
              <a:solidFill>
                <a:schemeClr val="bg2">
                  <a:lumMod val="75000"/>
                </a:schemeClr>
              </a:solidFill>
              <a:prstDash val="solid"/>
              <a:round/>
            </a:ln>
            <a:effectLst>
              <a:outerShdw blurRad="292100" dist="139700" dir="2700000" rotWithShape="0">
                <a:srgbClr val="333333">
                  <a:alpha val="64999"/>
                </a:srgbClr>
              </a:outerShdw>
            </a:effectLst>
          </p:spPr>
        </p:pic>
      </p:grpSp>
      <p:grpSp>
        <p:nvGrpSpPr>
          <p:cNvPr id="57" name="Group 56"/>
          <p:cNvGrpSpPr/>
          <p:nvPr/>
        </p:nvGrpSpPr>
        <p:grpSpPr>
          <a:xfrm>
            <a:off x="3577477" y="2157053"/>
            <a:ext cx="1066305" cy="1728192"/>
            <a:chOff x="4789536" y="2449388"/>
            <a:chExt cx="1066305" cy="1728192"/>
          </a:xfrm>
          <a:solidFill>
            <a:srgbClr val="B0D360"/>
          </a:solidFill>
        </p:grpSpPr>
        <p:sp>
          <p:nvSpPr>
            <p:cNvPr id="58" name="Rounded Rectangle 57"/>
            <p:cNvSpPr/>
            <p:nvPr/>
          </p:nvSpPr>
          <p:spPr>
            <a:xfrm>
              <a:off x="4789536" y="2449388"/>
              <a:ext cx="1066305" cy="172819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smtClean="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endParaRPr>
            </a:p>
            <a:p>
              <a:pPr algn="ctr"/>
              <a:endParaRPr lang="en-GB" sz="1600" dirty="0" smtClean="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endParaRPr>
            </a:p>
            <a:p>
              <a:pPr algn="ctr"/>
              <a:endParaRPr lang="en-GB" sz="1600" dirty="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endParaRPr>
            </a:p>
            <a:p>
              <a:pPr algn="ctr"/>
              <a:endParaRPr lang="en-GB" sz="1600" dirty="0" smtClean="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en-GB" sz="1400" dirty="0" smtClean="0">
                  <a:solidFill>
                    <a:schemeClr val="bg2"/>
                  </a:solidFill>
                  <a:latin typeface="Verdana" panose="020B0604030504040204" pitchFamily="34" charset="0"/>
                  <a:ea typeface="Verdana" panose="020B0604030504040204" pitchFamily="34" charset="0"/>
                  <a:cs typeface="Verdana" panose="020B0604030504040204" pitchFamily="34" charset="0"/>
                </a:rPr>
                <a:t>Forest products</a:t>
              </a:r>
              <a:endParaRPr lang="en-GB" sz="1400" dirty="0">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pic>
          <p:nvPicPr>
            <p:cNvPr id="61" name="Picture 60"/>
            <p:cNvPicPr>
              <a:picLocks noChangeAspect="1"/>
            </p:cNvPicPr>
            <p:nvPr/>
          </p:nvPicPr>
          <p:blipFill>
            <a:blip r:embed="rId4" cstate="email">
              <a:alphaModFix amt="49000"/>
              <a:extLst>
                <a:ext uri="{28A0092B-C50C-407E-A947-70E740481C1C}">
                  <a14:useLocalDpi xmlns:a14="http://schemas.microsoft.com/office/drawing/2010/main"/>
                </a:ext>
              </a:extLst>
            </a:blip>
            <a:stretch>
              <a:fillRect/>
            </a:stretch>
          </p:blipFill>
          <p:spPr>
            <a:xfrm>
              <a:off x="5005561" y="2665412"/>
              <a:ext cx="561328" cy="799200"/>
            </a:xfrm>
            <a:prstGeom prst="rect">
              <a:avLst/>
            </a:prstGeom>
            <a:grpFill/>
            <a:ln w="9525" cap="flat">
              <a:solidFill>
                <a:schemeClr val="bg2">
                  <a:lumMod val="75000"/>
                </a:schemeClr>
              </a:solidFill>
              <a:prstDash val="solid"/>
              <a:round/>
            </a:ln>
            <a:effectLst>
              <a:outerShdw blurRad="292100" dist="139700" dir="2700000" rotWithShape="0">
                <a:srgbClr val="333333">
                  <a:alpha val="64999"/>
                </a:srgbClr>
              </a:outerShdw>
            </a:effectLst>
          </p:spPr>
        </p:pic>
      </p:grpSp>
    </p:spTree>
    <p:extLst>
      <p:ext uri="{BB962C8B-B14F-4D97-AF65-F5344CB8AC3E}">
        <p14:creationId xmlns:p14="http://schemas.microsoft.com/office/powerpoint/2010/main" val="11195619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05503" y="295058"/>
            <a:ext cx="6248138" cy="438066"/>
          </a:xfrm>
          <a:prstGeom prst="rect">
            <a:avLst/>
          </a:prstGeom>
        </p:spPr>
        <p:txBody>
          <a:bodyPr vert="horz" lIns="73614" tIns="36808" rIns="73614" bIns="36808" rtlCol="0" anchor="ctr">
            <a:noAutofit/>
          </a:bodyPr>
          <a:lstStyle>
            <a:lvl1pPr algn="l" defTabSz="736171" rtl="0" eaLnBrk="1" latinLnBrk="0" hangingPunct="1">
              <a:spcBef>
                <a:spcPct val="0"/>
              </a:spcBef>
              <a:buNone/>
              <a:defRPr sz="1700" b="0" i="0" kern="1200">
                <a:solidFill>
                  <a:schemeClr val="accent2"/>
                </a:solidFill>
                <a:latin typeface="Source Sans Pro"/>
                <a:ea typeface="+mj-ea"/>
                <a:cs typeface="Source Sans Pro"/>
              </a:defRPr>
            </a:lvl1pPr>
          </a:lstStyle>
          <a:p>
            <a:r>
              <a:rPr lang="en-GB" sz="1600" dirty="0" smtClean="0">
                <a:latin typeface="Verdana" panose="020B0604030504040204" pitchFamily="34" charset="0"/>
                <a:ea typeface="Verdana" panose="020B0604030504040204" pitchFamily="34" charset="0"/>
                <a:cs typeface="Verdana" panose="020B0604030504040204" pitchFamily="34" charset="0"/>
              </a:rPr>
              <a:t>The Coalition</a:t>
            </a:r>
            <a:endParaRPr lang="en-GB" sz="1600" dirty="0">
              <a:latin typeface="Verdana" panose="020B0604030504040204" pitchFamily="34" charset="0"/>
              <a:ea typeface="Verdana" panose="020B0604030504040204" pitchFamily="34" charset="0"/>
              <a:cs typeface="Verdana" panose="020B0604030504040204" pitchFamily="34" charset="0"/>
            </a:endParaRPr>
          </a:p>
        </p:txBody>
      </p:sp>
      <p:grpSp>
        <p:nvGrpSpPr>
          <p:cNvPr id="21" name="Group 20"/>
          <p:cNvGrpSpPr/>
          <p:nvPr/>
        </p:nvGrpSpPr>
        <p:grpSpPr>
          <a:xfrm>
            <a:off x="901105" y="1522575"/>
            <a:ext cx="3764563" cy="4140497"/>
            <a:chOff x="1" y="41801"/>
            <a:chExt cx="4552612" cy="4746100"/>
          </a:xfrm>
        </p:grpSpPr>
        <p:sp>
          <p:nvSpPr>
            <p:cNvPr id="22" name="Puzzle3"/>
            <p:cNvSpPr>
              <a:spLocks noEditPoints="1" noChangeArrowheads="1"/>
            </p:cNvSpPr>
            <p:nvPr/>
          </p:nvSpPr>
          <p:spPr bwMode="auto">
            <a:xfrm rot="18900000">
              <a:off x="1996523" y="41801"/>
              <a:ext cx="1292860" cy="192976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71219899 h 21600"/>
                <a:gd name="T10" fmla="*/ 378767321 w 21600"/>
                <a:gd name="T11" fmla="*/ 2147483647 h 21600"/>
                <a:gd name="T12" fmla="*/ 2147483647 w 21600"/>
                <a:gd name="T13" fmla="*/ 2147483647 h 21600"/>
                <a:gd name="T14" fmla="*/ 378767321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2273 w 21600"/>
                <a:gd name="T25" fmla="*/ 7719 h 21600"/>
                <a:gd name="T26" fmla="*/ 19149 w 21600"/>
                <a:gd name="T27" fmla="*/ 202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F799"/>
            </a:solidFill>
            <a:ln w="28575">
              <a:solidFill>
                <a:schemeClr val="bg1"/>
              </a:solidFill>
              <a:miter lim="800000"/>
              <a:headEnd/>
              <a:tailEnd/>
            </a:ln>
          </p:spPr>
          <p:txBody>
            <a:bodyPr/>
            <a:lstStyle/>
            <a:p>
              <a:endParaRPr lang="en-GB" sz="1100" dirty="0">
                <a:solidFill>
                  <a:prstClr val="black"/>
                </a:solidFill>
              </a:endParaRPr>
            </a:p>
          </p:txBody>
        </p:sp>
        <p:grpSp>
          <p:nvGrpSpPr>
            <p:cNvPr id="23" name="Group 22"/>
            <p:cNvGrpSpPr/>
            <p:nvPr/>
          </p:nvGrpSpPr>
          <p:grpSpPr>
            <a:xfrm>
              <a:off x="1" y="47625"/>
              <a:ext cx="4552612" cy="4740276"/>
              <a:chOff x="-644233" y="1294635"/>
              <a:chExt cx="4728739" cy="4479442"/>
            </a:xfrm>
          </p:grpSpPr>
          <p:grpSp>
            <p:nvGrpSpPr>
              <p:cNvPr id="24" name="Group 23"/>
              <p:cNvGrpSpPr/>
              <p:nvPr/>
            </p:nvGrpSpPr>
            <p:grpSpPr>
              <a:xfrm>
                <a:off x="-644233" y="1294635"/>
                <a:ext cx="4728739" cy="4479442"/>
                <a:chOff x="-644312" y="1294703"/>
                <a:chExt cx="4729323" cy="4479684"/>
              </a:xfrm>
            </p:grpSpPr>
            <p:grpSp>
              <p:nvGrpSpPr>
                <p:cNvPr id="29" name="Group 28"/>
                <p:cNvGrpSpPr/>
                <p:nvPr/>
              </p:nvGrpSpPr>
              <p:grpSpPr>
                <a:xfrm rot="18900000">
                  <a:off x="-644312" y="1294703"/>
                  <a:ext cx="3351805" cy="4479684"/>
                  <a:chOff x="-1552910" y="0"/>
                  <a:chExt cx="4408822" cy="5892384"/>
                </a:xfrm>
              </p:grpSpPr>
              <p:sp>
                <p:nvSpPr>
                  <p:cNvPr id="31" name="Puzzle3"/>
                  <p:cNvSpPr>
                    <a:spLocks noEditPoints="1" noChangeArrowheads="1"/>
                  </p:cNvSpPr>
                  <p:nvPr/>
                </p:nvSpPr>
                <p:spPr bwMode="auto">
                  <a:xfrm>
                    <a:off x="-1062931" y="1426147"/>
                    <a:ext cx="1766887" cy="239871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71219899 h 21600"/>
                      <a:gd name="T10" fmla="*/ 378767321 w 21600"/>
                      <a:gd name="T11" fmla="*/ 2147483647 h 21600"/>
                      <a:gd name="T12" fmla="*/ 2147483647 w 21600"/>
                      <a:gd name="T13" fmla="*/ 2147483647 h 21600"/>
                      <a:gd name="T14" fmla="*/ 378767321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2273 w 21600"/>
                      <a:gd name="T25" fmla="*/ 7719 h 21600"/>
                      <a:gd name="T26" fmla="*/ 19149 w 21600"/>
                      <a:gd name="T27" fmla="*/ 202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16C0F3"/>
                  </a:solidFill>
                  <a:ln w="28575">
                    <a:solidFill>
                      <a:schemeClr val="bg1"/>
                    </a:solidFill>
                    <a:miter lim="800000"/>
                    <a:headEnd/>
                    <a:tailEnd/>
                  </a:ln>
                </p:spPr>
                <p:txBody>
                  <a:bodyPr/>
                  <a:lstStyle/>
                  <a:p>
                    <a:endParaRPr lang="en-GB" sz="1100" dirty="0">
                      <a:solidFill>
                        <a:prstClr val="black"/>
                      </a:solidFill>
                    </a:endParaRPr>
                  </a:p>
                </p:txBody>
              </p:sp>
              <p:sp>
                <p:nvSpPr>
                  <p:cNvPr id="32" name="Puzzle2"/>
                  <p:cNvSpPr>
                    <a:spLocks noEditPoints="1" noChangeArrowheads="1"/>
                  </p:cNvSpPr>
                  <p:nvPr/>
                </p:nvSpPr>
                <p:spPr bwMode="auto">
                  <a:xfrm>
                    <a:off x="-1552910" y="28239"/>
                    <a:ext cx="2820987" cy="2185987"/>
                  </a:xfrm>
                  <a:custGeom>
                    <a:avLst/>
                    <a:gdLst>
                      <a:gd name="T0" fmla="*/ 24510459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9026062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5388 w 21600"/>
                      <a:gd name="T25" fmla="*/ 6742 h 21600"/>
                      <a:gd name="T26" fmla="*/ 16177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799"/>
                  </a:solidFill>
                  <a:ln w="28575">
                    <a:solidFill>
                      <a:schemeClr val="bg1"/>
                    </a:solidFill>
                    <a:miter lim="800000"/>
                    <a:headEnd/>
                    <a:tailEnd/>
                  </a:ln>
                </p:spPr>
                <p:txBody>
                  <a:bodyPr/>
                  <a:lstStyle/>
                  <a:p>
                    <a:endParaRPr lang="en-GB" sz="1100" dirty="0">
                      <a:solidFill>
                        <a:prstClr val="black"/>
                      </a:solidFill>
                    </a:endParaRPr>
                  </a:p>
                </p:txBody>
              </p:sp>
              <p:sp>
                <p:nvSpPr>
                  <p:cNvPr id="33" name="Puzzle4"/>
                  <p:cNvSpPr>
                    <a:spLocks noEditPoints="1" noChangeArrowheads="1"/>
                  </p:cNvSpPr>
                  <p:nvPr/>
                </p:nvSpPr>
                <p:spPr bwMode="auto">
                  <a:xfrm>
                    <a:off x="575414" y="3098384"/>
                    <a:ext cx="1700212" cy="2794000"/>
                  </a:xfrm>
                  <a:custGeom>
                    <a:avLst/>
                    <a:gdLst>
                      <a:gd name="T0" fmla="*/ 2147483647 w 21600"/>
                      <a:gd name="T1" fmla="*/ 2147483647 h 21600"/>
                      <a:gd name="T2" fmla="*/ 220924575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3809537 h 21600"/>
                      <a:gd name="T14" fmla="*/ 220924575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2076 w 21600"/>
                      <a:gd name="T25" fmla="*/ 5664 h 21600"/>
                      <a:gd name="T26" fmla="*/ 20203 w 21600"/>
                      <a:gd name="T27" fmla="*/ 1598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16C0F3"/>
                  </a:solidFill>
                  <a:ln w="28575">
                    <a:solidFill>
                      <a:schemeClr val="bg1"/>
                    </a:solidFill>
                    <a:miter lim="800000"/>
                    <a:headEnd/>
                    <a:tailEnd/>
                  </a:ln>
                </p:spPr>
                <p:txBody>
                  <a:bodyPr/>
                  <a:lstStyle/>
                  <a:p>
                    <a:endParaRPr lang="en-GB" sz="1100" dirty="0">
                      <a:solidFill>
                        <a:prstClr val="black"/>
                      </a:solidFill>
                    </a:endParaRPr>
                  </a:p>
                </p:txBody>
              </p:sp>
              <p:sp>
                <p:nvSpPr>
                  <p:cNvPr id="34" name="Puzzle1"/>
                  <p:cNvSpPr>
                    <a:spLocks noEditPoints="1" noChangeArrowheads="1"/>
                  </p:cNvSpPr>
                  <p:nvPr/>
                </p:nvSpPr>
                <p:spPr bwMode="auto">
                  <a:xfrm>
                    <a:off x="0" y="2106179"/>
                    <a:ext cx="2855912" cy="1665287"/>
                  </a:xfrm>
                  <a:custGeom>
                    <a:avLst/>
                    <a:gdLst>
                      <a:gd name="T0" fmla="*/ 2147483647 w 21600"/>
                      <a:gd name="T1" fmla="*/ 2147483647 h 21600"/>
                      <a:gd name="T2" fmla="*/ 2147483647 w 21600"/>
                      <a:gd name="T3" fmla="*/ 238748188 h 21600"/>
                      <a:gd name="T4" fmla="*/ 2147483647 w 21600"/>
                      <a:gd name="T5" fmla="*/ 392266911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129434208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6086 w 21600"/>
                      <a:gd name="T25" fmla="*/ 2569 h 21600"/>
                      <a:gd name="T26" fmla="*/ 16132 w 21600"/>
                      <a:gd name="T27" fmla="*/ 1955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FDAF18"/>
                  </a:solidFill>
                  <a:ln w="28575">
                    <a:solidFill>
                      <a:schemeClr val="bg1"/>
                    </a:solidFill>
                    <a:miter lim="800000"/>
                    <a:headEnd/>
                    <a:tailEnd/>
                  </a:ln>
                </p:spPr>
                <p:txBody>
                  <a:bodyPr/>
                  <a:lstStyle/>
                  <a:p>
                    <a:endParaRPr lang="en-GB" sz="1100" dirty="0">
                      <a:solidFill>
                        <a:prstClr val="black"/>
                      </a:solidFill>
                    </a:endParaRPr>
                  </a:p>
                </p:txBody>
              </p:sp>
              <p:sp>
                <p:nvSpPr>
                  <p:cNvPr id="35" name="Puzzle4"/>
                  <p:cNvSpPr>
                    <a:spLocks noEditPoints="1" noChangeArrowheads="1"/>
                  </p:cNvSpPr>
                  <p:nvPr/>
                </p:nvSpPr>
                <p:spPr bwMode="auto">
                  <a:xfrm>
                    <a:off x="597891" y="0"/>
                    <a:ext cx="1700214" cy="2794000"/>
                  </a:xfrm>
                  <a:custGeom>
                    <a:avLst/>
                    <a:gdLst>
                      <a:gd name="T0" fmla="*/ 2147483647 w 21600"/>
                      <a:gd name="T1" fmla="*/ 2147483647 h 21600"/>
                      <a:gd name="T2" fmla="*/ 220924575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3809537 h 21600"/>
                      <a:gd name="T14" fmla="*/ 220924575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2076 w 21600"/>
                      <a:gd name="T25" fmla="*/ 5664 h 21600"/>
                      <a:gd name="T26" fmla="*/ 20203 w 21600"/>
                      <a:gd name="T27" fmla="*/ 1598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B0D360"/>
                  </a:solidFill>
                  <a:ln w="28575">
                    <a:solidFill>
                      <a:schemeClr val="bg1"/>
                    </a:solidFill>
                    <a:miter lim="800000"/>
                    <a:headEnd/>
                    <a:tailEnd/>
                  </a:ln>
                </p:spPr>
                <p:txBody>
                  <a:bodyPr/>
                  <a:lstStyle/>
                  <a:p>
                    <a:endParaRPr lang="en-GB" sz="1100" dirty="0">
                      <a:solidFill>
                        <a:prstClr val="black"/>
                      </a:solidFill>
                    </a:endParaRPr>
                  </a:p>
                </p:txBody>
              </p:sp>
              <p:sp>
                <p:nvSpPr>
                  <p:cNvPr id="36" name="Text Box 24"/>
                  <p:cNvSpPr txBox="1">
                    <a:spLocks noChangeArrowheads="1"/>
                  </p:cNvSpPr>
                  <p:nvPr/>
                </p:nvSpPr>
                <p:spPr bwMode="auto">
                  <a:xfrm>
                    <a:off x="-872050" y="2242593"/>
                    <a:ext cx="1457702" cy="310034"/>
                  </a:xfrm>
                  <a:prstGeom prst="rect">
                    <a:avLst/>
                  </a:prstGeom>
                  <a:noFill/>
                  <a:ln w="9525" algn="ctr">
                    <a:noFill/>
                    <a:miter lim="800000"/>
                    <a:headEnd/>
                    <a:tailEnd/>
                  </a:ln>
                  <a:extLst>
                    <a:ext uri="{909E8E84-426E-40dd-AFC4-6F175D3DCCD1}">
                      <a14:hiddenFill xmlns="" xmlns:a14="http://schemas.microsoft.com/office/drawing/2010/main">
                        <a:solidFill>
                          <a:srgbClr val="FFFFFF"/>
                        </a:solidFill>
                      </a14:hiddenFill>
                    </a:ext>
                  </a:extLst>
                </p:spPr>
                <p:txBody>
                  <a:bodyPr wrap="square">
                    <a:noAutofit/>
                  </a:bodyPr>
                  <a:lstStyle/>
                  <a:p>
                    <a:pPr algn="ctr"/>
                    <a:r>
                      <a:rPr lang="en-GB" sz="700" b="1" dirty="0" smtClean="0">
                        <a:solidFill>
                          <a:srgbClr val="FFFFFF"/>
                        </a:solidFill>
                        <a:latin typeface="Verdana"/>
                        <a:ea typeface="Verdana"/>
                        <a:cs typeface="Verdana"/>
                      </a:rPr>
                      <a:t>Research &amp; Academia</a:t>
                    </a:r>
                    <a:endParaRPr lang="en-GB" sz="1100" dirty="0">
                      <a:solidFill>
                        <a:prstClr val="black"/>
                      </a:solidFill>
                      <a:latin typeface="Times New Roman"/>
                      <a:ea typeface="Times New Roman"/>
                    </a:endParaRPr>
                  </a:p>
                </p:txBody>
              </p:sp>
              <p:sp>
                <p:nvSpPr>
                  <p:cNvPr id="37" name="Text Box 30"/>
                  <p:cNvSpPr txBox="1">
                    <a:spLocks noChangeArrowheads="1"/>
                  </p:cNvSpPr>
                  <p:nvPr/>
                </p:nvSpPr>
                <p:spPr bwMode="auto">
                  <a:xfrm>
                    <a:off x="-913340" y="764105"/>
                    <a:ext cx="1608929" cy="490906"/>
                  </a:xfrm>
                  <a:prstGeom prst="rect">
                    <a:avLst/>
                  </a:prstGeom>
                  <a:noFill/>
                  <a:ln w="9525" algn="ctr">
                    <a:noFill/>
                    <a:miter lim="800000"/>
                    <a:headEnd/>
                    <a:tailEnd/>
                  </a:ln>
                  <a:extLst>
                    <a:ext uri="{909E8E84-426E-40dd-AFC4-6F175D3DCCD1}">
                      <a14:hiddenFill xmlns="" xmlns:a14="http://schemas.microsoft.com/office/drawing/2010/main">
                        <a:solidFill>
                          <a:srgbClr val="FFFFFF"/>
                        </a:solidFill>
                      </a14:hiddenFill>
                    </a:ext>
                  </a:extLst>
                </p:spPr>
                <p:txBody>
                  <a:bodyPr wrap="square">
                    <a:noAutofit/>
                  </a:bodyPr>
                  <a:lstStyle/>
                  <a:p>
                    <a:pPr algn="ctr"/>
                    <a:r>
                      <a:rPr lang="en-GB" sz="700" b="1" dirty="0" smtClean="0">
                        <a:solidFill>
                          <a:srgbClr val="FDAF18"/>
                        </a:solidFill>
                        <a:latin typeface="Verdana"/>
                        <a:ea typeface="Verdana"/>
                        <a:cs typeface="Verdana"/>
                      </a:rPr>
                      <a:t>Society and conservation</a:t>
                    </a:r>
                    <a:endParaRPr lang="en-GB" sz="1050" dirty="0">
                      <a:solidFill>
                        <a:prstClr val="black"/>
                      </a:solidFill>
                      <a:latin typeface="Times New Roman"/>
                      <a:ea typeface="Times New Roman"/>
                    </a:endParaRPr>
                  </a:p>
                </p:txBody>
              </p:sp>
              <p:sp>
                <p:nvSpPr>
                  <p:cNvPr id="38" name="Text Box 33"/>
                  <p:cNvSpPr txBox="1">
                    <a:spLocks noChangeArrowheads="1"/>
                  </p:cNvSpPr>
                  <p:nvPr/>
                </p:nvSpPr>
                <p:spPr bwMode="auto">
                  <a:xfrm>
                    <a:off x="862093" y="2816966"/>
                    <a:ext cx="1189873" cy="310034"/>
                  </a:xfrm>
                  <a:prstGeom prst="rect">
                    <a:avLst/>
                  </a:prstGeom>
                  <a:noFill/>
                  <a:ln w="9525" algn="ctr">
                    <a:noFill/>
                    <a:miter lim="800000"/>
                    <a:headEnd/>
                    <a:tailEnd/>
                  </a:ln>
                  <a:extLst>
                    <a:ext uri="{909E8E84-426E-40dd-AFC4-6F175D3DCCD1}">
                      <a14:hiddenFill xmlns="" xmlns:a14="http://schemas.microsoft.com/office/drawing/2010/main">
                        <a:solidFill>
                          <a:srgbClr val="FFFFFF"/>
                        </a:solidFill>
                      </a14:hiddenFill>
                    </a:ext>
                  </a:extLst>
                </p:spPr>
                <p:txBody>
                  <a:bodyPr wrap="square">
                    <a:noAutofit/>
                  </a:bodyPr>
                  <a:lstStyle/>
                  <a:p>
                    <a:pPr algn="ctr"/>
                    <a:r>
                      <a:rPr lang="en-GB" sz="700" b="1" dirty="0">
                        <a:solidFill>
                          <a:srgbClr val="FFFFFF"/>
                        </a:solidFill>
                        <a:latin typeface="Verdana"/>
                        <a:ea typeface="Verdana"/>
                        <a:cs typeface="Verdana"/>
                      </a:rPr>
                      <a:t>Business</a:t>
                    </a:r>
                    <a:endParaRPr lang="en-GB" sz="700" dirty="0">
                      <a:solidFill>
                        <a:prstClr val="black"/>
                      </a:solidFill>
                      <a:latin typeface="Times New Roman"/>
                      <a:ea typeface="Times New Roman"/>
                    </a:endParaRPr>
                  </a:p>
                </p:txBody>
              </p:sp>
            </p:grpSp>
            <p:sp>
              <p:nvSpPr>
                <p:cNvPr id="30" name="Puzzle2"/>
                <p:cNvSpPr>
                  <a:spLocks noEditPoints="1" noChangeArrowheads="1"/>
                </p:cNvSpPr>
                <p:nvPr/>
              </p:nvSpPr>
              <p:spPr bwMode="auto">
                <a:xfrm rot="18835519">
                  <a:off x="2168008" y="2132409"/>
                  <a:ext cx="1964150" cy="1869857"/>
                </a:xfrm>
                <a:custGeom>
                  <a:avLst/>
                  <a:gdLst>
                    <a:gd name="T0" fmla="*/ 24510459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9026062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5388 w 21600"/>
                    <a:gd name="T25" fmla="*/ 6742 h 21600"/>
                    <a:gd name="T26" fmla="*/ 16177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B0D360"/>
                </a:solidFill>
                <a:ln w="28575">
                  <a:solidFill>
                    <a:schemeClr val="bg1"/>
                  </a:solidFill>
                  <a:miter lim="800000"/>
                  <a:headEnd/>
                  <a:tailEnd/>
                </a:ln>
              </p:spPr>
              <p:txBody>
                <a:bodyPr/>
                <a:lstStyle/>
                <a:p>
                  <a:endParaRPr lang="en-GB" sz="1100" dirty="0">
                    <a:solidFill>
                      <a:prstClr val="black"/>
                    </a:solidFill>
                  </a:endParaRPr>
                </a:p>
              </p:txBody>
            </p:sp>
          </p:grpSp>
          <p:sp>
            <p:nvSpPr>
              <p:cNvPr id="25" name="Text Box 32"/>
              <p:cNvSpPr txBox="1">
                <a:spLocks noChangeArrowheads="1"/>
              </p:cNvSpPr>
              <p:nvPr/>
            </p:nvSpPr>
            <p:spPr bwMode="auto">
              <a:xfrm rot="18900000">
                <a:off x="1455575" y="1916532"/>
                <a:ext cx="1177985" cy="396755"/>
              </a:xfrm>
              <a:prstGeom prst="rect">
                <a:avLst/>
              </a:prstGeom>
              <a:noFill/>
              <a:ln w="9525" algn="ctr">
                <a:noFill/>
                <a:miter lim="800000"/>
                <a:headEnd/>
                <a:tailEnd/>
              </a:ln>
              <a:extLst>
                <a:ext uri="{909E8E84-426E-40dd-AFC4-6F175D3DCCD1}">
                  <a14:hiddenFill xmlns="" xmlns:a14="http://schemas.microsoft.com/office/drawing/2010/main">
                    <a:solidFill>
                      <a:srgbClr val="FFFFFF"/>
                    </a:solidFill>
                  </a14:hiddenFill>
                </a:ext>
              </a:extLst>
            </p:spPr>
            <p:txBody>
              <a:bodyPr wrap="square">
                <a:noAutofit/>
              </a:bodyPr>
              <a:lstStyle/>
              <a:p>
                <a:pPr algn="ctr"/>
                <a:r>
                  <a:rPr lang="en-GB" sz="700" b="1" dirty="0">
                    <a:solidFill>
                      <a:srgbClr val="FDAF18"/>
                    </a:solidFill>
                    <a:latin typeface="Verdana"/>
                    <a:ea typeface="Verdana"/>
                    <a:cs typeface="Verdana"/>
                  </a:rPr>
                  <a:t>Membership</a:t>
                </a:r>
                <a:endParaRPr lang="en-GB" sz="700" dirty="0">
                  <a:solidFill>
                    <a:prstClr val="black"/>
                  </a:solidFill>
                  <a:latin typeface="Times New Roman"/>
                  <a:ea typeface="Times New Roman"/>
                </a:endParaRPr>
              </a:p>
              <a:p>
                <a:pPr algn="ctr"/>
                <a:r>
                  <a:rPr lang="en-GB" sz="700" b="1" dirty="0">
                    <a:solidFill>
                      <a:srgbClr val="FDAF18"/>
                    </a:solidFill>
                    <a:latin typeface="Verdana"/>
                    <a:ea typeface="Verdana"/>
                    <a:cs typeface="Verdana"/>
                  </a:rPr>
                  <a:t>Organizations</a:t>
                </a:r>
                <a:endParaRPr lang="en-GB" sz="700" dirty="0">
                  <a:solidFill>
                    <a:prstClr val="black"/>
                  </a:solidFill>
                  <a:latin typeface="Times New Roman"/>
                  <a:ea typeface="Times New Roman"/>
                </a:endParaRPr>
              </a:p>
            </p:txBody>
          </p:sp>
          <p:sp>
            <p:nvSpPr>
              <p:cNvPr id="26" name="Text Box 30"/>
              <p:cNvSpPr txBox="1">
                <a:spLocks noChangeArrowheads="1"/>
              </p:cNvSpPr>
              <p:nvPr/>
            </p:nvSpPr>
            <p:spPr bwMode="auto">
              <a:xfrm rot="18900000">
                <a:off x="2300856" y="2767195"/>
                <a:ext cx="1515143" cy="251910"/>
              </a:xfrm>
              <a:prstGeom prst="rect">
                <a:avLst/>
              </a:prstGeom>
              <a:noFill/>
              <a:ln w="9525" algn="ctr">
                <a:noFill/>
                <a:miter lim="800000"/>
                <a:headEnd/>
                <a:tailEnd/>
              </a:ln>
              <a:extLst>
                <a:ext uri="{909E8E84-426E-40dd-AFC4-6F175D3DCCD1}">
                  <a14:hiddenFill xmlns="" xmlns:a14="http://schemas.microsoft.com/office/drawing/2010/main">
                    <a:solidFill>
                      <a:srgbClr val="FFFFFF"/>
                    </a:solidFill>
                  </a14:hiddenFill>
                </a:ext>
              </a:extLst>
            </p:spPr>
            <p:txBody>
              <a:bodyPr wrap="square">
                <a:noAutofit/>
              </a:bodyPr>
              <a:lstStyle/>
              <a:p>
                <a:r>
                  <a:rPr lang="en-GB" sz="700" b="1" dirty="0">
                    <a:solidFill>
                      <a:srgbClr val="FFFFFF"/>
                    </a:solidFill>
                    <a:latin typeface="Verdana"/>
                    <a:ea typeface="Verdana"/>
                    <a:cs typeface="Verdana"/>
                  </a:rPr>
                  <a:t>Standard setters</a:t>
                </a:r>
                <a:endParaRPr lang="en-GB" sz="1100" dirty="0">
                  <a:solidFill>
                    <a:prstClr val="black"/>
                  </a:solidFill>
                  <a:latin typeface="Times New Roman"/>
                  <a:ea typeface="Times New Roman"/>
                </a:endParaRPr>
              </a:p>
            </p:txBody>
          </p:sp>
          <p:sp>
            <p:nvSpPr>
              <p:cNvPr id="27" name="Text Box 24"/>
              <p:cNvSpPr txBox="1">
                <a:spLocks noChangeArrowheads="1"/>
              </p:cNvSpPr>
              <p:nvPr/>
            </p:nvSpPr>
            <p:spPr bwMode="auto">
              <a:xfrm rot="18900000">
                <a:off x="-271523" y="1907916"/>
                <a:ext cx="944734" cy="235691"/>
              </a:xfrm>
              <a:prstGeom prst="rect">
                <a:avLst/>
              </a:prstGeom>
              <a:noFill/>
              <a:ln w="9525" algn="ctr">
                <a:noFill/>
                <a:miter lim="800000"/>
                <a:headEnd/>
                <a:tailEnd/>
              </a:ln>
              <a:extLst>
                <a:ext uri="{909E8E84-426E-40dd-AFC4-6F175D3DCCD1}">
                  <a14:hiddenFill xmlns="" xmlns:a14="http://schemas.microsoft.com/office/drawing/2010/main">
                    <a:solidFill>
                      <a:srgbClr val="FFFFFF"/>
                    </a:solidFill>
                  </a14:hiddenFill>
                </a:ext>
              </a:extLst>
            </p:spPr>
            <p:txBody>
              <a:bodyPr wrap="square">
                <a:noAutofit/>
              </a:bodyPr>
              <a:lstStyle/>
              <a:p>
                <a:pPr algn="ctr"/>
                <a:r>
                  <a:rPr lang="en-GB" sz="700" b="1" dirty="0" smtClean="0">
                    <a:solidFill>
                      <a:srgbClr val="FFFFFF"/>
                    </a:solidFill>
                    <a:latin typeface="Verdana"/>
                    <a:ea typeface="Verdana"/>
                    <a:cs typeface="Verdana"/>
                  </a:rPr>
                  <a:t>Finance</a:t>
                </a:r>
                <a:r>
                  <a:rPr lang="en-GB" sz="600" b="1" dirty="0" smtClean="0">
                    <a:solidFill>
                      <a:srgbClr val="FFFFFF"/>
                    </a:solidFill>
                    <a:latin typeface="Verdana"/>
                    <a:ea typeface="Verdana"/>
                    <a:cs typeface="Verdana"/>
                  </a:rPr>
                  <a:t> &amp; Accounting</a:t>
                </a:r>
                <a:endParaRPr lang="en-GB" sz="1050" dirty="0">
                  <a:solidFill>
                    <a:prstClr val="black"/>
                  </a:solidFill>
                  <a:latin typeface="Times New Roman"/>
                  <a:ea typeface="Times New Roman"/>
                </a:endParaRPr>
              </a:p>
            </p:txBody>
          </p:sp>
          <p:sp>
            <p:nvSpPr>
              <p:cNvPr id="28" name="Text Box 30"/>
              <p:cNvSpPr txBox="1">
                <a:spLocks noChangeArrowheads="1"/>
              </p:cNvSpPr>
              <p:nvPr/>
            </p:nvSpPr>
            <p:spPr bwMode="auto">
              <a:xfrm rot="18900000">
                <a:off x="1772623" y="3660874"/>
                <a:ext cx="732432" cy="235691"/>
              </a:xfrm>
              <a:prstGeom prst="rect">
                <a:avLst/>
              </a:prstGeom>
              <a:noFill/>
              <a:ln w="9525" algn="ctr">
                <a:noFill/>
                <a:miter lim="800000"/>
                <a:headEnd/>
                <a:tailEnd/>
              </a:ln>
              <a:extLst>
                <a:ext uri="{909E8E84-426E-40dd-AFC4-6F175D3DCCD1}">
                  <a14:hiddenFill xmlns="" xmlns:a14="http://schemas.microsoft.com/office/drawing/2010/main">
                    <a:solidFill>
                      <a:srgbClr val="FFFFFF"/>
                    </a:solidFill>
                  </a14:hiddenFill>
                </a:ext>
              </a:extLst>
            </p:spPr>
            <p:txBody>
              <a:bodyPr wrap="square">
                <a:noAutofit/>
              </a:bodyPr>
              <a:lstStyle/>
              <a:p>
                <a:pPr algn="ctr"/>
                <a:r>
                  <a:rPr lang="en-GB" sz="700" b="1" dirty="0">
                    <a:solidFill>
                      <a:srgbClr val="FFFFFF"/>
                    </a:solidFill>
                    <a:latin typeface="Verdana"/>
                    <a:ea typeface="Verdana"/>
                    <a:cs typeface="Verdana"/>
                  </a:rPr>
                  <a:t>Policy</a:t>
                </a:r>
                <a:endParaRPr lang="en-GB" sz="1100" dirty="0">
                  <a:solidFill>
                    <a:prstClr val="black"/>
                  </a:solidFill>
                  <a:latin typeface="Times New Roman"/>
                  <a:ea typeface="Times New Roman"/>
                </a:endParaRPr>
              </a:p>
            </p:txBody>
          </p:sp>
        </p:grpSp>
      </p:grpSp>
      <p:sp>
        <p:nvSpPr>
          <p:cNvPr id="6" name="Rectangle 5"/>
          <p:cNvSpPr/>
          <p:nvPr/>
        </p:nvSpPr>
        <p:spPr>
          <a:xfrm>
            <a:off x="376740" y="879322"/>
            <a:ext cx="6861069" cy="643253"/>
          </a:xfrm>
          <a:prstGeom prst="rect">
            <a:avLst/>
          </a:prstGeom>
        </p:spPr>
        <p:txBody>
          <a:bodyPr wrap="square">
            <a:spAutoFit/>
          </a:bodyPr>
          <a:lstStyle/>
          <a:p>
            <a:pPr>
              <a:lnSpc>
                <a:spcPct val="110000"/>
              </a:lnSpc>
              <a:spcAft>
                <a:spcPts val="600"/>
              </a:spcAft>
            </a:pPr>
            <a:r>
              <a:rPr lang="en-US" sz="1400" dirty="0">
                <a:solidFill>
                  <a:schemeClr val="bg2">
                    <a:lumMod val="50000"/>
                  </a:schemeClr>
                </a:solidFill>
                <a:latin typeface="Verdana" panose="020B0604030504040204" pitchFamily="34" charset="0"/>
                <a:ea typeface="Arial Unicode MS" panose="020B0604020202020204" pitchFamily="34" charset="-128"/>
                <a:cs typeface="Arial Unicode MS" panose="020B0604020202020204" pitchFamily="34" charset="-128"/>
              </a:rPr>
              <a:t>The Coalition is a collaboration </a:t>
            </a:r>
            <a:r>
              <a:rPr lang="en-US" sz="1400" dirty="0" smtClean="0">
                <a:solidFill>
                  <a:schemeClr val="bg2">
                    <a:lumMod val="50000"/>
                  </a:schemeClr>
                </a:solidFill>
                <a:latin typeface="Verdana" panose="020B0604030504040204" pitchFamily="34" charset="0"/>
                <a:ea typeface="Arial Unicode MS" panose="020B0604020202020204" pitchFamily="34" charset="-128"/>
                <a:cs typeface="Arial Unicode MS" panose="020B0604020202020204" pitchFamily="34" charset="-128"/>
              </a:rPr>
              <a:t>representing </a:t>
            </a:r>
            <a:r>
              <a:rPr lang="en-US" sz="1400" dirty="0">
                <a:solidFill>
                  <a:schemeClr val="bg2">
                    <a:lumMod val="50000"/>
                  </a:schemeClr>
                </a:solidFill>
                <a:latin typeface="Verdana" panose="020B0604030504040204" pitchFamily="34" charset="0"/>
                <a:ea typeface="Arial Unicode MS" panose="020B0604020202020204" pitchFamily="34" charset="-128"/>
                <a:cs typeface="Arial Unicode MS" panose="020B0604020202020204" pitchFamily="34" charset="-128"/>
              </a:rPr>
              <a:t>all parts of society</a:t>
            </a:r>
            <a:r>
              <a:rPr lang="en-US" sz="1400" dirty="0" smtClean="0">
                <a:solidFill>
                  <a:schemeClr val="bg2">
                    <a:lumMod val="50000"/>
                  </a:schemeClr>
                </a:solidFill>
                <a:latin typeface="Verdana" panose="020B0604030504040204" pitchFamily="34" charset="0"/>
                <a:ea typeface="Arial Unicode MS" panose="020B0604020202020204" pitchFamily="34" charset="-128"/>
                <a:cs typeface="Arial Unicode MS" panose="020B0604020202020204" pitchFamily="34" charset="-128"/>
              </a:rPr>
              <a:t>.</a:t>
            </a:r>
          </a:p>
          <a:p>
            <a:pPr>
              <a:lnSpc>
                <a:spcPct val="110000"/>
              </a:lnSpc>
              <a:spcAft>
                <a:spcPts val="600"/>
              </a:spcAft>
            </a:pPr>
            <a:r>
              <a:rPr lang="en-US" sz="1400" dirty="0" smtClean="0">
                <a:solidFill>
                  <a:schemeClr val="bg2">
                    <a:lumMod val="50000"/>
                  </a:schemeClr>
                </a:solidFill>
                <a:latin typeface="Verdana" panose="020B0604030504040204" pitchFamily="34" charset="0"/>
                <a:ea typeface="Arial Unicode MS" panose="020B0604020202020204" pitchFamily="34" charset="-128"/>
                <a:cs typeface="Arial Unicode MS" panose="020B0604020202020204" pitchFamily="34" charset="-128"/>
              </a:rPr>
              <a:t>Represent c.250 organizations, all working on natural capital. </a:t>
            </a:r>
          </a:p>
        </p:txBody>
      </p:sp>
      <p:sp>
        <p:nvSpPr>
          <p:cNvPr id="2" name="Rounded Rectangle 1"/>
          <p:cNvSpPr/>
          <p:nvPr/>
        </p:nvSpPr>
        <p:spPr>
          <a:xfrm>
            <a:off x="4998007" y="1841360"/>
            <a:ext cx="2304256" cy="300178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nSpc>
                <a:spcPct val="114000"/>
              </a:lnSpc>
              <a:buClr>
                <a:srgbClr val="FF6F49"/>
              </a:buClr>
            </a:pPr>
            <a:r>
              <a:rPr lang="en-GB" sz="1200" dirty="0">
                <a:solidFill>
                  <a:schemeClr val="accent4"/>
                </a:solidFill>
                <a:latin typeface="Verdana" panose="020B0604030504040204" pitchFamily="34" charset="0"/>
                <a:ea typeface="Verdana" panose="020B0604030504040204" pitchFamily="34" charset="0"/>
                <a:cs typeface="Verdana" panose="020B0604030504040204" pitchFamily="34" charset="0"/>
              </a:rPr>
              <a:t>Purpose</a:t>
            </a:r>
          </a:p>
          <a:p>
            <a:pPr>
              <a:lnSpc>
                <a:spcPct val="114000"/>
              </a:lnSpc>
              <a:buClr>
                <a:srgbClr val="FF6F49"/>
              </a:buClr>
            </a:pPr>
            <a:r>
              <a:rPr lang="en-US" sz="1200"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To mainstream the inclusion of natural capital in decision making, harmonizing approaches and getting them to scale, quickly.</a:t>
            </a:r>
          </a:p>
          <a:p>
            <a:pPr>
              <a:lnSpc>
                <a:spcPct val="114000"/>
              </a:lnSpc>
            </a:pPr>
            <a:endParaRPr lang="en-GB"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nSpc>
                <a:spcPct val="114000"/>
              </a:lnSpc>
            </a:pPr>
            <a:r>
              <a:rPr lang="en-GB" sz="1200" dirty="0">
                <a:solidFill>
                  <a:schemeClr val="accent4"/>
                </a:solidFill>
                <a:latin typeface="Verdana" panose="020B0604030504040204" pitchFamily="34" charset="0"/>
                <a:ea typeface="Verdana" panose="020B0604030504040204" pitchFamily="34" charset="0"/>
                <a:cs typeface="Verdana" panose="020B0604030504040204" pitchFamily="34" charset="0"/>
              </a:rPr>
              <a:t>Our Vision </a:t>
            </a:r>
          </a:p>
          <a:p>
            <a:pPr>
              <a:lnSpc>
                <a:spcPct val="114000"/>
              </a:lnSpc>
            </a:pPr>
            <a:r>
              <a:rPr lang="en-GB" sz="1200"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A world that conserves and enhances natural capital</a:t>
            </a:r>
          </a:p>
        </p:txBody>
      </p:sp>
    </p:spTree>
    <p:extLst>
      <p:ext uri="{BB962C8B-B14F-4D97-AF65-F5344CB8AC3E}">
        <p14:creationId xmlns:p14="http://schemas.microsoft.com/office/powerpoint/2010/main" val="11274909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445533"/>
            <a:ext cx="2902545" cy="755767"/>
          </a:xfrm>
          <a:prstGeom prst="rect">
            <a:avLst/>
          </a:prstGeom>
        </p:spPr>
      </p:pic>
      <p:pic>
        <p:nvPicPr>
          <p:cNvPr id="23" name="Picture 2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87582" y="1958782"/>
            <a:ext cx="1746600" cy="2486751"/>
          </a:xfrm>
          <a:prstGeom prst="rect">
            <a:avLst/>
          </a:prstGeom>
          <a:solidFill>
            <a:srgbClr val="B0D360"/>
          </a:solidFill>
          <a:ln w="9525" cap="flat">
            <a:solidFill>
              <a:srgbClr val="000000"/>
            </a:solidFill>
            <a:prstDash val="solid"/>
            <a:round/>
          </a:ln>
          <a:effectLst>
            <a:outerShdw blurRad="292100" dist="139700" dir="2700000" rotWithShape="0">
              <a:srgbClr val="333333">
                <a:alpha val="64999"/>
              </a:srgbClr>
            </a:outerShdw>
          </a:effectLst>
        </p:spPr>
      </p:pic>
      <p:sp>
        <p:nvSpPr>
          <p:cNvPr id="7" name="Titre 1"/>
          <p:cNvSpPr txBox="1">
            <a:spLocks/>
          </p:cNvSpPr>
          <p:nvPr/>
        </p:nvSpPr>
        <p:spPr>
          <a:xfrm>
            <a:off x="1765201" y="361156"/>
            <a:ext cx="4392488" cy="504739"/>
          </a:xfrm>
          <a:prstGeom prst="rect">
            <a:avLst/>
          </a:prstGeom>
        </p:spPr>
        <p:txBody>
          <a:bodyPr vert="horz" lIns="73624" tIns="36812" rIns="73624" bIns="36812" rtlCol="0" anchor="ctr">
            <a:noAutofit/>
          </a:bodyPr>
          <a:lstStyle>
            <a:lvl1pPr algn="l" defTabSz="736264" rtl="0" eaLnBrk="1" latinLnBrk="0" hangingPunct="1">
              <a:spcBef>
                <a:spcPct val="0"/>
              </a:spcBef>
              <a:buNone/>
              <a:defRPr sz="1700" b="0" i="0" kern="1200">
                <a:solidFill>
                  <a:srgbClr val="FDAF18"/>
                </a:solidFill>
                <a:latin typeface="Verdana" panose="020B0604030504040204" pitchFamily="34" charset="0"/>
                <a:ea typeface="Verdana" panose="020B0604030504040204" pitchFamily="34" charset="0"/>
                <a:cs typeface="Verdana" panose="020B0604030504040204" pitchFamily="34" charset="0"/>
              </a:defRPr>
            </a:lvl1pPr>
          </a:lstStyle>
          <a:p>
            <a:r>
              <a:rPr lang="en-US" sz="1800" dirty="0">
                <a:solidFill>
                  <a:schemeClr val="accent6"/>
                </a:solidFill>
              </a:rPr>
              <a:t>Food and Beverage, and </a:t>
            </a:r>
            <a:r>
              <a:rPr lang="en-US" sz="1800" dirty="0" smtClean="0">
                <a:solidFill>
                  <a:schemeClr val="accent6"/>
                </a:solidFill>
              </a:rPr>
              <a:t>Apparel Sector Guides</a:t>
            </a:r>
            <a:endParaRPr lang="en-US" sz="1800" dirty="0">
              <a:solidFill>
                <a:schemeClr val="accent6"/>
              </a:solidFill>
            </a:endParaRPr>
          </a:p>
        </p:txBody>
      </p:sp>
      <p:sp>
        <p:nvSpPr>
          <p:cNvPr id="2" name="TextBox 1"/>
          <p:cNvSpPr txBox="1"/>
          <p:nvPr/>
        </p:nvSpPr>
        <p:spPr>
          <a:xfrm>
            <a:off x="3565401" y="1225252"/>
            <a:ext cx="4104456" cy="1246495"/>
          </a:xfrm>
          <a:prstGeom prst="rect">
            <a:avLst/>
          </a:prstGeom>
          <a:noFill/>
        </p:spPr>
        <p:txBody>
          <a:bodyPr wrap="square" rtlCol="0">
            <a:spAutoFit/>
          </a:bodyPr>
          <a:lstStyle/>
          <a:p>
            <a:r>
              <a:rPr lang="en-GB" dirty="0" smtClean="0"/>
              <a:t>Launched July 2016. </a:t>
            </a:r>
          </a:p>
          <a:p>
            <a:r>
              <a:rPr lang="en-GB" dirty="0"/>
              <a:t>Developed in collaboration with </a:t>
            </a:r>
            <a:r>
              <a:rPr lang="en-GB" dirty="0" err="1"/>
              <a:t>Trucost</a:t>
            </a:r>
            <a:r>
              <a:rPr lang="en-GB" dirty="0"/>
              <a:t>. </a:t>
            </a:r>
          </a:p>
          <a:p>
            <a:endParaRPr lang="en-GB" dirty="0" smtClean="0"/>
          </a:p>
          <a:p>
            <a:r>
              <a:rPr lang="en-GB" dirty="0" smtClean="0"/>
              <a:t>Free and available to download from the Coalition </a:t>
            </a:r>
            <a:r>
              <a:rPr lang="en-GB" dirty="0" smtClean="0">
                <a:hlinkClick r:id="rId5"/>
              </a:rPr>
              <a:t>website</a:t>
            </a:r>
            <a:endParaRPr lang="en-GB" dirty="0"/>
          </a:p>
        </p:txBody>
      </p:sp>
      <p:pic>
        <p:nvPicPr>
          <p:cNvPr id="22" name="Picture 2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8563" y="1228106"/>
            <a:ext cx="1820694" cy="2588798"/>
          </a:xfrm>
          <a:prstGeom prst="rect">
            <a:avLst/>
          </a:prstGeom>
          <a:ln w="9525" cap="flat">
            <a:solidFill>
              <a:srgbClr val="000000"/>
            </a:solidFill>
            <a:prstDash val="solid"/>
            <a:round/>
          </a:ln>
          <a:effectLst>
            <a:outerShdw blurRad="292100" dist="139700" dir="2700000" rotWithShape="0">
              <a:srgbClr val="333333">
                <a:alpha val="64999"/>
              </a:srgbClr>
            </a:outerShdw>
          </a:effectLst>
        </p:spPr>
      </p:pic>
      <p:pic>
        <p:nvPicPr>
          <p:cNvPr id="8" name="Picture 7"/>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477829" y="3247592"/>
            <a:ext cx="2700300" cy="1831508"/>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510142" y="2522505"/>
            <a:ext cx="3356842" cy="15900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682764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4788" y="350521"/>
            <a:ext cx="5872166" cy="438066"/>
          </a:xfrm>
        </p:spPr>
        <p:txBody>
          <a:bodyPr/>
          <a:lstStyle/>
          <a:p>
            <a:r>
              <a:rPr lang="en-GB" dirty="0" smtClean="0">
                <a:solidFill>
                  <a:schemeClr val="accent6"/>
                </a:solidFill>
              </a:rPr>
              <a:t>Forest Products Sector Guide</a:t>
            </a:r>
            <a:endParaRPr lang="en-GB" dirty="0">
              <a:solidFill>
                <a:schemeClr val="accent6"/>
              </a:solidFill>
            </a:endParaRPr>
          </a:p>
        </p:txBody>
      </p:sp>
      <p:sp>
        <p:nvSpPr>
          <p:cNvPr id="3" name="Rectangle 2"/>
          <p:cNvSpPr/>
          <p:nvPr/>
        </p:nvSpPr>
        <p:spPr>
          <a:xfrm>
            <a:off x="2231846" y="1288950"/>
            <a:ext cx="2485682" cy="2303066"/>
          </a:xfrm>
          <a:prstGeom prst="rect">
            <a:avLst/>
          </a:prstGeom>
        </p:spPr>
        <p:txBody>
          <a:bodyPr wrap="square">
            <a:spAutoFit/>
          </a:bodyPr>
          <a:lstStyle/>
          <a:p>
            <a:r>
              <a:rPr lang="en-GB" sz="1200" dirty="0"/>
              <a:t>In drafting phase, available for consultation and pilot in September 2017. </a:t>
            </a:r>
            <a:endParaRPr lang="en-GB" sz="1200" dirty="0" smtClean="0"/>
          </a:p>
          <a:p>
            <a:endParaRPr lang="en-GB" sz="1200" dirty="0"/>
          </a:p>
          <a:p>
            <a:r>
              <a:rPr lang="en-GB" sz="1200" dirty="0" smtClean="0"/>
              <a:t>Looking </a:t>
            </a:r>
            <a:r>
              <a:rPr lang="en-GB" sz="1200" dirty="0"/>
              <a:t>for those to be involved in a technical advisory role. </a:t>
            </a:r>
            <a:r>
              <a:rPr lang="en-GB" sz="1200" dirty="0" smtClean="0"/>
              <a:t>Contact us if interested.</a:t>
            </a:r>
            <a:endParaRPr lang="en-GB" sz="1200" dirty="0"/>
          </a:p>
          <a:p>
            <a:endParaRPr lang="en-GB" sz="1200" dirty="0"/>
          </a:p>
          <a:p>
            <a:r>
              <a:rPr lang="en-GB" sz="1200" dirty="0"/>
              <a:t>Developed </a:t>
            </a:r>
            <a:r>
              <a:rPr lang="en-GB" sz="1200" dirty="0" smtClean="0"/>
              <a:t>by the WBCSD </a:t>
            </a:r>
            <a:r>
              <a:rPr lang="en-GB" sz="1200" dirty="0"/>
              <a:t>Forest Solutions </a:t>
            </a:r>
            <a:r>
              <a:rPr lang="en-GB" sz="1200" dirty="0" smtClean="0"/>
              <a:t>Group, on behalf of the Coalition. </a:t>
            </a:r>
            <a:endParaRPr lang="en-GB" sz="1200" dirty="0"/>
          </a:p>
          <a:p>
            <a:endParaRPr lang="en-US" sz="1166" dirty="0">
              <a:solidFill>
                <a:prstClr val="black"/>
              </a:solidFill>
              <a:latin typeface="Arial"/>
            </a:endParaRPr>
          </a:p>
        </p:txBody>
      </p:sp>
      <p:sp>
        <p:nvSpPr>
          <p:cNvPr id="21" name="Rounded Rectangle 20"/>
          <p:cNvSpPr/>
          <p:nvPr/>
        </p:nvSpPr>
        <p:spPr>
          <a:xfrm>
            <a:off x="1111059" y="3675086"/>
            <a:ext cx="3318438" cy="8884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166" b="1" dirty="0">
                <a:solidFill>
                  <a:prstClr val="black"/>
                </a:solidFill>
                <a:latin typeface="Arial"/>
              </a:rPr>
              <a:t>For more information and to register for updates, please see the </a:t>
            </a:r>
            <a:r>
              <a:rPr lang="en-US" sz="1166" b="1" dirty="0">
                <a:solidFill>
                  <a:prstClr val="black"/>
                </a:solidFill>
                <a:latin typeface="Arial"/>
                <a:hlinkClick r:id="rId2"/>
              </a:rPr>
              <a:t>project webpage</a:t>
            </a:r>
            <a:endParaRPr lang="en-US" sz="1166" b="1" dirty="0">
              <a:solidFill>
                <a:prstClr val="black"/>
              </a:solidFill>
              <a:latin typeface="Arial"/>
            </a:endParaRPr>
          </a:p>
        </p:txBody>
      </p:sp>
      <p:pic>
        <p:nvPicPr>
          <p:cNvPr id="22" name="Picture 21" descr="Screen Shot 2017-05-26 at 17.21.57.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453214">
            <a:off x="4914470" y="1444340"/>
            <a:ext cx="3070160" cy="3199043"/>
          </a:xfrm>
          <a:prstGeom prst="rect">
            <a:avLst/>
          </a:prstGeom>
          <a:ln>
            <a:noFill/>
          </a:ln>
          <a:effectLst>
            <a:outerShdw blurRad="292100" dist="139700" dir="2700000" algn="tl" rotWithShape="0">
              <a:srgbClr val="333333">
                <a:alpha val="65000"/>
              </a:srgbClr>
            </a:outerShdw>
          </a:effectLst>
        </p:spPr>
      </p:pic>
      <p:pic>
        <p:nvPicPr>
          <p:cNvPr id="23" name="Picture 22" descr="Screen Shot 2017-05-26 at 17.21.57.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4723" y="4728639"/>
            <a:ext cx="1516616" cy="602186"/>
          </a:xfrm>
          <a:prstGeom prst="rect">
            <a:avLst/>
          </a:prstGeom>
        </p:spPr>
      </p:pic>
      <p:grpSp>
        <p:nvGrpSpPr>
          <p:cNvPr id="7" name="Group 6"/>
          <p:cNvGrpSpPr/>
          <p:nvPr/>
        </p:nvGrpSpPr>
        <p:grpSpPr>
          <a:xfrm>
            <a:off x="895034" y="1288950"/>
            <a:ext cx="1066305" cy="1728192"/>
            <a:chOff x="4789536" y="2449388"/>
            <a:chExt cx="1066305" cy="1728192"/>
          </a:xfrm>
          <a:solidFill>
            <a:srgbClr val="B0D360"/>
          </a:solidFill>
        </p:grpSpPr>
        <p:sp>
          <p:nvSpPr>
            <p:cNvPr id="8" name="Rounded Rectangle 7"/>
            <p:cNvSpPr/>
            <p:nvPr/>
          </p:nvSpPr>
          <p:spPr>
            <a:xfrm>
              <a:off x="4789536" y="2449388"/>
              <a:ext cx="1066305" cy="172819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smtClean="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endParaRPr>
            </a:p>
            <a:p>
              <a:pPr algn="ctr"/>
              <a:endParaRPr lang="en-GB" sz="1600" dirty="0" smtClean="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endParaRPr>
            </a:p>
            <a:p>
              <a:pPr algn="ctr"/>
              <a:endParaRPr lang="en-GB" sz="1600" dirty="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endParaRPr>
            </a:p>
            <a:p>
              <a:pPr algn="ctr"/>
              <a:endParaRPr lang="en-GB" sz="1600" dirty="0" smtClean="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en-GB" sz="1400" dirty="0" smtClean="0">
                  <a:solidFill>
                    <a:schemeClr val="bg2"/>
                  </a:solidFill>
                  <a:latin typeface="Verdana" panose="020B0604030504040204" pitchFamily="34" charset="0"/>
                  <a:ea typeface="Verdana" panose="020B0604030504040204" pitchFamily="34" charset="0"/>
                  <a:cs typeface="Verdana" panose="020B0604030504040204" pitchFamily="34" charset="0"/>
                </a:rPr>
                <a:t>Forest products</a:t>
              </a:r>
              <a:endParaRPr lang="en-GB" sz="1400" dirty="0">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pic>
          <p:nvPicPr>
            <p:cNvPr id="9" name="Picture 8"/>
            <p:cNvPicPr>
              <a:picLocks noChangeAspect="1"/>
            </p:cNvPicPr>
            <p:nvPr/>
          </p:nvPicPr>
          <p:blipFill>
            <a:blip r:embed="rId5" cstate="email">
              <a:alphaModFix amt="49000"/>
              <a:extLst>
                <a:ext uri="{28A0092B-C50C-407E-A947-70E740481C1C}">
                  <a14:useLocalDpi xmlns:a14="http://schemas.microsoft.com/office/drawing/2010/main"/>
                </a:ext>
              </a:extLst>
            </a:blip>
            <a:stretch>
              <a:fillRect/>
            </a:stretch>
          </p:blipFill>
          <p:spPr>
            <a:xfrm>
              <a:off x="5005561" y="2665412"/>
              <a:ext cx="561328" cy="799200"/>
            </a:xfrm>
            <a:prstGeom prst="rect">
              <a:avLst/>
            </a:prstGeom>
            <a:grpFill/>
            <a:ln w="9525" cap="flat">
              <a:solidFill>
                <a:schemeClr val="bg2">
                  <a:lumMod val="75000"/>
                </a:schemeClr>
              </a:solidFill>
              <a:prstDash val="solid"/>
              <a:round/>
            </a:ln>
            <a:effectLst>
              <a:outerShdw blurRad="292100" dist="139700" dir="2700000" rotWithShape="0">
                <a:srgbClr val="333333">
                  <a:alpha val="64999"/>
                </a:srgbClr>
              </a:outerShdw>
            </a:effectLst>
          </p:spPr>
        </p:pic>
      </p:grpSp>
    </p:spTree>
    <p:extLst>
      <p:ext uri="{BB962C8B-B14F-4D97-AF65-F5344CB8AC3E}">
        <p14:creationId xmlns:p14="http://schemas.microsoft.com/office/powerpoint/2010/main" val="4894427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4788" y="350521"/>
            <a:ext cx="5872166" cy="438066"/>
          </a:xfrm>
        </p:spPr>
        <p:txBody>
          <a:bodyPr/>
          <a:lstStyle/>
          <a:p>
            <a:r>
              <a:rPr lang="en-GB" dirty="0" smtClean="0">
                <a:solidFill>
                  <a:schemeClr val="accent6"/>
                </a:solidFill>
              </a:rPr>
              <a:t>Built Environment Sector Guide</a:t>
            </a:r>
            <a:endParaRPr lang="en-GB" dirty="0">
              <a:solidFill>
                <a:schemeClr val="accent6"/>
              </a:solidFill>
            </a:endParaRPr>
          </a:p>
        </p:txBody>
      </p:sp>
      <p:sp>
        <p:nvSpPr>
          <p:cNvPr id="3" name="Rectangle 2"/>
          <p:cNvSpPr/>
          <p:nvPr/>
        </p:nvSpPr>
        <p:spPr>
          <a:xfrm>
            <a:off x="2231845" y="1288950"/>
            <a:ext cx="5077972" cy="2000548"/>
          </a:xfrm>
          <a:prstGeom prst="rect">
            <a:avLst/>
          </a:prstGeom>
        </p:spPr>
        <p:txBody>
          <a:bodyPr wrap="square">
            <a:spAutoFit/>
          </a:bodyPr>
          <a:lstStyle/>
          <a:p>
            <a:r>
              <a:rPr lang="en-US" sz="1400" b="1" dirty="0"/>
              <a:t>To enable built environment practitioners to integrate natural capital into their decision making </a:t>
            </a:r>
            <a:r>
              <a:rPr lang="en-US" sz="1400" b="1" dirty="0" smtClean="0"/>
              <a:t>processes</a:t>
            </a:r>
          </a:p>
          <a:p>
            <a:endParaRPr lang="en-GB" sz="1400" dirty="0" smtClean="0"/>
          </a:p>
          <a:p>
            <a:r>
              <a:rPr lang="en-GB" sz="1400" dirty="0" smtClean="0"/>
              <a:t>Propose a </a:t>
            </a:r>
            <a:r>
              <a:rPr lang="en-GB" sz="1400" dirty="0"/>
              <a:t>v</a:t>
            </a:r>
            <a:r>
              <a:rPr lang="en-GB" sz="1400" dirty="0" smtClean="0"/>
              <a:t>alue chain approach, from land use planning, to reinvestment or demolition. </a:t>
            </a:r>
          </a:p>
          <a:p>
            <a:endParaRPr lang="en-GB" sz="1400" dirty="0" smtClean="0"/>
          </a:p>
          <a:p>
            <a:endParaRPr lang="en-GB" sz="1400" dirty="0"/>
          </a:p>
          <a:p>
            <a:r>
              <a:rPr lang="en-GB" sz="1400" dirty="0" smtClean="0"/>
              <a:t>In </a:t>
            </a:r>
            <a:r>
              <a:rPr lang="en-GB" sz="1400" dirty="0"/>
              <a:t>scoping phase, get in touch if interested in being involved. </a:t>
            </a:r>
          </a:p>
          <a:p>
            <a:endParaRPr lang="en-US" sz="1200" dirty="0">
              <a:solidFill>
                <a:prstClr val="black"/>
              </a:solidFill>
              <a:latin typeface="Arial"/>
            </a:endParaRPr>
          </a:p>
        </p:txBody>
      </p:sp>
      <p:grpSp>
        <p:nvGrpSpPr>
          <p:cNvPr id="10" name="Group 9"/>
          <p:cNvGrpSpPr/>
          <p:nvPr/>
        </p:nvGrpSpPr>
        <p:grpSpPr>
          <a:xfrm>
            <a:off x="449171" y="1256429"/>
            <a:ext cx="1512168" cy="1728192"/>
            <a:chOff x="2845321" y="2449388"/>
            <a:chExt cx="1512168" cy="1728192"/>
          </a:xfrm>
          <a:solidFill>
            <a:srgbClr val="B0D360"/>
          </a:solidFill>
        </p:grpSpPr>
        <p:sp>
          <p:nvSpPr>
            <p:cNvPr id="11" name="Rounded Rectangle 10"/>
            <p:cNvSpPr/>
            <p:nvPr/>
          </p:nvSpPr>
          <p:spPr>
            <a:xfrm>
              <a:off x="2845321" y="2449388"/>
              <a:ext cx="1512168" cy="172819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smtClean="0">
                <a:latin typeface="Verdana" panose="020B0604030504040204" pitchFamily="34" charset="0"/>
                <a:ea typeface="Verdana" panose="020B0604030504040204" pitchFamily="34" charset="0"/>
                <a:cs typeface="Verdana" panose="020B0604030504040204" pitchFamily="34" charset="0"/>
              </a:endParaRPr>
            </a:p>
            <a:p>
              <a:pPr algn="ctr"/>
              <a:endParaRPr lang="en-GB" sz="1600" dirty="0" smtClean="0">
                <a:latin typeface="Verdana" panose="020B0604030504040204" pitchFamily="34" charset="0"/>
                <a:ea typeface="Verdana" panose="020B0604030504040204" pitchFamily="34" charset="0"/>
                <a:cs typeface="Verdana" panose="020B0604030504040204" pitchFamily="34" charset="0"/>
              </a:endParaRPr>
            </a:p>
            <a:p>
              <a:pPr algn="ctr"/>
              <a:endParaRPr lang="en-GB" sz="1600" dirty="0">
                <a:latin typeface="Verdana" panose="020B0604030504040204" pitchFamily="34" charset="0"/>
                <a:ea typeface="Verdana" panose="020B0604030504040204" pitchFamily="34" charset="0"/>
                <a:cs typeface="Verdana" panose="020B0604030504040204" pitchFamily="34" charset="0"/>
              </a:endParaRPr>
            </a:p>
            <a:p>
              <a:pPr algn="ctr"/>
              <a:endParaRPr lang="en-GB" sz="1600" dirty="0" smtClean="0">
                <a:latin typeface="Verdana" panose="020B0604030504040204" pitchFamily="34" charset="0"/>
                <a:ea typeface="Verdana" panose="020B0604030504040204" pitchFamily="34" charset="0"/>
                <a:cs typeface="Verdana" panose="020B0604030504040204" pitchFamily="34" charset="0"/>
              </a:endParaRPr>
            </a:p>
            <a:p>
              <a:pPr algn="ctr"/>
              <a:r>
                <a:rPr lang="en-GB" sz="1400" dirty="0" smtClean="0">
                  <a:solidFill>
                    <a:schemeClr val="bg2"/>
                  </a:solidFill>
                  <a:latin typeface="Verdana" panose="020B0604030504040204" pitchFamily="34" charset="0"/>
                  <a:ea typeface="Verdana" panose="020B0604030504040204" pitchFamily="34" charset="0"/>
                  <a:cs typeface="Verdana" panose="020B0604030504040204" pitchFamily="34" charset="0"/>
                </a:rPr>
                <a:t>Built Environment</a:t>
              </a:r>
              <a:endParaRPr lang="en-GB" sz="1400" dirty="0">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pic>
          <p:nvPicPr>
            <p:cNvPr id="12" name="Picture 11"/>
            <p:cNvPicPr>
              <a:picLocks noChangeAspect="1"/>
            </p:cNvPicPr>
            <p:nvPr/>
          </p:nvPicPr>
          <p:blipFill>
            <a:blip r:embed="rId2" cstate="email">
              <a:alphaModFix amt="49000"/>
              <a:extLst>
                <a:ext uri="{28A0092B-C50C-407E-A947-70E740481C1C}">
                  <a14:useLocalDpi xmlns:a14="http://schemas.microsoft.com/office/drawing/2010/main"/>
                </a:ext>
              </a:extLst>
            </a:blip>
            <a:stretch>
              <a:fillRect/>
            </a:stretch>
          </p:blipFill>
          <p:spPr>
            <a:xfrm>
              <a:off x="3292105" y="2593404"/>
              <a:ext cx="561328" cy="799200"/>
            </a:xfrm>
            <a:prstGeom prst="rect">
              <a:avLst/>
            </a:prstGeom>
            <a:grpFill/>
            <a:ln w="9525" cap="flat">
              <a:solidFill>
                <a:schemeClr val="bg2">
                  <a:lumMod val="75000"/>
                </a:schemeClr>
              </a:solidFill>
              <a:prstDash val="solid"/>
              <a:round/>
            </a:ln>
            <a:effectLst>
              <a:outerShdw blurRad="292100" dist="139700" dir="2700000" rotWithShape="0">
                <a:srgbClr val="333333">
                  <a:alpha val="64999"/>
                </a:srgbClr>
              </a:outerShdw>
            </a:effectLst>
          </p:spPr>
        </p:pic>
      </p:grpSp>
      <p:pic>
        <p:nvPicPr>
          <p:cNvPr id="4" name="Picture 3"/>
          <p:cNvPicPr>
            <a:picLocks noChangeAspect="1"/>
          </p:cNvPicPr>
          <p:nvPr/>
        </p:nvPicPr>
        <p:blipFill>
          <a:blip r:embed="rId3"/>
          <a:stretch>
            <a:fillRect/>
          </a:stretch>
        </p:blipFill>
        <p:spPr>
          <a:xfrm>
            <a:off x="109017" y="3135903"/>
            <a:ext cx="7401185" cy="1871634"/>
          </a:xfrm>
          <a:prstGeom prst="rect">
            <a:avLst/>
          </a:prstGeom>
        </p:spPr>
      </p:pic>
    </p:spTree>
    <p:extLst>
      <p:ext uri="{BB962C8B-B14F-4D97-AF65-F5344CB8AC3E}">
        <p14:creationId xmlns:p14="http://schemas.microsoft.com/office/powerpoint/2010/main" val="11715279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1733384" y="286705"/>
            <a:ext cx="4392488" cy="504739"/>
          </a:xfrm>
          <a:prstGeom prst="rect">
            <a:avLst/>
          </a:prstGeom>
        </p:spPr>
        <p:txBody>
          <a:bodyPr vert="horz" lIns="73624" tIns="36812" rIns="73624" bIns="36812" rtlCol="0" anchor="ctr">
            <a:noAutofit/>
          </a:bodyPr>
          <a:lstStyle>
            <a:lvl1pPr algn="l" defTabSz="736264" rtl="0" eaLnBrk="1" latinLnBrk="0" hangingPunct="1">
              <a:spcBef>
                <a:spcPct val="0"/>
              </a:spcBef>
              <a:buNone/>
              <a:defRPr sz="1700" b="0" i="0" kern="1200">
                <a:solidFill>
                  <a:srgbClr val="FDAF18"/>
                </a:solidFill>
                <a:latin typeface="Verdana" panose="020B0604030504040204" pitchFamily="34" charset="0"/>
                <a:ea typeface="Verdana" panose="020B0604030504040204" pitchFamily="34" charset="0"/>
                <a:cs typeface="Verdana" panose="020B0604030504040204" pitchFamily="34" charset="0"/>
              </a:defRPr>
            </a:lvl1pPr>
          </a:lstStyle>
          <a:p>
            <a:r>
              <a:rPr lang="nl-NL" dirty="0" smtClean="0">
                <a:solidFill>
                  <a:schemeClr val="accent4"/>
                </a:solidFill>
              </a:rPr>
              <a:t>Supplements </a:t>
            </a:r>
            <a:endParaRPr lang="en-US" dirty="0">
              <a:solidFill>
                <a:schemeClr val="accent4"/>
              </a:solidFill>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445533"/>
            <a:ext cx="2902545" cy="755767"/>
          </a:xfrm>
          <a:prstGeom prst="rect">
            <a:avLst/>
          </a:prstGeom>
        </p:spPr>
      </p:pic>
      <p:sp>
        <p:nvSpPr>
          <p:cNvPr id="3" name="Rectangle 2"/>
          <p:cNvSpPr/>
          <p:nvPr/>
        </p:nvSpPr>
        <p:spPr>
          <a:xfrm>
            <a:off x="397049" y="1009228"/>
            <a:ext cx="6912768" cy="954107"/>
          </a:xfrm>
          <a:prstGeom prst="rect">
            <a:avLst/>
          </a:prstGeom>
        </p:spPr>
        <p:txBody>
          <a:bodyPr wrap="square">
            <a:spAutoFit/>
          </a:bodyPr>
          <a:lstStyle/>
          <a:p>
            <a:r>
              <a:rPr lang="en-US" sz="1400" dirty="0" smtClean="0"/>
              <a:t>Supplements provide </a:t>
            </a:r>
            <a:r>
              <a:rPr lang="en-US" sz="1400" dirty="0"/>
              <a:t>a practical discussion of some overarching themes in natural </a:t>
            </a:r>
            <a:r>
              <a:rPr lang="en-US" sz="1400" dirty="0" smtClean="0"/>
              <a:t>capital, and build upon the content already in the Protocol. </a:t>
            </a:r>
          </a:p>
          <a:p>
            <a:endParaRPr lang="en-US" sz="1400" dirty="0"/>
          </a:p>
          <a:p>
            <a:r>
              <a:rPr lang="en-US" sz="1400" dirty="0" smtClean="0"/>
              <a:t>They differ from the more ‘process’ focused Sector Guides. </a:t>
            </a:r>
            <a:endParaRPr lang="en-US" sz="1400" dirty="0"/>
          </a:p>
        </p:txBody>
      </p:sp>
      <p:grpSp>
        <p:nvGrpSpPr>
          <p:cNvPr id="21" name="Group 20"/>
          <p:cNvGrpSpPr/>
          <p:nvPr/>
        </p:nvGrpSpPr>
        <p:grpSpPr>
          <a:xfrm>
            <a:off x="3133353" y="2089348"/>
            <a:ext cx="1080120" cy="1728192"/>
            <a:chOff x="4789537" y="2449388"/>
            <a:chExt cx="1152128" cy="1728192"/>
          </a:xfrm>
          <a:solidFill>
            <a:srgbClr val="16C0F3"/>
          </a:solidFill>
        </p:grpSpPr>
        <p:sp>
          <p:nvSpPr>
            <p:cNvPr id="22" name="Rounded Rectangle 21"/>
            <p:cNvSpPr/>
            <p:nvPr/>
          </p:nvSpPr>
          <p:spPr>
            <a:xfrm>
              <a:off x="4789537" y="2449388"/>
              <a:ext cx="1152128" cy="172819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smtClean="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endParaRPr>
            </a:p>
            <a:p>
              <a:pPr algn="ctr"/>
              <a:endParaRPr lang="en-GB" sz="1600" dirty="0" smtClean="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endParaRPr>
            </a:p>
            <a:p>
              <a:pPr algn="ctr"/>
              <a:endParaRPr lang="en-GB" sz="1600" dirty="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endParaRPr>
            </a:p>
            <a:p>
              <a:pPr algn="ctr"/>
              <a:endParaRPr lang="en-GB" sz="1600" dirty="0" smtClean="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en-GB" sz="1400" dirty="0" smtClean="0">
                  <a:solidFill>
                    <a:schemeClr val="bg2"/>
                  </a:solidFill>
                  <a:latin typeface="Verdana" panose="020B0604030504040204" pitchFamily="34" charset="0"/>
                  <a:ea typeface="Verdana" panose="020B0604030504040204" pitchFamily="34" charset="0"/>
                  <a:cs typeface="Verdana" panose="020B0604030504040204" pitchFamily="34" charset="0"/>
                </a:rPr>
                <a:t>Oceans</a:t>
              </a:r>
              <a:endParaRPr lang="en-GB" sz="1400" dirty="0">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pic>
          <p:nvPicPr>
            <p:cNvPr id="23" name="Picture 22"/>
            <p:cNvPicPr>
              <a:picLocks noChangeAspect="1"/>
            </p:cNvPicPr>
            <p:nvPr/>
          </p:nvPicPr>
          <p:blipFill>
            <a:blip r:embed="rId4" cstate="email">
              <a:alphaModFix amt="50000"/>
              <a:extLst>
                <a:ext uri="{28A0092B-C50C-407E-A947-70E740481C1C}">
                  <a14:useLocalDpi xmlns:a14="http://schemas.microsoft.com/office/drawing/2010/main"/>
                </a:ext>
              </a:extLst>
            </a:blip>
            <a:stretch>
              <a:fillRect/>
            </a:stretch>
          </p:blipFill>
          <p:spPr>
            <a:xfrm>
              <a:off x="5077569" y="2665412"/>
              <a:ext cx="561328" cy="799200"/>
            </a:xfrm>
            <a:prstGeom prst="rect">
              <a:avLst/>
            </a:prstGeom>
            <a:grpFill/>
            <a:ln w="9525" cap="flat">
              <a:solidFill>
                <a:schemeClr val="bg2">
                  <a:lumMod val="75000"/>
                </a:schemeClr>
              </a:solidFill>
              <a:prstDash val="solid"/>
              <a:round/>
            </a:ln>
            <a:effectLst>
              <a:outerShdw blurRad="292100" dist="139700" dir="2700000" rotWithShape="0">
                <a:srgbClr val="333333">
                  <a:alpha val="64999"/>
                </a:srgbClr>
              </a:outerShdw>
            </a:effectLst>
          </p:spPr>
        </p:pic>
      </p:grpSp>
      <p:grpSp>
        <p:nvGrpSpPr>
          <p:cNvPr id="24" name="Group 23"/>
          <p:cNvGrpSpPr/>
          <p:nvPr/>
        </p:nvGrpSpPr>
        <p:grpSpPr>
          <a:xfrm>
            <a:off x="4320824" y="2098903"/>
            <a:ext cx="1404817" cy="1728192"/>
            <a:chOff x="4789536" y="2449388"/>
            <a:chExt cx="1498471" cy="1728192"/>
          </a:xfrm>
          <a:solidFill>
            <a:srgbClr val="16C0F3"/>
          </a:solidFill>
        </p:grpSpPr>
        <p:sp>
          <p:nvSpPr>
            <p:cNvPr id="25" name="Rounded Rectangle 24"/>
            <p:cNvSpPr/>
            <p:nvPr/>
          </p:nvSpPr>
          <p:spPr>
            <a:xfrm>
              <a:off x="4789536" y="2449388"/>
              <a:ext cx="1498471" cy="172819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smtClean="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endParaRPr>
            </a:p>
            <a:p>
              <a:pPr algn="ctr"/>
              <a:endParaRPr lang="en-GB" sz="1600" dirty="0" smtClean="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endParaRPr>
            </a:p>
            <a:p>
              <a:pPr algn="ctr"/>
              <a:endParaRPr lang="en-GB" sz="1600" dirty="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endParaRPr>
            </a:p>
            <a:p>
              <a:pPr algn="ctr"/>
              <a:endParaRPr lang="en-GB" sz="1600" dirty="0" smtClean="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en-GB" sz="1400" dirty="0" smtClean="0">
                  <a:solidFill>
                    <a:schemeClr val="bg2"/>
                  </a:solidFill>
                  <a:latin typeface="Verdana" panose="020B0604030504040204" pitchFamily="34" charset="0"/>
                  <a:ea typeface="Verdana" panose="020B0604030504040204" pitchFamily="34" charset="0"/>
                  <a:cs typeface="Verdana" panose="020B0604030504040204" pitchFamily="34" charset="0"/>
                </a:rPr>
                <a:t>Biodiversity</a:t>
              </a:r>
              <a:endParaRPr lang="en-GB" sz="1400" dirty="0">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pic>
          <p:nvPicPr>
            <p:cNvPr id="26" name="Picture 25"/>
            <p:cNvPicPr>
              <a:picLocks noChangeAspect="1"/>
            </p:cNvPicPr>
            <p:nvPr/>
          </p:nvPicPr>
          <p:blipFill>
            <a:blip r:embed="rId4" cstate="email">
              <a:alphaModFix amt="50000"/>
              <a:extLst>
                <a:ext uri="{28A0092B-C50C-407E-A947-70E740481C1C}">
                  <a14:useLocalDpi xmlns:a14="http://schemas.microsoft.com/office/drawing/2010/main"/>
                </a:ext>
              </a:extLst>
            </a:blip>
            <a:stretch>
              <a:fillRect/>
            </a:stretch>
          </p:blipFill>
          <p:spPr>
            <a:xfrm>
              <a:off x="5258107" y="2655857"/>
              <a:ext cx="561328" cy="799200"/>
            </a:xfrm>
            <a:prstGeom prst="rect">
              <a:avLst/>
            </a:prstGeom>
            <a:grpFill/>
            <a:ln w="9525" cap="flat">
              <a:solidFill>
                <a:schemeClr val="bg2">
                  <a:lumMod val="75000"/>
                </a:schemeClr>
              </a:solidFill>
              <a:prstDash val="solid"/>
              <a:round/>
            </a:ln>
            <a:effectLst>
              <a:outerShdw blurRad="292100" dist="139700" dir="2700000" rotWithShape="0">
                <a:srgbClr val="333333">
                  <a:alpha val="64999"/>
                </a:srgbClr>
              </a:outerShdw>
            </a:effectLst>
          </p:spPr>
        </p:pic>
      </p:grpSp>
      <p:grpSp>
        <p:nvGrpSpPr>
          <p:cNvPr id="28" name="Group 27"/>
          <p:cNvGrpSpPr/>
          <p:nvPr/>
        </p:nvGrpSpPr>
        <p:grpSpPr>
          <a:xfrm>
            <a:off x="1945882" y="2098903"/>
            <a:ext cx="1080120" cy="1728192"/>
            <a:chOff x="829097" y="2322112"/>
            <a:chExt cx="1080120" cy="1728192"/>
          </a:xfrm>
        </p:grpSpPr>
        <p:sp>
          <p:nvSpPr>
            <p:cNvPr id="29" name="Rounded Rectangle 28"/>
            <p:cNvSpPr/>
            <p:nvPr/>
          </p:nvSpPr>
          <p:spPr>
            <a:xfrm>
              <a:off x="829097" y="2322112"/>
              <a:ext cx="1080120" cy="1728192"/>
            </a:xfrm>
            <a:prstGeom prst="roundRect">
              <a:avLst/>
            </a:prstGeom>
            <a:solidFill>
              <a:srgbClr val="16C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smtClean="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endParaRPr>
            </a:p>
            <a:p>
              <a:pPr algn="ctr"/>
              <a:endParaRPr lang="en-GB" sz="1600" dirty="0" smtClean="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endParaRPr>
            </a:p>
            <a:p>
              <a:pPr algn="ctr"/>
              <a:endParaRPr lang="en-GB" sz="1600" dirty="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endParaRPr>
            </a:p>
            <a:p>
              <a:pPr algn="ctr"/>
              <a:endParaRPr lang="en-GB" sz="1600" dirty="0" smtClean="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en-GB"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Finance</a:t>
              </a:r>
              <a:endPar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30" name="Picture 2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36882" y="2518425"/>
              <a:ext cx="664549" cy="946260"/>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18634705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09217" y="409690"/>
            <a:ext cx="3722089" cy="346977"/>
          </a:xfrm>
          <a:prstGeom prst="rect">
            <a:avLst/>
          </a:prstGeom>
        </p:spPr>
        <p:txBody>
          <a:bodyPr vert="horz" wrap="square" lIns="85938" tIns="42969" rIns="85938" bIns="42969" rtlCol="0" anchor="ctr">
            <a:spAutoFit/>
          </a:bodyPr>
          <a:lstStyle>
            <a:lvl1pPr algn="l" defTabSz="567202" rtl="0" eaLnBrk="1" latinLnBrk="0" hangingPunct="1">
              <a:lnSpc>
                <a:spcPct val="90000"/>
              </a:lnSpc>
              <a:spcBef>
                <a:spcPct val="0"/>
              </a:spcBef>
              <a:buNone/>
              <a:defRPr sz="2729" kern="1200">
                <a:solidFill>
                  <a:schemeClr val="tx1"/>
                </a:solidFill>
                <a:latin typeface="+mj-lt"/>
                <a:ea typeface="+mj-ea"/>
                <a:cs typeface="+mj-cs"/>
              </a:defRPr>
            </a:lvl1pPr>
          </a:lstStyle>
          <a:p>
            <a:pPr>
              <a:lnSpc>
                <a:spcPct val="100000"/>
              </a:lnSpc>
            </a:pPr>
            <a:r>
              <a:rPr lang="en-GB" sz="1691" dirty="0">
                <a:solidFill>
                  <a:srgbClr val="16C0F3"/>
                </a:solidFill>
                <a:latin typeface="Verdana" charset="0"/>
                <a:ea typeface="Verdana" charset="0"/>
                <a:cs typeface="Verdana" charset="0"/>
              </a:rPr>
              <a:t>The Finance Sector </a:t>
            </a:r>
            <a:r>
              <a:rPr lang="en-GB" sz="1691" dirty="0" smtClean="0">
                <a:solidFill>
                  <a:srgbClr val="16C0F3"/>
                </a:solidFill>
                <a:latin typeface="Verdana" charset="0"/>
                <a:ea typeface="Verdana" charset="0"/>
                <a:cs typeface="Verdana" charset="0"/>
              </a:rPr>
              <a:t>Supplement</a:t>
            </a:r>
            <a:endParaRPr lang="en-GB" sz="1691" dirty="0">
              <a:solidFill>
                <a:srgbClr val="16C0F3"/>
              </a:solidFill>
              <a:latin typeface="Verdana" charset="0"/>
              <a:ea typeface="Verdana" charset="0"/>
              <a:cs typeface="Verdana" charset="0"/>
            </a:endParaRPr>
          </a:p>
        </p:txBody>
      </p:sp>
      <p:sp>
        <p:nvSpPr>
          <p:cNvPr id="16" name="TextBox 15"/>
          <p:cNvSpPr txBox="1"/>
          <p:nvPr/>
        </p:nvSpPr>
        <p:spPr>
          <a:xfrm>
            <a:off x="2159043" y="1028386"/>
            <a:ext cx="4990549" cy="1106457"/>
          </a:xfrm>
          <a:prstGeom prst="rect">
            <a:avLst/>
          </a:prstGeom>
          <a:noFill/>
        </p:spPr>
        <p:txBody>
          <a:bodyPr wrap="square" rtlCol="0">
            <a:spAutoFit/>
          </a:bodyPr>
          <a:lstStyle/>
          <a:p>
            <a:pPr algn="ctr" defTabSz="691966">
              <a:lnSpc>
                <a:spcPct val="114000"/>
              </a:lnSpc>
              <a:spcAft>
                <a:spcPts val="1128"/>
              </a:spcAft>
            </a:pPr>
            <a:r>
              <a:rPr lang="en-GB" sz="1244" dirty="0" smtClean="0">
                <a:solidFill>
                  <a:prstClr val="white">
                    <a:lumMod val="50000"/>
                  </a:prstClr>
                </a:solidFill>
                <a:latin typeface="Verdana" charset="0"/>
                <a:ea typeface="Verdana" charset="0"/>
                <a:cs typeface="Verdana" charset="0"/>
              </a:rPr>
              <a:t>To help financial institutions to </a:t>
            </a:r>
            <a:r>
              <a:rPr lang="en-GB" sz="1244" dirty="0">
                <a:solidFill>
                  <a:prstClr val="white">
                    <a:lumMod val="50000"/>
                  </a:prstClr>
                </a:solidFill>
                <a:latin typeface="Verdana" charset="0"/>
                <a:ea typeface="Verdana" charset="0"/>
                <a:cs typeface="Verdana" charset="0"/>
              </a:rPr>
              <a:t>incorporate consideration of natural capital impacts and dependencies into their lending, investment and insurance practices and processes</a:t>
            </a:r>
            <a:r>
              <a:rPr lang="en-GB" sz="1244" dirty="0" smtClean="0">
                <a:solidFill>
                  <a:prstClr val="white">
                    <a:lumMod val="50000"/>
                  </a:prstClr>
                </a:solidFill>
                <a:latin typeface="Verdana" charset="0"/>
                <a:ea typeface="Verdana" charset="0"/>
                <a:cs typeface="Verdana" charset="0"/>
              </a:rPr>
              <a:t>.</a:t>
            </a:r>
          </a:p>
          <a:p>
            <a:pPr algn="ctr" defTabSz="691966">
              <a:lnSpc>
                <a:spcPct val="114000"/>
              </a:lnSpc>
              <a:spcAft>
                <a:spcPts val="1128"/>
              </a:spcAft>
            </a:pPr>
            <a:endParaRPr lang="en-GB" sz="1244" i="1" dirty="0">
              <a:solidFill>
                <a:prstClr val="white">
                  <a:lumMod val="50000"/>
                </a:prstClr>
              </a:solidFill>
              <a:latin typeface="Verdana" charset="0"/>
              <a:ea typeface="Verdana" charset="0"/>
              <a:cs typeface="Verdana" charset="0"/>
            </a:endParaRPr>
          </a:p>
        </p:txBody>
      </p:sp>
      <p:sp>
        <p:nvSpPr>
          <p:cNvPr id="68" name="TextBox 67"/>
          <p:cNvSpPr txBox="1"/>
          <p:nvPr/>
        </p:nvSpPr>
        <p:spPr>
          <a:xfrm>
            <a:off x="371666" y="4626498"/>
            <a:ext cx="7001742" cy="474104"/>
          </a:xfrm>
          <a:prstGeom prst="rect">
            <a:avLst/>
          </a:prstGeom>
          <a:noFill/>
        </p:spPr>
        <p:txBody>
          <a:bodyPr wrap="square" rtlCol="0">
            <a:spAutoFit/>
          </a:bodyPr>
          <a:lstStyle>
            <a:defPPr>
              <a:defRPr lang="en-US"/>
            </a:defPPr>
            <a:lvl1pPr algn="ctr" defTabSz="890217">
              <a:lnSpc>
                <a:spcPct val="114000"/>
              </a:lnSpc>
              <a:spcAft>
                <a:spcPts val="1451"/>
              </a:spcAft>
              <a:defRPr sz="1600">
                <a:solidFill>
                  <a:schemeClr val="bg1">
                    <a:lumMod val="50000"/>
                  </a:schemeClr>
                </a:solidFill>
                <a:latin typeface="Verdana" charset="0"/>
                <a:ea typeface="Verdana" charset="0"/>
                <a:cs typeface="Verdana" charset="0"/>
              </a:defRPr>
            </a:lvl1pPr>
          </a:lstStyle>
          <a:p>
            <a:r>
              <a:rPr lang="en-GB" sz="1088" dirty="0">
                <a:solidFill>
                  <a:prstClr val="white">
                    <a:lumMod val="50000"/>
                  </a:prstClr>
                </a:solidFill>
              </a:rPr>
              <a:t>Joint project between the Natural Capital Coalition, the Natural Capital Finance Alliance (NCFA) and the Dutch Association of Investors for Sustainable Development (VBDO).</a:t>
            </a:r>
          </a:p>
        </p:txBody>
      </p:sp>
      <p:sp>
        <p:nvSpPr>
          <p:cNvPr id="69" name="Rounded Rectangle 68"/>
          <p:cNvSpPr/>
          <p:nvPr/>
        </p:nvSpPr>
        <p:spPr>
          <a:xfrm>
            <a:off x="2361076" y="1896016"/>
            <a:ext cx="4739632" cy="55337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b="1" dirty="0">
                <a:solidFill>
                  <a:srgbClr val="FDAF18"/>
                </a:solidFill>
                <a:latin typeface="Verdana" charset="0"/>
                <a:ea typeface="Verdana" charset="0"/>
                <a:cs typeface="Verdana" charset="0"/>
              </a:rPr>
              <a:t>Consultation open</a:t>
            </a:r>
            <a:endParaRPr lang="en-US" sz="1400" b="1" dirty="0">
              <a:solidFill>
                <a:srgbClr val="FDAF18"/>
              </a:solidFill>
              <a:latin typeface="Verdana" charset="0"/>
              <a:ea typeface="Verdana" charset="0"/>
              <a:cs typeface="Verdana" charset="0"/>
            </a:endParaRPr>
          </a:p>
          <a:p>
            <a:pPr algn="ctr"/>
            <a:r>
              <a:rPr lang="en-US" sz="1400" dirty="0" smtClean="0">
                <a:solidFill>
                  <a:prstClr val="black"/>
                </a:solidFill>
                <a:latin typeface="Calibri"/>
                <a:hlinkClick r:id="rId3"/>
              </a:rPr>
              <a:t>Sign up here (via Collaborase)</a:t>
            </a:r>
            <a:endParaRPr lang="en-GB" sz="1400" dirty="0">
              <a:solidFill>
                <a:prstClr val="black"/>
              </a:solidFill>
              <a:latin typeface="Calibri"/>
            </a:endParaRPr>
          </a:p>
        </p:txBody>
      </p:sp>
      <p:grpSp>
        <p:nvGrpSpPr>
          <p:cNvPr id="70" name="Group 69"/>
          <p:cNvGrpSpPr/>
          <p:nvPr/>
        </p:nvGrpSpPr>
        <p:grpSpPr>
          <a:xfrm>
            <a:off x="599028" y="1704068"/>
            <a:ext cx="1080120" cy="1728192"/>
            <a:chOff x="829097" y="2322112"/>
            <a:chExt cx="1080120" cy="1728192"/>
          </a:xfrm>
        </p:grpSpPr>
        <p:sp>
          <p:nvSpPr>
            <p:cNvPr id="71" name="Rounded Rectangle 70"/>
            <p:cNvSpPr/>
            <p:nvPr/>
          </p:nvSpPr>
          <p:spPr>
            <a:xfrm>
              <a:off x="829097" y="2322112"/>
              <a:ext cx="1080120" cy="1728192"/>
            </a:xfrm>
            <a:prstGeom prst="roundRect">
              <a:avLst/>
            </a:prstGeom>
            <a:solidFill>
              <a:srgbClr val="16C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smtClean="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endParaRPr>
            </a:p>
            <a:p>
              <a:pPr algn="ctr"/>
              <a:endParaRPr lang="en-GB" sz="1600" dirty="0" smtClean="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endParaRPr>
            </a:p>
            <a:p>
              <a:pPr algn="ctr"/>
              <a:endParaRPr lang="en-GB" sz="1600" dirty="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endParaRPr>
            </a:p>
            <a:p>
              <a:pPr algn="ctr"/>
              <a:endParaRPr lang="en-GB" sz="1600" dirty="0" smtClean="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en-GB"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Finance</a:t>
              </a:r>
              <a:endPar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72" name="Picture 7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36882" y="2518425"/>
              <a:ext cx="664549" cy="946260"/>
            </a:xfrm>
            <a:prstGeom prst="rect">
              <a:avLst/>
            </a:prstGeom>
            <a:ln>
              <a:noFill/>
            </a:ln>
            <a:effectLst>
              <a:outerShdw blurRad="292100" dist="139700" dir="2700000" algn="tl" rotWithShape="0">
                <a:srgbClr val="333333">
                  <a:alpha val="65000"/>
                </a:srgbClr>
              </a:outerShdw>
            </a:effectLst>
          </p:spPr>
        </p:pic>
      </p:grpSp>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20224" y="2568164"/>
            <a:ext cx="4780484" cy="1861873"/>
          </a:xfrm>
          <a:prstGeom prst="rect">
            <a:avLst/>
          </a:prstGeom>
        </p:spPr>
      </p:pic>
    </p:spTree>
    <p:extLst>
      <p:ext uri="{BB962C8B-B14F-4D97-AF65-F5344CB8AC3E}">
        <p14:creationId xmlns:p14="http://schemas.microsoft.com/office/powerpoint/2010/main" val="33979205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4788" y="350521"/>
            <a:ext cx="5872166" cy="438066"/>
          </a:xfrm>
        </p:spPr>
        <p:txBody>
          <a:bodyPr/>
          <a:lstStyle/>
          <a:p>
            <a:r>
              <a:rPr lang="en-GB" dirty="0" smtClean="0">
                <a:solidFill>
                  <a:schemeClr val="accent4"/>
                </a:solidFill>
              </a:rPr>
              <a:t>Oceans Supplement </a:t>
            </a:r>
            <a:endParaRPr lang="en-GB" dirty="0">
              <a:solidFill>
                <a:schemeClr val="accent4"/>
              </a:solidFill>
            </a:endParaRPr>
          </a:p>
        </p:txBody>
      </p:sp>
      <p:sp>
        <p:nvSpPr>
          <p:cNvPr id="3" name="Rectangle 2"/>
          <p:cNvSpPr/>
          <p:nvPr/>
        </p:nvSpPr>
        <p:spPr>
          <a:xfrm>
            <a:off x="1689110" y="1024140"/>
            <a:ext cx="5379657" cy="1707006"/>
          </a:xfrm>
          <a:prstGeom prst="rect">
            <a:avLst/>
          </a:prstGeom>
        </p:spPr>
        <p:txBody>
          <a:bodyPr wrap="square">
            <a:spAutoFit/>
          </a:bodyPr>
          <a:lstStyle/>
          <a:p>
            <a:r>
              <a:rPr lang="en-US" sz="1166" dirty="0" smtClean="0">
                <a:solidFill>
                  <a:prstClr val="black"/>
                </a:solidFill>
                <a:latin typeface="Arial"/>
              </a:rPr>
              <a:t>How do we develop marine based assessments, to the same level as terrestrial? How do we value the oceans?</a:t>
            </a:r>
            <a:endParaRPr lang="en-US" sz="1166" dirty="0">
              <a:solidFill>
                <a:prstClr val="black"/>
              </a:solidFill>
              <a:latin typeface="Arial"/>
            </a:endParaRPr>
          </a:p>
          <a:p>
            <a:endParaRPr lang="en-US" sz="1166" dirty="0">
              <a:solidFill>
                <a:prstClr val="black"/>
              </a:solidFill>
              <a:latin typeface="Arial"/>
            </a:endParaRPr>
          </a:p>
          <a:p>
            <a:r>
              <a:rPr lang="en-US" sz="1166" dirty="0" smtClean="0">
                <a:solidFill>
                  <a:prstClr val="black"/>
                </a:solidFill>
                <a:latin typeface="Arial"/>
              </a:rPr>
              <a:t>Project launched in May 2017 with </a:t>
            </a:r>
            <a:r>
              <a:rPr lang="en-US" sz="1166" dirty="0">
                <a:solidFill>
                  <a:prstClr val="black"/>
                </a:solidFill>
                <a:latin typeface="Arial"/>
              </a:rPr>
              <a:t>an interactive workshop </a:t>
            </a:r>
            <a:r>
              <a:rPr lang="en-US" sz="1166" dirty="0" smtClean="0">
                <a:solidFill>
                  <a:prstClr val="black"/>
                </a:solidFill>
                <a:latin typeface="Arial"/>
              </a:rPr>
              <a:t>in London, to brainstorm the need</a:t>
            </a:r>
            <a:r>
              <a:rPr lang="en-US" sz="1166" dirty="0">
                <a:solidFill>
                  <a:prstClr val="black"/>
                </a:solidFill>
                <a:latin typeface="Arial"/>
              </a:rPr>
              <a:t>, identify expertise, and develop the scope for </a:t>
            </a:r>
            <a:r>
              <a:rPr lang="en-US" sz="1166" dirty="0" smtClean="0">
                <a:solidFill>
                  <a:prstClr val="black"/>
                </a:solidFill>
                <a:latin typeface="Arial"/>
              </a:rPr>
              <a:t>this work.</a:t>
            </a:r>
          </a:p>
          <a:p>
            <a:endParaRPr lang="en-US" sz="1166" dirty="0">
              <a:solidFill>
                <a:prstClr val="black"/>
              </a:solidFill>
              <a:latin typeface="Arial"/>
            </a:endParaRPr>
          </a:p>
          <a:p>
            <a:r>
              <a:rPr lang="en-US" sz="1166" dirty="0" smtClean="0">
                <a:solidFill>
                  <a:prstClr val="black"/>
                </a:solidFill>
                <a:latin typeface="Arial"/>
              </a:rPr>
              <a:t>Developed in collaboration with ICAEW, Conservation International and US NOAA.</a:t>
            </a:r>
            <a:endParaRPr lang="en-US" sz="1166" dirty="0">
              <a:solidFill>
                <a:prstClr val="black"/>
              </a:solidFill>
              <a:latin typeface="Arial"/>
            </a:endParaRPr>
          </a:p>
          <a:p>
            <a:endParaRPr lang="en-US" sz="1166" dirty="0">
              <a:solidFill>
                <a:prstClr val="black"/>
              </a:solidFill>
              <a:latin typeface="Arial"/>
            </a:endParaRPr>
          </a:p>
        </p:txBody>
      </p:sp>
      <p:sp>
        <p:nvSpPr>
          <p:cNvPr id="21" name="Rounded Rectangle 20"/>
          <p:cNvSpPr/>
          <p:nvPr/>
        </p:nvSpPr>
        <p:spPr>
          <a:xfrm>
            <a:off x="1732269" y="2599507"/>
            <a:ext cx="5001483" cy="44423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166" b="1" dirty="0">
                <a:solidFill>
                  <a:prstClr val="black"/>
                </a:solidFill>
                <a:latin typeface="Arial"/>
              </a:rPr>
              <a:t>Please register for </a:t>
            </a:r>
            <a:r>
              <a:rPr lang="en-US" sz="1166" b="1" dirty="0" smtClean="0">
                <a:solidFill>
                  <a:prstClr val="black"/>
                </a:solidFill>
                <a:latin typeface="Arial"/>
              </a:rPr>
              <a:t>updates on </a:t>
            </a:r>
            <a:r>
              <a:rPr lang="en-US" sz="1166" b="1" dirty="0">
                <a:solidFill>
                  <a:prstClr val="black"/>
                </a:solidFill>
                <a:latin typeface="Arial"/>
              </a:rPr>
              <a:t>the </a:t>
            </a:r>
            <a:r>
              <a:rPr lang="en-US" sz="1166" b="1" dirty="0">
                <a:solidFill>
                  <a:prstClr val="black"/>
                </a:solidFill>
                <a:latin typeface="Arial"/>
                <a:hlinkClick r:id="rId2"/>
              </a:rPr>
              <a:t>project webpage</a:t>
            </a:r>
            <a:endParaRPr lang="en-US" sz="1166" b="1" dirty="0">
              <a:solidFill>
                <a:prstClr val="black"/>
              </a:solidFill>
              <a:latin typeface="Arial"/>
            </a:endParaRPr>
          </a:p>
        </p:txBody>
      </p:sp>
      <p:pic>
        <p:nvPicPr>
          <p:cNvPr id="7" name="Picture 6" descr="G:\NCC\Sector Guides\Oceans Supplement\May Event\Photos &amp; Video\Images\wetransfer-29cebc\IMG_6516.jpg"/>
          <p:cNvPicPr/>
          <p:nvPr/>
        </p:nvPicPr>
        <p:blipFill rotWithShape="1">
          <a:blip r:embed="rId3" cstate="email">
            <a:extLst>
              <a:ext uri="{28A0092B-C50C-407E-A947-70E740481C1C}">
                <a14:useLocalDpi xmlns:a14="http://schemas.microsoft.com/office/drawing/2010/main"/>
              </a:ext>
            </a:extLst>
          </a:blip>
          <a:srcRect/>
          <a:stretch/>
        </p:blipFill>
        <p:spPr bwMode="auto">
          <a:xfrm>
            <a:off x="506575" y="3349900"/>
            <a:ext cx="1991198" cy="1570611"/>
          </a:xfrm>
          <a:prstGeom prst="roundRect">
            <a:avLst/>
          </a:prstGeom>
          <a:noFill/>
          <a:ln>
            <a:noFill/>
          </a:ln>
          <a:extLst>
            <a:ext uri="{53640926-AAD7-44d8-BBD7-CCE9431645EC}">
              <a14:shadowObscured xmlns:a14="http://schemas.microsoft.com/office/drawing/2010/main" xmlns=""/>
            </a:ext>
          </a:extLst>
        </p:spPr>
      </p:pic>
      <p:pic>
        <p:nvPicPr>
          <p:cNvPr id="9" name="Picture 8" descr="G:\NCC\Sector Guides\Oceans Supplement\May Event\Photos &amp; Video\Images\wetransfer-29cebc\IMG_6520.jpg"/>
          <p:cNvPicPr/>
          <p:nvPr/>
        </p:nvPicPr>
        <p:blipFill rotWithShape="1">
          <a:blip r:embed="rId4" cstate="email">
            <a:extLst>
              <a:ext uri="{28A0092B-C50C-407E-A947-70E740481C1C}">
                <a14:useLocalDpi xmlns:a14="http://schemas.microsoft.com/office/drawing/2010/main"/>
              </a:ext>
            </a:extLst>
          </a:blip>
          <a:srcRect/>
          <a:stretch/>
        </p:blipFill>
        <p:spPr bwMode="auto">
          <a:xfrm>
            <a:off x="2680443" y="3349900"/>
            <a:ext cx="2055823" cy="1570612"/>
          </a:xfrm>
          <a:prstGeom prst="roundRect">
            <a:avLst/>
          </a:prstGeom>
          <a:noFill/>
          <a:ln>
            <a:noFill/>
          </a:ln>
          <a:extLst>
            <a:ext uri="{53640926-AAD7-44d8-BBD7-CCE9431645EC}">
              <a14:shadowObscured xmlns:a14="http://schemas.microsoft.com/office/drawing/2010/main" xmlns=""/>
            </a:ext>
          </a:extLst>
        </p:spPr>
      </p:pic>
      <p:grpSp>
        <p:nvGrpSpPr>
          <p:cNvPr id="13" name="Group 12"/>
          <p:cNvGrpSpPr/>
          <p:nvPr/>
        </p:nvGrpSpPr>
        <p:grpSpPr>
          <a:xfrm>
            <a:off x="338960" y="1024140"/>
            <a:ext cx="1080120" cy="1728192"/>
            <a:chOff x="4789537" y="2449388"/>
            <a:chExt cx="1152128" cy="1728192"/>
          </a:xfrm>
          <a:solidFill>
            <a:srgbClr val="16C0F3"/>
          </a:solidFill>
        </p:grpSpPr>
        <p:sp>
          <p:nvSpPr>
            <p:cNvPr id="14" name="Rounded Rectangle 13"/>
            <p:cNvSpPr/>
            <p:nvPr/>
          </p:nvSpPr>
          <p:spPr>
            <a:xfrm>
              <a:off x="4789537" y="2449388"/>
              <a:ext cx="1152128" cy="172819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smtClean="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endParaRPr>
            </a:p>
            <a:p>
              <a:pPr algn="ctr"/>
              <a:endParaRPr lang="en-GB" sz="1600" dirty="0" smtClean="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endParaRPr>
            </a:p>
            <a:p>
              <a:pPr algn="ctr"/>
              <a:endParaRPr lang="en-GB" sz="1600" dirty="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endParaRPr>
            </a:p>
            <a:p>
              <a:pPr algn="ctr"/>
              <a:endParaRPr lang="en-GB" sz="1600" dirty="0" smtClean="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en-GB" sz="1400" dirty="0" smtClean="0">
                  <a:solidFill>
                    <a:schemeClr val="bg2"/>
                  </a:solidFill>
                  <a:latin typeface="Verdana" panose="020B0604030504040204" pitchFamily="34" charset="0"/>
                  <a:ea typeface="Verdana" panose="020B0604030504040204" pitchFamily="34" charset="0"/>
                  <a:cs typeface="Verdana" panose="020B0604030504040204" pitchFamily="34" charset="0"/>
                </a:rPr>
                <a:t>Oceans</a:t>
              </a:r>
              <a:endParaRPr lang="en-GB" sz="1400" dirty="0">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pic>
          <p:nvPicPr>
            <p:cNvPr id="15" name="Picture 14"/>
            <p:cNvPicPr>
              <a:picLocks noChangeAspect="1"/>
            </p:cNvPicPr>
            <p:nvPr/>
          </p:nvPicPr>
          <p:blipFill>
            <a:blip r:embed="rId5" cstate="email">
              <a:alphaModFix amt="50000"/>
              <a:extLst>
                <a:ext uri="{28A0092B-C50C-407E-A947-70E740481C1C}">
                  <a14:useLocalDpi xmlns:a14="http://schemas.microsoft.com/office/drawing/2010/main"/>
                </a:ext>
              </a:extLst>
            </a:blip>
            <a:stretch>
              <a:fillRect/>
            </a:stretch>
          </p:blipFill>
          <p:spPr>
            <a:xfrm>
              <a:off x="5077569" y="2665412"/>
              <a:ext cx="561328" cy="799200"/>
            </a:xfrm>
            <a:prstGeom prst="rect">
              <a:avLst/>
            </a:prstGeom>
            <a:grpFill/>
            <a:ln w="9525" cap="flat">
              <a:solidFill>
                <a:schemeClr val="bg2">
                  <a:lumMod val="75000"/>
                </a:schemeClr>
              </a:solidFill>
              <a:prstDash val="solid"/>
              <a:round/>
            </a:ln>
            <a:effectLst>
              <a:outerShdw blurRad="292100" dist="139700" dir="2700000" rotWithShape="0">
                <a:srgbClr val="333333">
                  <a:alpha val="64999"/>
                </a:srgbClr>
              </a:outerShdw>
            </a:effectLst>
          </p:spPr>
        </p:pic>
      </p:grpSp>
      <p:pic>
        <p:nvPicPr>
          <p:cNvPr id="11" name="Picture 10" descr="G:\NCC\Sector Guides\Oceans Supplement\May Event\Photos &amp; Video\Images\wetransfer-29cebc\IMG_6588.jpg"/>
          <p:cNvPicPr/>
          <p:nvPr/>
        </p:nvPicPr>
        <p:blipFill rotWithShape="1">
          <a:blip r:embed="rId6" cstate="email">
            <a:extLst>
              <a:ext uri="{28A0092B-C50C-407E-A947-70E740481C1C}">
                <a14:useLocalDpi xmlns:a14="http://schemas.microsoft.com/office/drawing/2010/main"/>
              </a:ext>
            </a:extLst>
          </a:blip>
          <a:srcRect/>
          <a:stretch/>
        </p:blipFill>
        <p:spPr bwMode="auto">
          <a:xfrm>
            <a:off x="4918937" y="3349900"/>
            <a:ext cx="2149830" cy="1570612"/>
          </a:xfrm>
          <a:prstGeom prst="round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12791622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4788" y="350521"/>
            <a:ext cx="5872166" cy="438066"/>
          </a:xfrm>
        </p:spPr>
        <p:txBody>
          <a:bodyPr/>
          <a:lstStyle/>
          <a:p>
            <a:r>
              <a:rPr lang="en-GB" dirty="0" smtClean="0">
                <a:solidFill>
                  <a:schemeClr val="accent4"/>
                </a:solidFill>
              </a:rPr>
              <a:t>Biodiversity Supplement </a:t>
            </a:r>
            <a:endParaRPr lang="en-GB" dirty="0">
              <a:solidFill>
                <a:schemeClr val="accent4"/>
              </a:solidFill>
            </a:endParaRPr>
          </a:p>
        </p:txBody>
      </p:sp>
      <p:sp>
        <p:nvSpPr>
          <p:cNvPr id="3" name="Rectangle 2"/>
          <p:cNvSpPr/>
          <p:nvPr/>
        </p:nvSpPr>
        <p:spPr>
          <a:xfrm>
            <a:off x="1894788" y="1024140"/>
            <a:ext cx="2586989" cy="1933734"/>
          </a:xfrm>
          <a:prstGeom prst="rect">
            <a:avLst/>
          </a:prstGeom>
        </p:spPr>
        <p:txBody>
          <a:bodyPr wrap="square">
            <a:spAutoFit/>
          </a:bodyPr>
          <a:lstStyle/>
          <a:p>
            <a:r>
              <a:rPr lang="en-US" sz="1200" dirty="0" smtClean="0"/>
              <a:t>Biodiversity </a:t>
            </a:r>
            <a:r>
              <a:rPr lang="en-US" sz="1200" dirty="0"/>
              <a:t>is often a major </a:t>
            </a:r>
            <a:r>
              <a:rPr lang="en-US" sz="1200" dirty="0" smtClean="0"/>
              <a:t>challenge for natural capital assessments, with </a:t>
            </a:r>
            <a:r>
              <a:rPr lang="en-US" sz="1200" dirty="0"/>
              <a:t>many of its benefits missing, hidden or </a:t>
            </a:r>
            <a:r>
              <a:rPr lang="en-US" sz="1200" dirty="0" smtClean="0"/>
              <a:t>complex </a:t>
            </a:r>
            <a:r>
              <a:rPr lang="en-US" sz="1200" dirty="0"/>
              <a:t>to quantify</a:t>
            </a:r>
            <a:r>
              <a:rPr lang="en-US" sz="1200" dirty="0" smtClean="0"/>
              <a:t>.</a:t>
            </a:r>
          </a:p>
          <a:p>
            <a:endParaRPr lang="en-US" sz="1166" dirty="0">
              <a:solidFill>
                <a:prstClr val="black"/>
              </a:solidFill>
              <a:latin typeface="Arial"/>
            </a:endParaRPr>
          </a:p>
          <a:p>
            <a:r>
              <a:rPr lang="en-US" sz="1200" b="1" dirty="0" smtClean="0"/>
              <a:t>The Biodiversity Supplement aims to strengthen the way biodiversity is covered in the Protocol.</a:t>
            </a:r>
          </a:p>
        </p:txBody>
      </p:sp>
      <p:sp>
        <p:nvSpPr>
          <p:cNvPr id="21" name="Rounded Rectangle 20"/>
          <p:cNvSpPr/>
          <p:nvPr/>
        </p:nvSpPr>
        <p:spPr>
          <a:xfrm>
            <a:off x="418787" y="4000161"/>
            <a:ext cx="3858570" cy="82612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166" b="1" dirty="0">
                <a:solidFill>
                  <a:prstClr val="black"/>
                </a:solidFill>
                <a:latin typeface="Arial"/>
              </a:rPr>
              <a:t>Please register for </a:t>
            </a:r>
            <a:r>
              <a:rPr lang="en-US" sz="1166" b="1" dirty="0" smtClean="0">
                <a:solidFill>
                  <a:prstClr val="black"/>
                </a:solidFill>
                <a:latin typeface="Arial"/>
              </a:rPr>
              <a:t>updates on </a:t>
            </a:r>
            <a:r>
              <a:rPr lang="en-US" sz="1166" b="1" dirty="0">
                <a:solidFill>
                  <a:prstClr val="black"/>
                </a:solidFill>
                <a:latin typeface="Arial"/>
              </a:rPr>
              <a:t>the </a:t>
            </a:r>
            <a:r>
              <a:rPr lang="en-US" sz="1166" b="1" dirty="0">
                <a:solidFill>
                  <a:prstClr val="black"/>
                </a:solidFill>
                <a:latin typeface="Arial"/>
                <a:hlinkClick r:id="rId3"/>
              </a:rPr>
              <a:t>project webpage</a:t>
            </a:r>
            <a:endParaRPr lang="en-US" sz="1166" b="1" dirty="0">
              <a:solidFill>
                <a:prstClr val="black"/>
              </a:solidFill>
              <a:latin typeface="Arial"/>
            </a:endParaRPr>
          </a:p>
        </p:txBody>
      </p:sp>
      <p:grpSp>
        <p:nvGrpSpPr>
          <p:cNvPr id="12" name="Group 11"/>
          <p:cNvGrpSpPr/>
          <p:nvPr/>
        </p:nvGrpSpPr>
        <p:grpSpPr>
          <a:xfrm>
            <a:off x="397049" y="1024140"/>
            <a:ext cx="1404817" cy="1728192"/>
            <a:chOff x="4789536" y="2449388"/>
            <a:chExt cx="1498471" cy="1728192"/>
          </a:xfrm>
          <a:solidFill>
            <a:srgbClr val="16C0F3"/>
          </a:solidFill>
        </p:grpSpPr>
        <p:sp>
          <p:nvSpPr>
            <p:cNvPr id="16" name="Rounded Rectangle 15"/>
            <p:cNvSpPr/>
            <p:nvPr/>
          </p:nvSpPr>
          <p:spPr>
            <a:xfrm>
              <a:off x="4789536" y="2449388"/>
              <a:ext cx="1498471" cy="172819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smtClean="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endParaRPr>
            </a:p>
            <a:p>
              <a:pPr algn="ctr"/>
              <a:endParaRPr lang="en-GB" sz="1600" dirty="0" smtClean="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endParaRPr>
            </a:p>
            <a:p>
              <a:pPr algn="ctr"/>
              <a:endParaRPr lang="en-GB" sz="1600" dirty="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endParaRPr>
            </a:p>
            <a:p>
              <a:pPr algn="ctr"/>
              <a:endParaRPr lang="en-GB" sz="1600" dirty="0" smtClean="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en-GB" sz="1400" dirty="0" smtClean="0">
                  <a:solidFill>
                    <a:schemeClr val="bg2"/>
                  </a:solidFill>
                  <a:latin typeface="Verdana" panose="020B0604030504040204" pitchFamily="34" charset="0"/>
                  <a:ea typeface="Verdana" panose="020B0604030504040204" pitchFamily="34" charset="0"/>
                  <a:cs typeface="Verdana" panose="020B0604030504040204" pitchFamily="34" charset="0"/>
                </a:rPr>
                <a:t>Biodiversity</a:t>
              </a:r>
              <a:endParaRPr lang="en-GB" sz="1400" dirty="0">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pic>
          <p:nvPicPr>
            <p:cNvPr id="17" name="Picture 16"/>
            <p:cNvPicPr>
              <a:picLocks noChangeAspect="1"/>
            </p:cNvPicPr>
            <p:nvPr/>
          </p:nvPicPr>
          <p:blipFill>
            <a:blip r:embed="rId4" cstate="email">
              <a:alphaModFix amt="50000"/>
              <a:extLst>
                <a:ext uri="{28A0092B-C50C-407E-A947-70E740481C1C}">
                  <a14:useLocalDpi xmlns:a14="http://schemas.microsoft.com/office/drawing/2010/main"/>
                </a:ext>
              </a:extLst>
            </a:blip>
            <a:stretch>
              <a:fillRect/>
            </a:stretch>
          </p:blipFill>
          <p:spPr>
            <a:xfrm>
              <a:off x="5258107" y="2655857"/>
              <a:ext cx="561328" cy="799200"/>
            </a:xfrm>
            <a:prstGeom prst="rect">
              <a:avLst/>
            </a:prstGeom>
            <a:grpFill/>
            <a:ln w="9525" cap="flat">
              <a:solidFill>
                <a:schemeClr val="bg2">
                  <a:lumMod val="75000"/>
                </a:schemeClr>
              </a:solidFill>
              <a:prstDash val="solid"/>
              <a:round/>
            </a:ln>
            <a:effectLst>
              <a:outerShdw blurRad="292100" dist="139700" dir="2700000" rotWithShape="0">
                <a:srgbClr val="333333">
                  <a:alpha val="64999"/>
                </a:srgbClr>
              </a:outerShdw>
            </a:effectLst>
          </p:spPr>
        </p:pic>
      </p:grpSp>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574699" y="996696"/>
            <a:ext cx="2763870" cy="3896058"/>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504057" y="3117090"/>
            <a:ext cx="3781425" cy="830997"/>
          </a:xfrm>
          <a:prstGeom prst="rect">
            <a:avLst/>
          </a:prstGeom>
        </p:spPr>
        <p:txBody>
          <a:bodyPr>
            <a:spAutoFit/>
          </a:bodyPr>
          <a:lstStyle/>
          <a:p>
            <a:r>
              <a:rPr lang="en-US" sz="1200" dirty="0" smtClean="0"/>
              <a:t>Project still in scoping phase. </a:t>
            </a:r>
          </a:p>
          <a:p>
            <a:endParaRPr lang="en-US" sz="1200" dirty="0"/>
          </a:p>
          <a:p>
            <a:r>
              <a:rPr lang="en-US" sz="1200" dirty="0" smtClean="0"/>
              <a:t>Developed by the Cambridge Conservation Initiative (CCI), on behalf of the Coalition.</a:t>
            </a:r>
            <a:endParaRPr lang="en-US" sz="1200" dirty="0"/>
          </a:p>
        </p:txBody>
      </p:sp>
    </p:spTree>
    <p:extLst>
      <p:ext uri="{BB962C8B-B14F-4D97-AF65-F5344CB8AC3E}">
        <p14:creationId xmlns:p14="http://schemas.microsoft.com/office/powerpoint/2010/main" val="21731939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4788" y="350521"/>
            <a:ext cx="5872166" cy="438066"/>
          </a:xfrm>
        </p:spPr>
        <p:txBody>
          <a:bodyPr/>
          <a:lstStyle/>
          <a:p>
            <a:r>
              <a:rPr lang="en-GB" dirty="0" smtClean="0">
                <a:solidFill>
                  <a:schemeClr val="accent2"/>
                </a:solidFill>
              </a:rPr>
              <a:t>Get involved</a:t>
            </a:r>
            <a:endParaRPr lang="en-GB" dirty="0">
              <a:solidFill>
                <a:schemeClr val="accent2"/>
              </a:solidFill>
            </a:endParaRPr>
          </a:p>
        </p:txBody>
      </p:sp>
      <p:sp>
        <p:nvSpPr>
          <p:cNvPr id="3" name="Rectangle 2"/>
          <p:cNvSpPr/>
          <p:nvPr/>
        </p:nvSpPr>
        <p:spPr>
          <a:xfrm>
            <a:off x="1894788" y="730171"/>
            <a:ext cx="4838965" cy="584775"/>
          </a:xfrm>
          <a:prstGeom prst="rect">
            <a:avLst/>
          </a:prstGeom>
        </p:spPr>
        <p:txBody>
          <a:bodyPr wrap="square">
            <a:spAutoFit/>
          </a:bodyPr>
          <a:lstStyle/>
          <a:p>
            <a:r>
              <a:rPr lang="en-US" sz="1600" dirty="0" smtClean="0">
                <a:solidFill>
                  <a:schemeClr val="accent4"/>
                </a:solidFill>
                <a:latin typeface="Arial"/>
              </a:rPr>
              <a:t>All Coalition projects are collaborative and open</a:t>
            </a:r>
            <a:r>
              <a:rPr lang="en-US" sz="1600" dirty="0" smtClean="0">
                <a:solidFill>
                  <a:schemeClr val="tx1">
                    <a:lumMod val="65000"/>
                    <a:lumOff val="35000"/>
                  </a:schemeClr>
                </a:solidFill>
                <a:latin typeface="Arial"/>
              </a:rPr>
              <a:t> </a:t>
            </a:r>
            <a:endParaRPr lang="en-US" sz="1600" dirty="0">
              <a:solidFill>
                <a:schemeClr val="tx1">
                  <a:lumMod val="65000"/>
                  <a:lumOff val="35000"/>
                </a:schemeClr>
              </a:solidFill>
              <a:latin typeface="Arial"/>
            </a:endParaRPr>
          </a:p>
          <a:p>
            <a:endParaRPr lang="en-US" sz="1600" dirty="0">
              <a:solidFill>
                <a:schemeClr val="tx1">
                  <a:lumMod val="65000"/>
                  <a:lumOff val="35000"/>
                </a:schemeClr>
              </a:solidFill>
              <a:latin typeface="Arial"/>
            </a:endParaRPr>
          </a:p>
        </p:txBody>
      </p:sp>
      <p:graphicFrame>
        <p:nvGraphicFramePr>
          <p:cNvPr id="12" name="Diagram 11"/>
          <p:cNvGraphicFramePr/>
          <p:nvPr>
            <p:extLst/>
          </p:nvPr>
        </p:nvGraphicFramePr>
        <p:xfrm>
          <a:off x="-231013" y="1314946"/>
          <a:ext cx="4968552" cy="31642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3997449" y="1282453"/>
            <a:ext cx="3440465" cy="3093154"/>
          </a:xfrm>
          <a:prstGeom prst="rect">
            <a:avLst/>
          </a:prstGeom>
          <a:noFill/>
        </p:spPr>
        <p:txBody>
          <a:bodyPr wrap="square" rtlCol="0">
            <a:spAutoFit/>
          </a:bodyPr>
          <a:lstStyle/>
          <a:p>
            <a:r>
              <a:rPr lang="en-GB" dirty="0" smtClean="0">
                <a:solidFill>
                  <a:schemeClr val="tx1">
                    <a:lumMod val="65000"/>
                    <a:lumOff val="35000"/>
                  </a:schemeClr>
                </a:solidFill>
              </a:rPr>
              <a:t>Do you have a project that you would like to propose and </a:t>
            </a:r>
            <a:r>
              <a:rPr lang="en-GB" b="1" dirty="0" smtClean="0">
                <a:solidFill>
                  <a:schemeClr val="tx1">
                    <a:lumMod val="65000"/>
                    <a:lumOff val="35000"/>
                  </a:schemeClr>
                </a:solidFill>
              </a:rPr>
              <a:t>lead</a:t>
            </a:r>
            <a:r>
              <a:rPr lang="en-GB" dirty="0" smtClean="0">
                <a:solidFill>
                  <a:schemeClr val="tx1">
                    <a:lumMod val="65000"/>
                    <a:lumOff val="35000"/>
                  </a:schemeClr>
                </a:solidFill>
              </a:rPr>
              <a:t>?</a:t>
            </a:r>
          </a:p>
          <a:p>
            <a:endParaRPr lang="en-GB" dirty="0">
              <a:solidFill>
                <a:schemeClr val="tx1">
                  <a:lumMod val="65000"/>
                  <a:lumOff val="35000"/>
                </a:schemeClr>
              </a:solidFill>
            </a:endParaRPr>
          </a:p>
          <a:p>
            <a:r>
              <a:rPr lang="en-GB" dirty="0" smtClean="0">
                <a:solidFill>
                  <a:schemeClr val="tx1">
                    <a:lumMod val="65000"/>
                    <a:lumOff val="35000"/>
                  </a:schemeClr>
                </a:solidFill>
              </a:rPr>
              <a:t>Would you welcome a technical </a:t>
            </a:r>
            <a:r>
              <a:rPr lang="en-GB" b="1" dirty="0" smtClean="0">
                <a:solidFill>
                  <a:schemeClr val="tx1">
                    <a:lumMod val="65000"/>
                    <a:lumOff val="35000"/>
                  </a:schemeClr>
                </a:solidFill>
              </a:rPr>
              <a:t>advisory role </a:t>
            </a:r>
            <a:r>
              <a:rPr lang="en-GB" dirty="0" smtClean="0">
                <a:solidFill>
                  <a:schemeClr val="tx1">
                    <a:lumMod val="65000"/>
                    <a:lumOff val="35000"/>
                  </a:schemeClr>
                </a:solidFill>
              </a:rPr>
              <a:t>to any of the projects mentioned here?</a:t>
            </a:r>
          </a:p>
          <a:p>
            <a:endParaRPr lang="en-GB" dirty="0">
              <a:solidFill>
                <a:schemeClr val="tx1">
                  <a:lumMod val="65000"/>
                  <a:lumOff val="35000"/>
                </a:schemeClr>
              </a:solidFill>
            </a:endParaRPr>
          </a:p>
          <a:p>
            <a:r>
              <a:rPr lang="en-GB" dirty="0" smtClean="0">
                <a:solidFill>
                  <a:schemeClr val="tx1">
                    <a:lumMod val="65000"/>
                    <a:lumOff val="35000"/>
                  </a:schemeClr>
                </a:solidFill>
              </a:rPr>
              <a:t>Would you wait until they are available to </a:t>
            </a:r>
            <a:r>
              <a:rPr lang="en-GB" b="1" dirty="0" smtClean="0">
                <a:solidFill>
                  <a:schemeClr val="tx1">
                    <a:lumMod val="65000"/>
                    <a:lumOff val="35000"/>
                  </a:schemeClr>
                </a:solidFill>
              </a:rPr>
              <a:t>consult and pilot</a:t>
            </a:r>
            <a:r>
              <a:rPr lang="en-GB" dirty="0" smtClean="0">
                <a:solidFill>
                  <a:schemeClr val="tx1">
                    <a:lumMod val="65000"/>
                    <a:lumOff val="35000"/>
                  </a:schemeClr>
                </a:solidFill>
              </a:rPr>
              <a:t>, and </a:t>
            </a:r>
            <a:r>
              <a:rPr lang="en-GB" b="1" dirty="0" smtClean="0">
                <a:solidFill>
                  <a:schemeClr val="tx1">
                    <a:lumMod val="65000"/>
                    <a:lumOff val="35000"/>
                  </a:schemeClr>
                </a:solidFill>
              </a:rPr>
              <a:t>share</a:t>
            </a:r>
            <a:r>
              <a:rPr lang="en-GB" dirty="0" smtClean="0">
                <a:solidFill>
                  <a:schemeClr val="tx1">
                    <a:lumMod val="65000"/>
                    <a:lumOff val="35000"/>
                  </a:schemeClr>
                </a:solidFill>
              </a:rPr>
              <a:t> your experiences?</a:t>
            </a:r>
          </a:p>
          <a:p>
            <a:endParaRPr lang="en-GB" dirty="0">
              <a:solidFill>
                <a:schemeClr val="tx1">
                  <a:lumMod val="65000"/>
                  <a:lumOff val="35000"/>
                </a:schemeClr>
              </a:solidFill>
            </a:endParaRPr>
          </a:p>
          <a:p>
            <a:r>
              <a:rPr lang="en-GB" dirty="0" smtClean="0">
                <a:solidFill>
                  <a:schemeClr val="tx1">
                    <a:lumMod val="65000"/>
                    <a:lumOff val="35000"/>
                  </a:schemeClr>
                </a:solidFill>
              </a:rPr>
              <a:t>Do you want to simply </a:t>
            </a:r>
            <a:r>
              <a:rPr lang="en-GB" b="1" dirty="0" smtClean="0">
                <a:solidFill>
                  <a:schemeClr val="tx1">
                    <a:lumMod val="65000"/>
                    <a:lumOff val="35000"/>
                  </a:schemeClr>
                </a:solidFill>
              </a:rPr>
              <a:t>stay informed</a:t>
            </a:r>
            <a:r>
              <a:rPr lang="en-GB" dirty="0" smtClean="0">
                <a:solidFill>
                  <a:schemeClr val="tx1">
                    <a:lumMod val="65000"/>
                    <a:lumOff val="35000"/>
                  </a:schemeClr>
                </a:solidFill>
              </a:rPr>
              <a:t>? </a:t>
            </a:r>
            <a:endParaRPr lang="en-GB" dirty="0">
              <a:solidFill>
                <a:schemeClr val="tx1">
                  <a:lumMod val="65000"/>
                  <a:lumOff val="35000"/>
                </a:schemeClr>
              </a:solidFill>
            </a:endParaRPr>
          </a:p>
        </p:txBody>
      </p:sp>
      <p:sp>
        <p:nvSpPr>
          <p:cNvPr id="5" name="Rectangle 4"/>
          <p:cNvSpPr/>
          <p:nvPr/>
        </p:nvSpPr>
        <p:spPr>
          <a:xfrm>
            <a:off x="2253263" y="4750891"/>
            <a:ext cx="3781425" cy="323165"/>
          </a:xfrm>
          <a:prstGeom prst="rect">
            <a:avLst/>
          </a:prstGeom>
        </p:spPr>
        <p:txBody>
          <a:bodyPr>
            <a:spAutoFit/>
          </a:bodyPr>
          <a:lstStyle/>
          <a:p>
            <a:pPr algn="ctr"/>
            <a:r>
              <a:rPr lang="en-GB" dirty="0" smtClean="0">
                <a:solidFill>
                  <a:schemeClr val="accent4"/>
                </a:solidFill>
              </a:rPr>
              <a:t>We </a:t>
            </a:r>
            <a:r>
              <a:rPr lang="en-GB" dirty="0">
                <a:solidFill>
                  <a:schemeClr val="accent4"/>
                </a:solidFill>
              </a:rPr>
              <a:t>welcome all forms of engagement</a:t>
            </a:r>
          </a:p>
        </p:txBody>
      </p:sp>
    </p:spTree>
    <p:extLst>
      <p:ext uri="{BB962C8B-B14F-4D97-AF65-F5344CB8AC3E}">
        <p14:creationId xmlns:p14="http://schemas.microsoft.com/office/powerpoint/2010/main" val="30131205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0"/>
          <p:cNvSpPr txBox="1">
            <a:spLocks/>
          </p:cNvSpPr>
          <p:nvPr/>
        </p:nvSpPr>
        <p:spPr>
          <a:xfrm>
            <a:off x="3061345" y="2377381"/>
            <a:ext cx="4320480" cy="864096"/>
          </a:xfrm>
          <a:prstGeom prst="rect">
            <a:avLst/>
          </a:prstGeom>
        </p:spPr>
        <p:txBody>
          <a:bodyPr vert="horz" lIns="73624" tIns="36812" rIns="73624" bIns="36812" rtlCol="0" anchor="t">
            <a:noAutofit/>
          </a:bodyPr>
          <a:lstStyle>
            <a:lvl1pPr algn="l" defTabSz="736264" rtl="0" eaLnBrk="1" latinLnBrk="0" hangingPunct="1">
              <a:spcBef>
                <a:spcPct val="0"/>
              </a:spcBef>
              <a:buNone/>
              <a:defRPr sz="2000" b="1" i="0" kern="1200" cap="all">
                <a:solidFill>
                  <a:schemeClr val="bg1"/>
                </a:solidFill>
                <a:latin typeface="Source Sans Pro"/>
                <a:ea typeface="Verdana" panose="020B0604030504040204" pitchFamily="34" charset="0"/>
                <a:cs typeface="Source Sans Pro"/>
              </a:defRPr>
            </a:lvl1pPr>
          </a:lstStyle>
          <a:p>
            <a:pPr algn="r"/>
            <a:r>
              <a:rPr lang="en-GB" dirty="0" smtClean="0">
                <a:solidFill>
                  <a:schemeClr val="tx1">
                    <a:lumMod val="50000"/>
                    <a:lumOff val="50000"/>
                  </a:schemeClr>
                </a:solidFill>
                <a:latin typeface="Verdana" panose="020B0604030504040204" pitchFamily="34" charset="0"/>
                <a:cs typeface="Verdana" panose="020B0604030504040204" pitchFamily="34" charset="0"/>
              </a:rPr>
              <a:t>Case studies and examples</a:t>
            </a:r>
            <a:endParaRPr lang="en-GB" dirty="0">
              <a:solidFill>
                <a:schemeClr val="tx1">
                  <a:lumMod val="50000"/>
                  <a:lumOff val="50000"/>
                </a:schemeClr>
              </a:solidFill>
              <a:latin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279345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5201" y="361156"/>
            <a:ext cx="6248138" cy="438066"/>
          </a:xfrm>
        </p:spPr>
        <p:txBody>
          <a:bodyPr/>
          <a:lstStyle/>
          <a:p>
            <a:r>
              <a:rPr lang="en-US" dirty="0" smtClean="0"/>
              <a:t>The Protocol Applied – Built Environment</a:t>
            </a:r>
            <a:endParaRPr lang="en-US" dirty="0"/>
          </a:p>
        </p:txBody>
      </p:sp>
      <p:pic>
        <p:nvPicPr>
          <p:cNvPr id="1026" name="Picture 2" descr="screen-shot-2016-10-03-at-13-21-59"/>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973113" y="1081236"/>
            <a:ext cx="6045667" cy="33861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29097" y="4609628"/>
            <a:ext cx="6546253" cy="461665"/>
          </a:xfrm>
          <a:prstGeom prst="rect">
            <a:avLst/>
          </a:prstGeom>
        </p:spPr>
        <p:txBody>
          <a:bodyPr wrap="square">
            <a:spAutoFit/>
          </a:bodyPr>
          <a:lstStyle/>
          <a:p>
            <a:r>
              <a:rPr lang="en-US" sz="1200"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Sir Robert </a:t>
            </a:r>
            <a:r>
              <a:rPr lang="en-US" sz="1200" dirty="0" err="1">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M</a:t>
            </a:r>
            <a:r>
              <a:rPr lang="en-US" sz="1200" baseline="30000" dirty="0" err="1">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c</a:t>
            </a:r>
            <a:r>
              <a:rPr lang="en-US" sz="1200" dirty="0" err="1">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Alpine</a:t>
            </a:r>
            <a:r>
              <a:rPr lang="en-US" sz="1200"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 a </a:t>
            </a:r>
            <a:r>
              <a:rPr lang="en-US" sz="1200" dirty="0" smtClean="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construction </a:t>
            </a:r>
            <a:r>
              <a:rPr lang="en-US" sz="1200"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company, and </a:t>
            </a:r>
            <a:r>
              <a:rPr lang="en-US" sz="1200" dirty="0" err="1">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Hammerson</a:t>
            </a:r>
            <a:r>
              <a:rPr lang="en-US" sz="1200"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 plc, a major owner, manager and developer of retail </a:t>
            </a:r>
            <a:r>
              <a:rPr lang="en-US" sz="1200" dirty="0" smtClean="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property. Report by TruCost</a:t>
            </a:r>
            <a:endParaRPr lang="en-US" sz="1200"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125680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765201" y="289148"/>
            <a:ext cx="6248138" cy="438066"/>
          </a:xfrm>
          <a:prstGeom prst="rect">
            <a:avLst/>
          </a:prstGeom>
        </p:spPr>
        <p:txBody>
          <a:bodyPr vert="horz" lIns="73614" tIns="36808" rIns="73614" bIns="36808" rtlCol="0" anchor="ctr">
            <a:noAutofit/>
          </a:bodyPr>
          <a:lstStyle>
            <a:lvl1pPr algn="l" defTabSz="736171" rtl="0" eaLnBrk="1" latinLnBrk="0" hangingPunct="1">
              <a:spcBef>
                <a:spcPct val="0"/>
              </a:spcBef>
              <a:buNone/>
              <a:defRPr sz="1700" b="0" i="0" kern="1200">
                <a:solidFill>
                  <a:schemeClr val="accent2"/>
                </a:solidFill>
                <a:latin typeface="Source Sans Pro"/>
                <a:ea typeface="+mj-ea"/>
                <a:cs typeface="Source Sans Pro"/>
              </a:defRPr>
            </a:lvl1pPr>
          </a:lstStyle>
          <a:p>
            <a:r>
              <a:rPr lang="en-GB" sz="1600" dirty="0" smtClean="0">
                <a:latin typeface="Verdana" panose="020B0604030504040204" pitchFamily="34" charset="0"/>
                <a:ea typeface="Verdana" panose="020B0604030504040204" pitchFamily="34" charset="0"/>
                <a:cs typeface="Verdana" panose="020B0604030504040204" pitchFamily="34" charset="0"/>
              </a:rPr>
              <a:t>What needs to be achieved?</a:t>
            </a:r>
            <a:endParaRPr lang="en-GB" sz="1600" dirty="0">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77169" y="1081236"/>
            <a:ext cx="4680520" cy="4051794"/>
          </a:xfrm>
          <a:prstGeom prst="rect">
            <a:avLst/>
          </a:prstGeom>
        </p:spPr>
      </p:pic>
    </p:spTree>
    <p:extLst>
      <p:ext uri="{BB962C8B-B14F-4D97-AF65-F5344CB8AC3E}">
        <p14:creationId xmlns:p14="http://schemas.microsoft.com/office/powerpoint/2010/main" val="7152591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5201" y="361156"/>
            <a:ext cx="6248138" cy="438066"/>
          </a:xfrm>
        </p:spPr>
        <p:txBody>
          <a:bodyPr/>
          <a:lstStyle/>
          <a:p>
            <a:r>
              <a:rPr lang="en-US" dirty="0" smtClean="0"/>
              <a:t>The Protocol Applied – Apparel</a:t>
            </a:r>
            <a:endParaRPr lang="en-US" dirty="0"/>
          </a:p>
        </p:txBody>
      </p:sp>
      <p:sp>
        <p:nvSpPr>
          <p:cNvPr id="4" name="Rectangle 3"/>
          <p:cNvSpPr/>
          <p:nvPr/>
        </p:nvSpPr>
        <p:spPr>
          <a:xfrm>
            <a:off x="685081" y="4681636"/>
            <a:ext cx="6546253" cy="461665"/>
          </a:xfrm>
          <a:prstGeom prst="rect">
            <a:avLst/>
          </a:prstGeom>
        </p:spPr>
        <p:txBody>
          <a:bodyPr wrap="square">
            <a:spAutoFit/>
          </a:bodyPr>
          <a:lstStyle/>
          <a:p>
            <a:r>
              <a:rPr lang="en-US" sz="1200" dirty="0" err="1" smtClean="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Kering’s</a:t>
            </a:r>
            <a:r>
              <a:rPr lang="en-US" sz="1200" dirty="0" smtClean="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 Environmental Profit &amp; Loss methodology, implemented across the brand to better inform decision making through natural capital valuation. </a:t>
            </a:r>
            <a:endParaRPr lang="en-US" sz="1200"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77167" y="1513284"/>
            <a:ext cx="4721203" cy="3024336"/>
          </a:xfrm>
          <a:prstGeom prst="rect">
            <a:avLst/>
          </a:prstGeom>
        </p:spPr>
      </p:pic>
      <p:pic>
        <p:nvPicPr>
          <p:cNvPr id="7" name="Picture 2" descr="Image result for kering log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24943" y="851764"/>
            <a:ext cx="1825650" cy="64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3567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765201" y="361156"/>
            <a:ext cx="6248138" cy="438066"/>
          </a:xfrm>
          <a:prstGeom prst="rect">
            <a:avLst/>
          </a:prstGeom>
        </p:spPr>
        <p:txBody>
          <a:bodyPr vert="horz" lIns="73624" tIns="36812" rIns="73624" bIns="36812" rtlCol="0" anchor="ctr">
            <a:noAutofit/>
          </a:bodyPr>
          <a:lstStyle>
            <a:lvl1pPr algn="l" defTabSz="736264" rtl="0" eaLnBrk="1" latinLnBrk="0" hangingPunct="1">
              <a:spcBef>
                <a:spcPct val="0"/>
              </a:spcBef>
              <a:buNone/>
              <a:defRPr sz="1700" b="0" i="0" kern="1200">
                <a:solidFill>
                  <a:srgbClr val="FDAF18"/>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The Protocol Applied – Apparel</a:t>
            </a:r>
            <a:endParaRPr lang="en-US" dirty="0"/>
          </a:p>
        </p:txBody>
      </p:sp>
      <p:pic>
        <p:nvPicPr>
          <p:cNvPr id="2052" name="Picture 4" descr="Image result for hugo boss natural capita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3033" y="1073344"/>
            <a:ext cx="6978154" cy="3118146"/>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2701305" y="4465612"/>
            <a:ext cx="4429824" cy="729335"/>
          </a:xfrm>
        </p:spPr>
        <p:txBody>
          <a:bodyPr>
            <a:normAutofit/>
          </a:bodyPr>
          <a:lstStyle/>
          <a:p>
            <a:pPr marL="0" indent="0" algn="ctr">
              <a:buNone/>
            </a:pPr>
            <a:r>
              <a:rPr lang="en-US" sz="1200" dirty="0" smtClean="0">
                <a:solidFill>
                  <a:schemeClr val="bg2">
                    <a:lumMod val="50000"/>
                  </a:schemeClr>
                </a:solidFill>
              </a:rPr>
              <a:t>Comparing </a:t>
            </a:r>
            <a:r>
              <a:rPr lang="en-US" sz="1200" dirty="0">
                <a:solidFill>
                  <a:schemeClr val="bg2">
                    <a:lumMod val="50000"/>
                  </a:schemeClr>
                </a:solidFill>
              </a:rPr>
              <a:t>the impacts against one another </a:t>
            </a:r>
            <a:r>
              <a:rPr lang="en-US" sz="1200" dirty="0" smtClean="0">
                <a:solidFill>
                  <a:schemeClr val="bg2">
                    <a:lumMod val="50000"/>
                  </a:schemeClr>
                </a:solidFill>
              </a:rPr>
              <a:t>and identifying the </a:t>
            </a:r>
            <a:r>
              <a:rPr lang="en-US" sz="1200" dirty="0">
                <a:solidFill>
                  <a:schemeClr val="bg2">
                    <a:lumMod val="50000"/>
                  </a:schemeClr>
                </a:solidFill>
              </a:rPr>
              <a:t>major environmental hot spots </a:t>
            </a:r>
            <a:r>
              <a:rPr lang="en-US" sz="1200" dirty="0" smtClean="0">
                <a:solidFill>
                  <a:schemeClr val="bg2">
                    <a:lumMod val="50000"/>
                  </a:schemeClr>
                </a:solidFill>
              </a:rPr>
              <a:t>of supply </a:t>
            </a:r>
            <a:r>
              <a:rPr lang="en-US" sz="1200" dirty="0">
                <a:solidFill>
                  <a:schemeClr val="bg2">
                    <a:lumMod val="50000"/>
                  </a:schemeClr>
                </a:solidFill>
              </a:rPr>
              <a:t>chains</a:t>
            </a:r>
          </a:p>
        </p:txBody>
      </p:sp>
      <p:pic>
        <p:nvPicPr>
          <p:cNvPr id="1026" name="Picture 2" descr="Image result for hugo boss log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3033" y="4411269"/>
            <a:ext cx="2106660" cy="783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8316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jaguar land rover production 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73113" y="951419"/>
            <a:ext cx="5899856" cy="26199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65201" y="361156"/>
            <a:ext cx="6248138" cy="438066"/>
          </a:xfrm>
        </p:spPr>
        <p:txBody>
          <a:bodyPr/>
          <a:lstStyle/>
          <a:p>
            <a:r>
              <a:rPr lang="en-US" dirty="0" smtClean="0"/>
              <a:t>The Protocol Applied – Automobiles</a:t>
            </a:r>
            <a:endParaRPr lang="en-US" dirty="0"/>
          </a:p>
        </p:txBody>
      </p:sp>
      <p:sp>
        <p:nvSpPr>
          <p:cNvPr id="4" name="Rectangle 3"/>
          <p:cNvSpPr/>
          <p:nvPr/>
        </p:nvSpPr>
        <p:spPr>
          <a:xfrm>
            <a:off x="541065" y="3740559"/>
            <a:ext cx="6552728" cy="1384995"/>
          </a:xfrm>
          <a:prstGeom prst="rect">
            <a:avLst/>
          </a:prstGeom>
        </p:spPr>
        <p:txBody>
          <a:bodyPr wrap="square">
            <a:spAutoFit/>
          </a:bodyPr>
          <a:lstStyle/>
          <a:p>
            <a:pPr marL="171450" indent="-171450">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I</a:t>
            </a:r>
            <a:r>
              <a:rPr lang="en-US" sz="1400" dirty="0" smtClean="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dentified </a:t>
            </a:r>
            <a:r>
              <a:rPr lang="en-US" sz="1400" b="1" dirty="0" smtClean="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material impacts and dependencies</a:t>
            </a:r>
            <a:r>
              <a:rPr lang="en-US" sz="1400" dirty="0" smtClean="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a:t>
            </a:r>
            <a:r>
              <a:rPr lang="en-US" sz="1400"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 w</a:t>
            </a:r>
            <a:r>
              <a:rPr lang="en-US" sz="1400" dirty="0" smtClean="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hilst steel and aluminum were already appreciated</a:t>
            </a:r>
            <a:r>
              <a:rPr lang="en-US" sz="1400"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 magnesium and certain plastics were illuminated as </a:t>
            </a:r>
            <a:r>
              <a:rPr lang="en-US" sz="1400" dirty="0" smtClean="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energy </a:t>
            </a:r>
            <a:r>
              <a:rPr lang="en-US" sz="1400"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intensive relative </a:t>
            </a:r>
            <a:r>
              <a:rPr lang="en-US" sz="1400" dirty="0" smtClean="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to overall </a:t>
            </a:r>
            <a:r>
              <a:rPr lang="en-US" sz="1400"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weight in a vehicle</a:t>
            </a:r>
            <a:r>
              <a:rPr lang="en-US" sz="1400" dirty="0" smtClean="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a:t>
            </a:r>
          </a:p>
          <a:p>
            <a:pPr marL="171450" indent="-171450">
              <a:buFont typeface="Arial" panose="020B0604020202020204" pitchFamily="34" charset="0"/>
              <a:buChar char="•"/>
            </a:pPr>
            <a:r>
              <a:rPr lang="en-US" sz="1400" dirty="0" smtClean="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Built a </a:t>
            </a:r>
            <a:r>
              <a:rPr lang="en-US" sz="1400" b="1" dirty="0" smtClean="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prediction model </a:t>
            </a:r>
            <a:r>
              <a:rPr lang="en-US" sz="1400" dirty="0" smtClean="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for natural </a:t>
            </a:r>
            <a:r>
              <a:rPr lang="en-US" sz="1400"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capital on future </a:t>
            </a:r>
            <a:r>
              <a:rPr lang="en-US" sz="1400" dirty="0" smtClean="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vehicles.</a:t>
            </a:r>
            <a:endParaRPr lang="en-US" sz="1400"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US" sz="1400" dirty="0" smtClean="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Identified </a:t>
            </a:r>
            <a:r>
              <a:rPr lang="en-US" sz="1400" b="1" dirty="0" smtClean="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data challenges.</a:t>
            </a:r>
          </a:p>
        </p:txBody>
      </p:sp>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565401" y="747124"/>
            <a:ext cx="2182536" cy="946561"/>
          </a:xfrm>
          <a:prstGeom prst="rect">
            <a:avLst/>
          </a:prstGeom>
        </p:spPr>
      </p:pic>
      <p:pic>
        <p:nvPicPr>
          <p:cNvPr id="7" name="Picture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519001" y="782499"/>
            <a:ext cx="1822367" cy="911186"/>
          </a:xfrm>
          <a:prstGeom prst="rect">
            <a:avLst/>
          </a:prstGeom>
        </p:spPr>
      </p:pic>
    </p:spTree>
    <p:extLst>
      <p:ext uri="{BB962C8B-B14F-4D97-AF65-F5344CB8AC3E}">
        <p14:creationId xmlns:p14="http://schemas.microsoft.com/office/powerpoint/2010/main" val="15488740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creen-shot-2016-09-12-at-09-47-47"/>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973113" y="1225252"/>
            <a:ext cx="2393920" cy="338613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765201" y="361156"/>
            <a:ext cx="6248138" cy="438066"/>
          </a:xfrm>
          <a:prstGeom prst="rect">
            <a:avLst/>
          </a:prstGeom>
        </p:spPr>
        <p:txBody>
          <a:bodyPr vert="horz" lIns="73624" tIns="36812" rIns="73624" bIns="36812" rtlCol="0" anchor="ctr">
            <a:noAutofit/>
          </a:bodyPr>
          <a:lstStyle>
            <a:lvl1pPr algn="l" defTabSz="736264" rtl="0" eaLnBrk="1" latinLnBrk="0" hangingPunct="1">
              <a:spcBef>
                <a:spcPct val="0"/>
              </a:spcBef>
              <a:buNone/>
              <a:defRPr sz="1700" b="0" i="0" kern="1200">
                <a:solidFill>
                  <a:srgbClr val="FDAF18"/>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The Protocol Applied – Forestry</a:t>
            </a:r>
            <a:endParaRPr lang="en-US" dirty="0"/>
          </a:p>
        </p:txBody>
      </p:sp>
      <p:sp>
        <p:nvSpPr>
          <p:cNvPr id="4" name="Rectangle 3"/>
          <p:cNvSpPr/>
          <p:nvPr/>
        </p:nvSpPr>
        <p:spPr>
          <a:xfrm>
            <a:off x="3637409" y="1798150"/>
            <a:ext cx="3781425" cy="2400657"/>
          </a:xfrm>
          <a:prstGeom prst="rect">
            <a:avLst/>
          </a:prstGeom>
        </p:spPr>
        <p:txBody>
          <a:bodyPr>
            <a:spAutoFit/>
          </a:bodyPr>
          <a:lstStyle/>
          <a:p>
            <a:r>
              <a:rPr lang="en-US" dirty="0">
                <a:solidFill>
                  <a:schemeClr val="bg2">
                    <a:lumMod val="50000"/>
                  </a:schemeClr>
                </a:solidFill>
                <a:latin typeface="Lucida Grande"/>
              </a:rPr>
              <a:t>The value of the services delivered by England’s woods and forests is estimated to be £11.9 bn. </a:t>
            </a:r>
            <a:endParaRPr lang="en-US" dirty="0" smtClean="0">
              <a:solidFill>
                <a:schemeClr val="bg2">
                  <a:lumMod val="50000"/>
                </a:schemeClr>
              </a:solidFill>
              <a:latin typeface="Lucida Grande"/>
            </a:endParaRPr>
          </a:p>
          <a:p>
            <a:endParaRPr lang="en-US" dirty="0">
              <a:solidFill>
                <a:schemeClr val="bg2">
                  <a:lumMod val="50000"/>
                </a:schemeClr>
              </a:solidFill>
              <a:latin typeface="Lucida Grande"/>
            </a:endParaRPr>
          </a:p>
          <a:p>
            <a:r>
              <a:rPr lang="en-US" dirty="0" smtClean="0">
                <a:solidFill>
                  <a:schemeClr val="bg2">
                    <a:lumMod val="50000"/>
                  </a:schemeClr>
                </a:solidFill>
                <a:latin typeface="Lucida Grande"/>
              </a:rPr>
              <a:t>Over </a:t>
            </a:r>
            <a:r>
              <a:rPr lang="en-US" dirty="0">
                <a:solidFill>
                  <a:schemeClr val="bg2">
                    <a:lumMod val="50000"/>
                  </a:schemeClr>
                </a:solidFill>
                <a:latin typeface="Lucida Grande"/>
              </a:rPr>
              <a:t>95% of this value is as a result of the benefits it provides to society, for example through recreation and climate regulation. </a:t>
            </a:r>
            <a:endParaRPr lang="en-US" dirty="0" smtClean="0">
              <a:solidFill>
                <a:schemeClr val="bg2">
                  <a:lumMod val="50000"/>
                </a:schemeClr>
              </a:solidFill>
              <a:latin typeface="Lucida Grande"/>
            </a:endParaRPr>
          </a:p>
          <a:p>
            <a:endParaRPr lang="en-US" dirty="0">
              <a:solidFill>
                <a:schemeClr val="bg2">
                  <a:lumMod val="50000"/>
                </a:schemeClr>
              </a:solidFill>
              <a:latin typeface="Lucida Grande"/>
            </a:endParaRPr>
          </a:p>
          <a:p>
            <a:r>
              <a:rPr lang="en-US" dirty="0" smtClean="0">
                <a:solidFill>
                  <a:schemeClr val="bg2">
                    <a:lumMod val="50000"/>
                  </a:schemeClr>
                </a:solidFill>
                <a:latin typeface="Lucida Grande"/>
              </a:rPr>
              <a:t>This </a:t>
            </a:r>
            <a:r>
              <a:rPr lang="en-US" dirty="0">
                <a:solidFill>
                  <a:schemeClr val="bg2">
                    <a:lumMod val="50000"/>
                  </a:schemeClr>
                </a:solidFill>
                <a:latin typeface="Lucida Grande"/>
              </a:rPr>
              <a:t>value is not captured in traditional financial accounts.</a:t>
            </a:r>
            <a:endParaRPr lang="en-US" dirty="0">
              <a:solidFill>
                <a:schemeClr val="bg2">
                  <a:lumMod val="50000"/>
                </a:schemeClr>
              </a:solidFill>
            </a:endParaRPr>
          </a:p>
        </p:txBody>
      </p:sp>
    </p:spTree>
    <p:extLst>
      <p:ext uri="{BB962C8B-B14F-4D97-AF65-F5344CB8AC3E}">
        <p14:creationId xmlns:p14="http://schemas.microsoft.com/office/powerpoint/2010/main" val="378486368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765201" y="361156"/>
            <a:ext cx="6248138" cy="438066"/>
          </a:xfrm>
          <a:prstGeom prst="rect">
            <a:avLst/>
          </a:prstGeom>
        </p:spPr>
        <p:txBody>
          <a:bodyPr vert="horz" lIns="73624" tIns="36812" rIns="73624" bIns="36812" rtlCol="0" anchor="ctr">
            <a:noAutofit/>
          </a:bodyPr>
          <a:lstStyle>
            <a:lvl1pPr algn="l" defTabSz="736264" rtl="0" eaLnBrk="1" latinLnBrk="0" hangingPunct="1">
              <a:spcBef>
                <a:spcPct val="0"/>
              </a:spcBef>
              <a:buNone/>
              <a:defRPr sz="1700" b="0" i="0" kern="1200">
                <a:solidFill>
                  <a:srgbClr val="FDAF18"/>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The Protocol Applied – Water Utility</a:t>
            </a:r>
            <a:endParaRPr lang="en-US" dirty="0"/>
          </a:p>
        </p:txBody>
      </p:sp>
      <p:sp>
        <p:nvSpPr>
          <p:cNvPr id="7" name="Rectangle 6"/>
          <p:cNvSpPr/>
          <p:nvPr/>
        </p:nvSpPr>
        <p:spPr>
          <a:xfrm>
            <a:off x="325042" y="2089348"/>
            <a:ext cx="3024336" cy="1015663"/>
          </a:xfrm>
          <a:prstGeom prst="rect">
            <a:avLst/>
          </a:prstGeom>
        </p:spPr>
        <p:txBody>
          <a:bodyPr wrap="square">
            <a:spAutoFit/>
          </a:bodyPr>
          <a:lstStyle/>
          <a:p>
            <a:r>
              <a:rPr lang="en-US" sz="1200"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AECOM assisted Yorkshire Water to apply the </a:t>
            </a:r>
            <a:r>
              <a:rPr lang="en-US" sz="1200" dirty="0" smtClean="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Natural </a:t>
            </a:r>
            <a:r>
              <a:rPr lang="en-US" sz="1200"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Capital </a:t>
            </a:r>
            <a:r>
              <a:rPr lang="en-US" sz="1200" dirty="0" smtClean="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Protocol.</a:t>
            </a:r>
          </a:p>
          <a:p>
            <a:endParaRPr lang="en-US" sz="1200"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endParaRPr>
          </a:p>
          <a:p>
            <a:r>
              <a:rPr lang="en-US" sz="1200" dirty="0" smtClean="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Option appraisal to upgrade </a:t>
            </a:r>
            <a:r>
              <a:rPr lang="en-US" sz="1200" dirty="0" err="1" smtClean="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Rivelin</a:t>
            </a:r>
            <a:r>
              <a:rPr lang="en-US" sz="1200" dirty="0" smtClean="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US" sz="1200"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Water Treatment </a:t>
            </a:r>
            <a:r>
              <a:rPr lang="en-US" sz="1200" dirty="0" smtClean="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Works.</a:t>
            </a:r>
            <a:r>
              <a:rPr lang="en-US" sz="1200"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 </a:t>
            </a:r>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49378" y="1009228"/>
            <a:ext cx="4071222" cy="3528392"/>
          </a:xfrm>
          <a:prstGeom prst="rect">
            <a:avLst/>
          </a:prstGeom>
        </p:spPr>
      </p:pic>
    </p:spTree>
    <p:extLst>
      <p:ext uri="{BB962C8B-B14F-4D97-AF65-F5344CB8AC3E}">
        <p14:creationId xmlns:p14="http://schemas.microsoft.com/office/powerpoint/2010/main" val="6365626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0"/>
          <p:cNvSpPr txBox="1">
            <a:spLocks/>
          </p:cNvSpPr>
          <p:nvPr/>
        </p:nvSpPr>
        <p:spPr>
          <a:xfrm>
            <a:off x="3061345" y="2377381"/>
            <a:ext cx="4320480" cy="864096"/>
          </a:xfrm>
          <a:prstGeom prst="rect">
            <a:avLst/>
          </a:prstGeom>
        </p:spPr>
        <p:txBody>
          <a:bodyPr vert="horz" lIns="73624" tIns="36812" rIns="73624" bIns="36812" rtlCol="0" anchor="t">
            <a:noAutofit/>
          </a:bodyPr>
          <a:lstStyle>
            <a:lvl1pPr algn="l" defTabSz="736264" rtl="0" eaLnBrk="1" latinLnBrk="0" hangingPunct="1">
              <a:spcBef>
                <a:spcPct val="0"/>
              </a:spcBef>
              <a:buNone/>
              <a:defRPr sz="2000" b="1" i="0" kern="1200" cap="all">
                <a:solidFill>
                  <a:schemeClr val="bg1"/>
                </a:solidFill>
                <a:latin typeface="Source Sans Pro"/>
                <a:ea typeface="Verdana" panose="020B0604030504040204" pitchFamily="34" charset="0"/>
                <a:cs typeface="Source Sans Pro"/>
              </a:defRPr>
            </a:lvl1pPr>
          </a:lstStyle>
          <a:p>
            <a:pPr algn="r"/>
            <a:r>
              <a:rPr lang="en-GB" dirty="0" smtClean="0">
                <a:solidFill>
                  <a:schemeClr val="tx1">
                    <a:lumMod val="50000"/>
                    <a:lumOff val="50000"/>
                  </a:schemeClr>
                </a:solidFill>
                <a:latin typeface="Verdana" panose="020B0604030504040204" pitchFamily="34" charset="0"/>
                <a:cs typeface="Verdana" panose="020B0604030504040204" pitchFamily="34" charset="0"/>
              </a:rPr>
              <a:t>Primer</a:t>
            </a:r>
            <a:endParaRPr lang="en-GB" dirty="0">
              <a:solidFill>
                <a:schemeClr val="tx1">
                  <a:lumMod val="50000"/>
                  <a:lumOff val="50000"/>
                </a:schemeClr>
              </a:solidFill>
              <a:latin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618637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89708"/>
            <a:ext cx="5102545" cy="1440000"/>
          </a:xfrm>
          <a:prstGeom prst="rect">
            <a:avLst/>
          </a:prstGeom>
        </p:spPr>
      </p:pic>
      <p:sp>
        <p:nvSpPr>
          <p:cNvPr id="3" name="Content Placeholder 2"/>
          <p:cNvSpPr>
            <a:spLocks noGrp="1"/>
          </p:cNvSpPr>
          <p:nvPr>
            <p:ph idx="1"/>
          </p:nvPr>
        </p:nvSpPr>
        <p:spPr>
          <a:xfrm>
            <a:off x="2317536" y="1221258"/>
            <a:ext cx="5256064" cy="3385930"/>
          </a:xfrm>
        </p:spPr>
        <p:txBody>
          <a:bodyPr>
            <a:normAutofit/>
          </a:bodyPr>
          <a:lstStyle/>
          <a:p>
            <a:pPr marL="285750" indent="-285750">
              <a:lnSpc>
                <a:spcPct val="150000"/>
              </a:lnSpc>
              <a:spcBef>
                <a:spcPts val="600"/>
              </a:spcBef>
              <a:spcAft>
                <a:spcPts val="600"/>
              </a:spcAft>
              <a:buFont typeface="Wingdings" panose="05000000000000000000" pitchFamily="2" charset="2"/>
              <a:buChar char="v"/>
            </a:pPr>
            <a:r>
              <a:rPr lang="en-US" sz="1400" dirty="0">
                <a:solidFill>
                  <a:schemeClr val="tx1">
                    <a:lumMod val="50000"/>
                    <a:lumOff val="50000"/>
                  </a:schemeClr>
                </a:solidFill>
              </a:rPr>
              <a:t>A short introduction to the Natural Capital Protocol and sector </a:t>
            </a:r>
            <a:r>
              <a:rPr lang="en-US" sz="1400" dirty="0" smtClean="0">
                <a:solidFill>
                  <a:schemeClr val="tx1">
                    <a:lumMod val="50000"/>
                    <a:lumOff val="50000"/>
                  </a:schemeClr>
                </a:solidFill>
              </a:rPr>
              <a:t>guides </a:t>
            </a:r>
            <a:endParaRPr lang="en-US" sz="1400" dirty="0">
              <a:solidFill>
                <a:schemeClr val="tx1">
                  <a:lumMod val="50000"/>
                  <a:lumOff val="50000"/>
                </a:schemeClr>
              </a:solidFill>
            </a:endParaRPr>
          </a:p>
          <a:p>
            <a:pPr marL="285750" indent="-285750">
              <a:lnSpc>
                <a:spcPct val="150000"/>
              </a:lnSpc>
              <a:spcBef>
                <a:spcPts val="600"/>
              </a:spcBef>
              <a:spcAft>
                <a:spcPts val="600"/>
              </a:spcAft>
              <a:buFont typeface="Wingdings" panose="05000000000000000000" pitchFamily="2" charset="2"/>
              <a:buChar char="v"/>
            </a:pPr>
            <a:r>
              <a:rPr lang="en-US" sz="1400" dirty="0" smtClean="0">
                <a:solidFill>
                  <a:schemeClr val="tx1">
                    <a:lumMod val="50000"/>
                    <a:lumOff val="50000"/>
                  </a:schemeClr>
                </a:solidFill>
              </a:rPr>
              <a:t>Sets </a:t>
            </a:r>
            <a:r>
              <a:rPr lang="en-US" sz="1400" dirty="0">
                <a:solidFill>
                  <a:schemeClr val="tx1">
                    <a:lumMod val="50000"/>
                    <a:lumOff val="50000"/>
                  </a:schemeClr>
                </a:solidFill>
              </a:rPr>
              <a:t>out why applying the Protocol and including natural capital in your considerations will improve </a:t>
            </a:r>
            <a:r>
              <a:rPr lang="en-US" sz="1400" dirty="0" smtClean="0">
                <a:solidFill>
                  <a:schemeClr val="tx1">
                    <a:lumMod val="50000"/>
                    <a:lumOff val="50000"/>
                  </a:schemeClr>
                </a:solidFill>
              </a:rPr>
              <a:t>decision making</a:t>
            </a:r>
            <a:endParaRPr lang="en-US" sz="1400" dirty="0">
              <a:solidFill>
                <a:schemeClr val="tx1">
                  <a:lumMod val="50000"/>
                  <a:lumOff val="50000"/>
                </a:schemeClr>
              </a:solidFill>
            </a:endParaRPr>
          </a:p>
        </p:txBody>
      </p:sp>
      <p:sp>
        <p:nvSpPr>
          <p:cNvPr id="7" name="Title 1"/>
          <p:cNvSpPr txBox="1">
            <a:spLocks/>
          </p:cNvSpPr>
          <p:nvPr/>
        </p:nvSpPr>
        <p:spPr>
          <a:xfrm>
            <a:off x="1765201" y="361156"/>
            <a:ext cx="6248138" cy="438066"/>
          </a:xfrm>
          <a:prstGeom prst="rect">
            <a:avLst/>
          </a:prstGeom>
        </p:spPr>
        <p:txBody>
          <a:bodyPr vert="horz" lIns="73624" tIns="36812" rIns="73624" bIns="36812" rtlCol="0" anchor="ctr">
            <a:noAutofit/>
          </a:bodyPr>
          <a:lstStyle>
            <a:lvl1pPr algn="l" defTabSz="736264" rtl="0" eaLnBrk="1" latinLnBrk="0" hangingPunct="1">
              <a:spcBef>
                <a:spcPct val="0"/>
              </a:spcBef>
              <a:buNone/>
              <a:defRPr sz="1700" b="0" i="0" kern="1200">
                <a:solidFill>
                  <a:srgbClr val="FDAF18"/>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Primer</a:t>
            </a:r>
            <a:endParaRPr lang="en-US" dirty="0"/>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1065" y="1221258"/>
            <a:ext cx="1776471" cy="2520000"/>
          </a:xfrm>
          <a:prstGeom prst="rect">
            <a:avLst/>
          </a:prstGeom>
          <a:ln>
            <a:solidFill>
              <a:schemeClr val="tx1"/>
            </a:solidFill>
          </a:ln>
        </p:spPr>
      </p:pic>
    </p:spTree>
    <p:extLst>
      <p:ext uri="{BB962C8B-B14F-4D97-AF65-F5344CB8AC3E}">
        <p14:creationId xmlns:p14="http://schemas.microsoft.com/office/powerpoint/2010/main" val="404807112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3548" y="865212"/>
            <a:ext cx="2957837" cy="43200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66091" y="4033563"/>
            <a:ext cx="4596759" cy="1297261"/>
          </a:xfrm>
          <a:prstGeom prst="rect">
            <a:avLst/>
          </a:prstGeom>
        </p:spPr>
      </p:pic>
      <p:sp>
        <p:nvSpPr>
          <p:cNvPr id="7" name="Title 1"/>
          <p:cNvSpPr txBox="1">
            <a:spLocks/>
          </p:cNvSpPr>
          <p:nvPr/>
        </p:nvSpPr>
        <p:spPr>
          <a:xfrm>
            <a:off x="1765201" y="361156"/>
            <a:ext cx="6248138" cy="438066"/>
          </a:xfrm>
          <a:prstGeom prst="rect">
            <a:avLst/>
          </a:prstGeom>
        </p:spPr>
        <p:txBody>
          <a:bodyPr vert="horz" lIns="73624" tIns="36812" rIns="73624" bIns="36812" rtlCol="0" anchor="ctr">
            <a:noAutofit/>
          </a:bodyPr>
          <a:lstStyle>
            <a:lvl1pPr algn="l" defTabSz="736264" rtl="0" eaLnBrk="1" latinLnBrk="0" hangingPunct="1">
              <a:spcBef>
                <a:spcPct val="0"/>
              </a:spcBef>
              <a:buNone/>
              <a:defRPr sz="1700" b="0" i="0" kern="1200">
                <a:solidFill>
                  <a:srgbClr val="FDAF18"/>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The business case</a:t>
            </a:r>
            <a:endParaRPr lang="en-US" dirty="0"/>
          </a:p>
        </p:txBody>
      </p:sp>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67934" y="1189388"/>
            <a:ext cx="3393071" cy="2520000"/>
          </a:xfrm>
          <a:prstGeom prst="rect">
            <a:avLst/>
          </a:prstGeom>
        </p:spPr>
      </p:pic>
    </p:spTree>
    <p:extLst>
      <p:ext uri="{BB962C8B-B14F-4D97-AF65-F5344CB8AC3E}">
        <p14:creationId xmlns:p14="http://schemas.microsoft.com/office/powerpoint/2010/main" val="232554565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69457" y="2521396"/>
            <a:ext cx="3508333" cy="338554"/>
          </a:xfrm>
          <a:prstGeom prst="rect">
            <a:avLst/>
          </a:prstGeom>
        </p:spPr>
        <p:txBody>
          <a:bodyPr wrap="none">
            <a:spAutoFit/>
          </a:bodyPr>
          <a:lstStyle/>
          <a:p>
            <a:r>
              <a:rPr lang="nl-NL" sz="16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hlinkClick r:id="rId3"/>
              </a:rPr>
              <a:t>www.naturalcapitalcoalition.org</a:t>
            </a:r>
            <a:endParaRPr lang="en-GB" dirty="0">
              <a:solidFill>
                <a:schemeClr val="tx1">
                  <a:lumMod val="50000"/>
                  <a:lumOff val="50000"/>
                </a:schemeClr>
              </a:solidFill>
            </a:endParaRPr>
          </a:p>
        </p:txBody>
      </p:sp>
    </p:spTree>
    <p:extLst>
      <p:ext uri="{BB962C8B-B14F-4D97-AF65-F5344CB8AC3E}">
        <p14:creationId xmlns:p14="http://schemas.microsoft.com/office/powerpoint/2010/main" val="79680571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65601" y="2449388"/>
            <a:ext cx="2064989" cy="369332"/>
          </a:xfrm>
          <a:prstGeom prst="rect">
            <a:avLst/>
          </a:prstGeom>
        </p:spPr>
        <p:txBody>
          <a:bodyPr wrap="none">
            <a:spAutoFit/>
          </a:bodyPr>
          <a:lstStyle/>
          <a:p>
            <a:r>
              <a:rPr lang="nl-NL" sz="1800" b="1"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EXTRA SLIDES</a:t>
            </a:r>
            <a:endParaRPr lang="en-GB" sz="1600" b="1" dirty="0">
              <a:solidFill>
                <a:schemeClr val="tx1">
                  <a:lumMod val="50000"/>
                  <a:lumOff val="50000"/>
                </a:schemeClr>
              </a:solidFill>
            </a:endParaRPr>
          </a:p>
        </p:txBody>
      </p:sp>
    </p:spTree>
    <p:extLst>
      <p:ext uri="{BB962C8B-B14F-4D97-AF65-F5344CB8AC3E}">
        <p14:creationId xmlns:p14="http://schemas.microsoft.com/office/powerpoint/2010/main" val="7079447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7209" y="361156"/>
            <a:ext cx="4176464" cy="438066"/>
          </a:xfrm>
        </p:spPr>
        <p:txBody>
          <a:bodyPr/>
          <a:lstStyle/>
          <a:p>
            <a:r>
              <a:rPr lang="en-GB" dirty="0" smtClean="0"/>
              <a:t>Timeline</a:t>
            </a:r>
            <a:endParaRPr lang="en-GB" dirty="0"/>
          </a:p>
        </p:txBody>
      </p:sp>
      <p:grpSp>
        <p:nvGrpSpPr>
          <p:cNvPr id="4" name="Group 3"/>
          <p:cNvGrpSpPr/>
          <p:nvPr/>
        </p:nvGrpSpPr>
        <p:grpSpPr>
          <a:xfrm>
            <a:off x="613073" y="1441276"/>
            <a:ext cx="1548000" cy="2736000"/>
            <a:chOff x="206635" y="6777127"/>
            <a:chExt cx="1548000" cy="2736000"/>
          </a:xfrm>
        </p:grpSpPr>
        <p:sp>
          <p:nvSpPr>
            <p:cNvPr id="5" name="officeArt object"/>
            <p:cNvSpPr>
              <a:spLocks/>
            </p:cNvSpPr>
            <p:nvPr/>
          </p:nvSpPr>
          <p:spPr>
            <a:xfrm>
              <a:off x="206635" y="6777127"/>
              <a:ext cx="1548000" cy="2736000"/>
            </a:xfrm>
            <a:prstGeom prst="roundRect">
              <a:avLst/>
            </a:prstGeom>
            <a:solidFill>
              <a:srgbClr val="18BFF2"/>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p>
              <a:pPr algn="ctr" defTabSz="684154">
                <a:lnSpc>
                  <a:spcPct val="90000"/>
                </a:lnSpc>
                <a:tabLst>
                  <a:tab pos="735965" algn="l"/>
                  <a:tab pos="1471930" algn="l"/>
                </a:tabLst>
              </a:pPr>
              <a:endParaRPr lang="en-US" sz="1800" dirty="0" smtClean="0">
                <a:solidFill>
                  <a:srgbClr val="44546A"/>
                </a:solidFill>
                <a:latin typeface="Verdana" panose="020B0604030504040204" pitchFamily="34" charset="0"/>
                <a:ea typeface="Verdana" panose="020B0604030504040204" pitchFamily="34" charset="0"/>
                <a:cs typeface="Verdana" panose="020B0604030504040204" pitchFamily="34" charset="0"/>
              </a:endParaRPr>
            </a:p>
            <a:p>
              <a:pPr algn="ctr" defTabSz="684154">
                <a:lnSpc>
                  <a:spcPct val="90000"/>
                </a:lnSpc>
                <a:tabLst>
                  <a:tab pos="735965" algn="l"/>
                  <a:tab pos="1471930" algn="l"/>
                </a:tabLst>
              </a:pPr>
              <a:r>
                <a:rPr lang="en-US" sz="1800" dirty="0" smtClean="0">
                  <a:solidFill>
                    <a:srgbClr val="44546A"/>
                  </a:solidFill>
                  <a:latin typeface="Verdana" panose="020B0604030504040204" pitchFamily="34" charset="0"/>
                  <a:ea typeface="Verdana" panose="020B0604030504040204" pitchFamily="34" charset="0"/>
                  <a:cs typeface="Verdana" panose="020B0604030504040204" pitchFamily="34" charset="0"/>
                </a:rPr>
                <a:t>Apply</a:t>
              </a:r>
              <a:endParaRPr lang="en-GB" sz="1800" b="1" dirty="0">
                <a:solidFill>
                  <a:srgbClr val="44546A"/>
                </a:solidFill>
                <a:latin typeface="Verdana" panose="020B0604030504040204" pitchFamily="34" charset="0"/>
                <a:ea typeface="Verdana" panose="020B0604030504040204" pitchFamily="34" charset="0"/>
                <a:cs typeface="Verdana" panose="020B0604030504040204" pitchFamily="34" charset="0"/>
              </a:endParaRPr>
            </a:p>
            <a:p>
              <a:pPr algn="ctr" defTabSz="684154">
                <a:lnSpc>
                  <a:spcPct val="90000"/>
                </a:lnSpc>
                <a:tabLst>
                  <a:tab pos="735965" algn="l"/>
                  <a:tab pos="1471930" algn="l"/>
                </a:tabLst>
              </a:pPr>
              <a:r>
                <a:rPr lang="en-US" sz="1050" dirty="0">
                  <a:solidFill>
                    <a:srgbClr val="44546A"/>
                  </a:solidFill>
                  <a:latin typeface="Verdana" panose="020B0604030504040204" pitchFamily="34" charset="0"/>
                  <a:ea typeface="Verdana" panose="020B0604030504040204" pitchFamily="34" charset="0"/>
                  <a:cs typeface="Verdana" panose="020B0604030504040204" pitchFamily="34" charset="0"/>
                </a:rPr>
                <a:t>Continue to grow  application of the Protocol; begin work on new guides, supplements and tools; and explore what it means to apply the Protocol in a country setting.</a:t>
              </a:r>
              <a:endParaRPr lang="en-GB" sz="1050" b="1" dirty="0">
                <a:solidFill>
                  <a:srgbClr val="44546A"/>
                </a:solidFill>
                <a:latin typeface="Verdana" panose="020B0604030504040204" pitchFamily="34" charset="0"/>
                <a:ea typeface="Verdana" panose="020B0604030504040204" pitchFamily="34" charset="0"/>
                <a:cs typeface="Verdana" panose="020B0604030504040204" pitchFamily="34" charset="0"/>
              </a:endParaRPr>
            </a:p>
          </p:txBody>
        </p:sp>
        <p:sp>
          <p:nvSpPr>
            <p:cNvPr id="6" name="officeArt object"/>
            <p:cNvSpPr/>
            <p:nvPr/>
          </p:nvSpPr>
          <p:spPr>
            <a:xfrm>
              <a:off x="463450" y="6907592"/>
              <a:ext cx="1045413" cy="448198"/>
            </a:xfrm>
            <a:prstGeom prst="roundRect">
              <a:avLst/>
            </a:prstGeom>
            <a:solidFill>
              <a:srgbClr val="FFFFFF"/>
            </a:solidFill>
            <a:ln w="12700" cap="flat">
              <a:noFill/>
              <a:miter lim="400000"/>
            </a:ln>
            <a:effectLst/>
          </p:spPr>
          <p:txBody>
            <a:bodyPr wrap="square" lIns="36000" tIns="36000" rIns="36000" bIns="36000" numCol="1" anchor="ctr">
              <a:noAutofit/>
            </a:bodyPr>
            <a:lstStyle/>
            <a:p>
              <a:pPr algn="ctr" defTabSz="684154">
                <a:lnSpc>
                  <a:spcPct val="90000"/>
                </a:lnSpc>
              </a:pPr>
              <a:r>
                <a:rPr lang="en-US" sz="2400" b="1" dirty="0">
                  <a:solidFill>
                    <a:srgbClr val="528195"/>
                  </a:solidFill>
                  <a:latin typeface="Verdana" panose="020B0604030504040204" pitchFamily="34" charset="0"/>
                  <a:ea typeface="Verdana" panose="020B0604030504040204" pitchFamily="34" charset="0"/>
                  <a:cs typeface="Verdana" panose="020B0604030504040204" pitchFamily="34" charset="0"/>
                </a:rPr>
                <a:t>2017</a:t>
              </a:r>
              <a:endParaRPr lang="en-GB" sz="2400" b="1" dirty="0">
                <a:solidFill>
                  <a:srgbClr val="528195"/>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7" name="Group 6"/>
          <p:cNvGrpSpPr/>
          <p:nvPr/>
        </p:nvGrpSpPr>
        <p:grpSpPr>
          <a:xfrm>
            <a:off x="2238557" y="1441276"/>
            <a:ext cx="1548000" cy="2736000"/>
            <a:chOff x="1917590" y="6777127"/>
            <a:chExt cx="1548000" cy="2736000"/>
          </a:xfrm>
        </p:grpSpPr>
        <p:sp>
          <p:nvSpPr>
            <p:cNvPr id="8" name="officeArt object"/>
            <p:cNvSpPr/>
            <p:nvPr/>
          </p:nvSpPr>
          <p:spPr>
            <a:xfrm>
              <a:off x="1917590" y="6777127"/>
              <a:ext cx="1548000" cy="2736000"/>
            </a:xfrm>
            <a:prstGeom prst="roundRect">
              <a:avLst/>
            </a:prstGeom>
            <a:solidFill>
              <a:srgbClr val="B0D260"/>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p>
              <a:pPr algn="ctr" defTabSz="684154">
                <a:lnSpc>
                  <a:spcPct val="90000"/>
                </a:lnSpc>
                <a:tabLst>
                  <a:tab pos="735965" algn="l"/>
                  <a:tab pos="1471930" algn="l"/>
                </a:tabLst>
              </a:pPr>
              <a:endParaRPr lang="en-US" sz="1800" dirty="0" smtClean="0">
                <a:solidFill>
                  <a:srgbClr val="76865D"/>
                </a:solidFill>
                <a:latin typeface="Verdana" panose="020B0604030504040204" pitchFamily="34" charset="0"/>
                <a:ea typeface="Verdana" panose="020B0604030504040204" pitchFamily="34" charset="0"/>
                <a:cs typeface="Verdana" panose="020B0604030504040204" pitchFamily="34" charset="0"/>
              </a:endParaRPr>
            </a:p>
            <a:p>
              <a:pPr algn="ctr" defTabSz="684154">
                <a:lnSpc>
                  <a:spcPct val="90000"/>
                </a:lnSpc>
                <a:tabLst>
                  <a:tab pos="735965" algn="l"/>
                  <a:tab pos="1471930" algn="l"/>
                </a:tabLst>
              </a:pPr>
              <a:endParaRPr lang="en-US" sz="1800" dirty="0">
                <a:solidFill>
                  <a:srgbClr val="76865D"/>
                </a:solidFill>
                <a:latin typeface="Verdana" panose="020B0604030504040204" pitchFamily="34" charset="0"/>
                <a:ea typeface="Verdana" panose="020B0604030504040204" pitchFamily="34" charset="0"/>
                <a:cs typeface="Verdana" panose="020B0604030504040204" pitchFamily="34" charset="0"/>
              </a:endParaRPr>
            </a:p>
            <a:p>
              <a:pPr algn="ctr" defTabSz="684154">
                <a:lnSpc>
                  <a:spcPct val="90000"/>
                </a:lnSpc>
                <a:tabLst>
                  <a:tab pos="735965" algn="l"/>
                  <a:tab pos="1471930" algn="l"/>
                </a:tabLst>
              </a:pPr>
              <a:r>
                <a:rPr lang="en-US" sz="1800" dirty="0" smtClean="0">
                  <a:solidFill>
                    <a:srgbClr val="76865D"/>
                  </a:solidFill>
                  <a:latin typeface="Verdana" panose="020B0604030504040204" pitchFamily="34" charset="0"/>
                  <a:ea typeface="Verdana" panose="020B0604030504040204" pitchFamily="34" charset="0"/>
                  <a:cs typeface="Verdana" panose="020B0604030504040204" pitchFamily="34" charset="0"/>
                </a:rPr>
                <a:t>Broaden</a:t>
              </a:r>
              <a:endParaRPr lang="en-GB" sz="1800" b="1" dirty="0">
                <a:solidFill>
                  <a:srgbClr val="76865D"/>
                </a:solidFill>
                <a:latin typeface="Verdana" panose="020B0604030504040204" pitchFamily="34" charset="0"/>
                <a:ea typeface="Verdana" panose="020B0604030504040204" pitchFamily="34" charset="0"/>
                <a:cs typeface="Verdana" panose="020B0604030504040204" pitchFamily="34" charset="0"/>
              </a:endParaRPr>
            </a:p>
            <a:p>
              <a:pPr algn="ctr" defTabSz="684154">
                <a:lnSpc>
                  <a:spcPct val="90000"/>
                </a:lnSpc>
                <a:tabLst>
                  <a:tab pos="735965" algn="l"/>
                  <a:tab pos="1471930" algn="l"/>
                </a:tabLst>
              </a:pPr>
              <a:r>
                <a:rPr lang="en-US" sz="1050" dirty="0">
                  <a:solidFill>
                    <a:srgbClr val="76865D"/>
                  </a:solidFill>
                  <a:latin typeface="Verdana" panose="020B0604030504040204" pitchFamily="34" charset="0"/>
                  <a:ea typeface="Verdana" panose="020B0604030504040204" pitchFamily="34" charset="0"/>
                  <a:cs typeface="Verdana" panose="020B0604030504040204" pitchFamily="34" charset="0"/>
                </a:rPr>
                <a:t>Comprehensive case studies exploring success and challenges of application available on the Natural Capital Hub: Broaden the range and number of guides and supplements.</a:t>
              </a:r>
              <a:endParaRPr lang="en-GB" sz="1050" b="1" dirty="0">
                <a:solidFill>
                  <a:srgbClr val="76865D"/>
                </a:solidFill>
                <a:latin typeface="Verdana" panose="020B0604030504040204" pitchFamily="34" charset="0"/>
                <a:ea typeface="Verdana" panose="020B0604030504040204" pitchFamily="34" charset="0"/>
                <a:cs typeface="Verdana" panose="020B0604030504040204" pitchFamily="34" charset="0"/>
              </a:endParaRPr>
            </a:p>
          </p:txBody>
        </p:sp>
        <p:sp>
          <p:nvSpPr>
            <p:cNvPr id="9" name="officeArt object"/>
            <p:cNvSpPr/>
            <p:nvPr/>
          </p:nvSpPr>
          <p:spPr>
            <a:xfrm>
              <a:off x="2199217" y="6904173"/>
              <a:ext cx="1066165" cy="448198"/>
            </a:xfrm>
            <a:prstGeom prst="roundRect">
              <a:avLst/>
            </a:prstGeom>
            <a:solidFill>
              <a:srgbClr val="FFFFFF"/>
            </a:solidFill>
            <a:ln w="12700" cap="flat">
              <a:noFill/>
              <a:miter lim="400000"/>
            </a:ln>
            <a:effectLst/>
          </p:spPr>
          <p:txBody>
            <a:bodyPr wrap="square" lIns="36000" tIns="36000" rIns="36000" bIns="36000" numCol="1" anchor="ctr">
              <a:noAutofit/>
            </a:bodyPr>
            <a:lstStyle/>
            <a:p>
              <a:pPr algn="ctr" defTabSz="684154">
                <a:lnSpc>
                  <a:spcPct val="90000"/>
                </a:lnSpc>
              </a:pPr>
              <a:r>
                <a:rPr lang="en-US" sz="2400" b="1" dirty="0">
                  <a:solidFill>
                    <a:srgbClr val="76865D"/>
                  </a:solidFill>
                  <a:latin typeface="Verdana" panose="020B0604030504040204" pitchFamily="34" charset="0"/>
                  <a:ea typeface="Verdana" panose="020B0604030504040204" pitchFamily="34" charset="0"/>
                  <a:cs typeface="Verdana" panose="020B0604030504040204" pitchFamily="34" charset="0"/>
                </a:rPr>
                <a:t>2018</a:t>
              </a:r>
              <a:endParaRPr lang="en-GB" sz="2400" b="1" dirty="0">
                <a:solidFill>
                  <a:srgbClr val="76865D"/>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0" name="Group 9"/>
          <p:cNvGrpSpPr/>
          <p:nvPr/>
        </p:nvGrpSpPr>
        <p:grpSpPr>
          <a:xfrm>
            <a:off x="5489524" y="1441276"/>
            <a:ext cx="1548000" cy="2736000"/>
            <a:chOff x="5348206" y="6777127"/>
            <a:chExt cx="1548000" cy="2736000"/>
          </a:xfrm>
        </p:grpSpPr>
        <p:sp>
          <p:nvSpPr>
            <p:cNvPr id="11" name="officeArt object"/>
            <p:cNvSpPr/>
            <p:nvPr/>
          </p:nvSpPr>
          <p:spPr>
            <a:xfrm>
              <a:off x="5348206" y="6777127"/>
              <a:ext cx="1548000" cy="2736000"/>
            </a:xfrm>
            <a:prstGeom prst="roundRect">
              <a:avLst/>
            </a:prstGeom>
            <a:solidFill>
              <a:srgbClr val="FDAF19"/>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p>
              <a:pPr algn="ctr" defTabSz="684154">
                <a:lnSpc>
                  <a:spcPct val="90000"/>
                </a:lnSpc>
                <a:tabLst>
                  <a:tab pos="735965" algn="l"/>
                  <a:tab pos="1471930" algn="l"/>
                </a:tabLst>
              </a:pPr>
              <a:r>
                <a:rPr lang="en-US" sz="1800" dirty="0" smtClean="0">
                  <a:solidFill>
                    <a:srgbClr val="95805A"/>
                  </a:solidFill>
                  <a:latin typeface="Verdana" panose="020B0604030504040204" pitchFamily="34" charset="0"/>
                  <a:ea typeface="Verdana" panose="020B0604030504040204" pitchFamily="34" charset="0"/>
                  <a:cs typeface="Verdana" panose="020B0604030504040204" pitchFamily="34" charset="0"/>
                </a:rPr>
                <a:t>Deliver</a:t>
              </a:r>
              <a:endParaRPr lang="en-GB" sz="1800" b="1" dirty="0">
                <a:solidFill>
                  <a:srgbClr val="95805A"/>
                </a:solidFill>
                <a:latin typeface="Verdana" panose="020B0604030504040204" pitchFamily="34" charset="0"/>
                <a:ea typeface="Verdana" panose="020B0604030504040204" pitchFamily="34" charset="0"/>
                <a:cs typeface="Verdana" panose="020B0604030504040204" pitchFamily="34" charset="0"/>
              </a:endParaRPr>
            </a:p>
            <a:p>
              <a:pPr algn="ctr" defTabSz="684154">
                <a:lnSpc>
                  <a:spcPct val="90000"/>
                </a:lnSpc>
                <a:tabLst>
                  <a:tab pos="735965" algn="l"/>
                  <a:tab pos="1471930" algn="l"/>
                </a:tabLst>
              </a:pPr>
              <a:r>
                <a:rPr lang="en-US" sz="1050" dirty="0">
                  <a:solidFill>
                    <a:srgbClr val="95805A"/>
                  </a:solidFill>
                  <a:latin typeface="Verdana" panose="020B0604030504040204" pitchFamily="34" charset="0"/>
                  <a:ea typeface="Verdana" panose="020B0604030504040204" pitchFamily="34" charset="0"/>
                  <a:cs typeface="Verdana" panose="020B0604030504040204" pitchFamily="34" charset="0"/>
                </a:rPr>
                <a:t>A complete package of natural capital tools and resources is available to integrate natural capital into decision making.</a:t>
              </a:r>
              <a:endParaRPr lang="en-GB" sz="1050" b="1" dirty="0">
                <a:solidFill>
                  <a:srgbClr val="95805A"/>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officeArt object"/>
            <p:cNvSpPr/>
            <p:nvPr/>
          </p:nvSpPr>
          <p:spPr>
            <a:xfrm>
              <a:off x="5589123" y="6904173"/>
              <a:ext cx="1066165" cy="448198"/>
            </a:xfrm>
            <a:prstGeom prst="roundRect">
              <a:avLst/>
            </a:prstGeom>
            <a:solidFill>
              <a:srgbClr val="FFFFFF"/>
            </a:solidFill>
            <a:ln w="12700" cap="flat">
              <a:noFill/>
              <a:miter lim="400000"/>
            </a:ln>
            <a:effectLst/>
          </p:spPr>
          <p:txBody>
            <a:bodyPr wrap="square" lIns="36000" tIns="36000" rIns="36000" bIns="36000" numCol="1" anchor="ctr">
              <a:noAutofit/>
            </a:bodyPr>
            <a:lstStyle/>
            <a:p>
              <a:pPr algn="ctr" defTabSz="684154">
                <a:lnSpc>
                  <a:spcPct val="90000"/>
                </a:lnSpc>
              </a:pPr>
              <a:r>
                <a:rPr lang="en-US" sz="2400" b="1" dirty="0">
                  <a:solidFill>
                    <a:srgbClr val="95805A"/>
                  </a:solidFill>
                  <a:latin typeface="Verdana" panose="020B0604030504040204" pitchFamily="34" charset="0"/>
                  <a:ea typeface="Verdana" panose="020B0604030504040204" pitchFamily="34" charset="0"/>
                  <a:cs typeface="Verdana" panose="020B0604030504040204" pitchFamily="34" charset="0"/>
                </a:rPr>
                <a:t>2020</a:t>
              </a:r>
              <a:endParaRPr lang="en-GB" sz="2400" b="1" dirty="0">
                <a:solidFill>
                  <a:srgbClr val="95805A"/>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3" name="Group 12"/>
          <p:cNvGrpSpPr/>
          <p:nvPr/>
        </p:nvGrpSpPr>
        <p:grpSpPr>
          <a:xfrm>
            <a:off x="3864041" y="1441276"/>
            <a:ext cx="1548000" cy="2736000"/>
            <a:chOff x="3632898" y="6777127"/>
            <a:chExt cx="1548000" cy="2736000"/>
          </a:xfrm>
        </p:grpSpPr>
        <p:sp>
          <p:nvSpPr>
            <p:cNvPr id="14" name="officeArt object"/>
            <p:cNvSpPr/>
            <p:nvPr/>
          </p:nvSpPr>
          <p:spPr>
            <a:xfrm>
              <a:off x="3632898" y="6777127"/>
              <a:ext cx="1548000" cy="2736000"/>
            </a:xfrm>
            <a:prstGeom prst="roundRect">
              <a:avLst/>
            </a:prstGeom>
            <a:solidFill>
              <a:srgbClr val="FFF798"/>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p>
              <a:pPr algn="ctr" defTabSz="684154">
                <a:lnSpc>
                  <a:spcPct val="90000"/>
                </a:lnSpc>
                <a:tabLst>
                  <a:tab pos="735965" algn="l"/>
                  <a:tab pos="1471930" algn="l"/>
                </a:tabLst>
              </a:pPr>
              <a:endParaRPr lang="en-US" sz="1800" dirty="0" smtClean="0">
                <a:solidFill>
                  <a:srgbClr val="969481"/>
                </a:solidFill>
                <a:latin typeface="Verdana" panose="020B0604030504040204" pitchFamily="34" charset="0"/>
                <a:ea typeface="Verdana" panose="020B0604030504040204" pitchFamily="34" charset="0"/>
                <a:cs typeface="Verdana" panose="020B0604030504040204" pitchFamily="34" charset="0"/>
              </a:endParaRPr>
            </a:p>
            <a:p>
              <a:pPr algn="ctr" defTabSz="684154">
                <a:lnSpc>
                  <a:spcPct val="90000"/>
                </a:lnSpc>
                <a:tabLst>
                  <a:tab pos="735965" algn="l"/>
                  <a:tab pos="1471930" algn="l"/>
                </a:tabLst>
              </a:pPr>
              <a:r>
                <a:rPr lang="en-US" sz="1800" dirty="0" smtClean="0">
                  <a:solidFill>
                    <a:srgbClr val="969481"/>
                  </a:solidFill>
                  <a:latin typeface="Verdana" panose="020B0604030504040204" pitchFamily="34" charset="0"/>
                  <a:ea typeface="Verdana" panose="020B0604030504040204" pitchFamily="34" charset="0"/>
                  <a:cs typeface="Verdana" panose="020B0604030504040204" pitchFamily="34" charset="0"/>
                </a:rPr>
                <a:t>Review</a:t>
              </a:r>
              <a:endParaRPr lang="en-GB" sz="1800" b="1" dirty="0">
                <a:solidFill>
                  <a:srgbClr val="969481"/>
                </a:solidFill>
                <a:latin typeface="Verdana" panose="020B0604030504040204" pitchFamily="34" charset="0"/>
                <a:ea typeface="Verdana" panose="020B0604030504040204" pitchFamily="34" charset="0"/>
                <a:cs typeface="Verdana" panose="020B0604030504040204" pitchFamily="34" charset="0"/>
              </a:endParaRPr>
            </a:p>
            <a:p>
              <a:pPr algn="ctr" defTabSz="684154">
                <a:lnSpc>
                  <a:spcPct val="90000"/>
                </a:lnSpc>
                <a:tabLst>
                  <a:tab pos="735965" algn="l"/>
                  <a:tab pos="1471930" algn="l"/>
                </a:tabLst>
              </a:pPr>
              <a:r>
                <a:rPr lang="en-US" sz="1050" dirty="0" smtClean="0">
                  <a:solidFill>
                    <a:srgbClr val="969481"/>
                  </a:solidFill>
                  <a:latin typeface="Verdana" panose="020B0604030504040204" pitchFamily="34" charset="0"/>
                  <a:ea typeface="Verdana" panose="020B0604030504040204" pitchFamily="34" charset="0"/>
                  <a:cs typeface="Verdana" panose="020B0604030504040204" pitchFamily="34" charset="0"/>
                </a:rPr>
                <a:t>Challenge </a:t>
              </a:r>
              <a:r>
                <a:rPr lang="en-US" sz="1050" dirty="0">
                  <a:solidFill>
                    <a:srgbClr val="969481"/>
                  </a:solidFill>
                  <a:latin typeface="Verdana" panose="020B0604030504040204" pitchFamily="34" charset="0"/>
                  <a:ea typeface="Verdana" panose="020B0604030504040204" pitchFamily="34" charset="0"/>
                  <a:cs typeface="Verdana" panose="020B0604030504040204" pitchFamily="34" charset="0"/>
                </a:rPr>
                <a:t>what we have discovered so far and build out the enabling environment further, with pathways to disclosure and integration. </a:t>
              </a:r>
              <a:endParaRPr lang="en-GB" sz="1050" b="1" dirty="0">
                <a:solidFill>
                  <a:srgbClr val="969481"/>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officeArt object"/>
            <p:cNvSpPr/>
            <p:nvPr/>
          </p:nvSpPr>
          <p:spPr>
            <a:xfrm>
              <a:off x="3873815" y="6904173"/>
              <a:ext cx="1066165" cy="448198"/>
            </a:xfrm>
            <a:prstGeom prst="roundRect">
              <a:avLst/>
            </a:prstGeom>
            <a:solidFill>
              <a:srgbClr val="FFFFFF"/>
            </a:solidFill>
            <a:ln w="12700" cap="flat">
              <a:noFill/>
              <a:miter lim="400000"/>
            </a:ln>
            <a:effectLst/>
          </p:spPr>
          <p:txBody>
            <a:bodyPr wrap="square" lIns="36000" tIns="36000" rIns="36000" bIns="36000" numCol="1" anchor="ctr">
              <a:noAutofit/>
            </a:bodyPr>
            <a:lstStyle/>
            <a:p>
              <a:pPr algn="ctr" defTabSz="684154">
                <a:lnSpc>
                  <a:spcPct val="90000"/>
                </a:lnSpc>
              </a:pPr>
              <a:r>
                <a:rPr lang="en-US" sz="2400" b="1" dirty="0">
                  <a:solidFill>
                    <a:srgbClr val="969481"/>
                  </a:solidFill>
                  <a:latin typeface="Verdana" panose="020B0604030504040204" pitchFamily="34" charset="0"/>
                  <a:ea typeface="Verdana" panose="020B0604030504040204" pitchFamily="34" charset="0"/>
                  <a:cs typeface="Verdana" panose="020B0604030504040204" pitchFamily="34" charset="0"/>
                </a:rPr>
                <a:t>2019</a:t>
              </a:r>
              <a:endParaRPr lang="en-GB" sz="2400" b="1" dirty="0">
                <a:solidFill>
                  <a:srgbClr val="969481"/>
                </a:solidFill>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25329508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0"/>
          <p:cNvSpPr txBox="1">
            <a:spLocks/>
          </p:cNvSpPr>
          <p:nvPr/>
        </p:nvSpPr>
        <p:spPr>
          <a:xfrm>
            <a:off x="3061345" y="2233364"/>
            <a:ext cx="4320480" cy="864096"/>
          </a:xfrm>
          <a:prstGeom prst="rect">
            <a:avLst/>
          </a:prstGeom>
        </p:spPr>
        <p:txBody>
          <a:bodyPr vert="horz" lIns="73624" tIns="36812" rIns="73624" bIns="36812" rtlCol="0" anchor="t">
            <a:noAutofit/>
          </a:bodyPr>
          <a:lstStyle>
            <a:lvl1pPr algn="l" defTabSz="736264" rtl="0" eaLnBrk="1" latinLnBrk="0" hangingPunct="1">
              <a:spcBef>
                <a:spcPct val="0"/>
              </a:spcBef>
              <a:buNone/>
              <a:defRPr sz="2000" b="1" i="0" kern="1200" cap="all">
                <a:solidFill>
                  <a:schemeClr val="bg1"/>
                </a:solidFill>
                <a:latin typeface="Source Sans Pro"/>
                <a:ea typeface="Verdana" panose="020B0604030504040204" pitchFamily="34" charset="0"/>
                <a:cs typeface="Source Sans Pro"/>
              </a:defRPr>
            </a:lvl1pPr>
          </a:lstStyle>
          <a:p>
            <a:pPr algn="r"/>
            <a:r>
              <a:rPr lang="en-GB" dirty="0" smtClean="0">
                <a:solidFill>
                  <a:schemeClr val="tx1">
                    <a:lumMod val="50000"/>
                    <a:lumOff val="50000"/>
                  </a:schemeClr>
                </a:solidFill>
                <a:latin typeface="Verdana" panose="020B0604030504040204" pitchFamily="34" charset="0"/>
                <a:cs typeface="Verdana" panose="020B0604030504040204" pitchFamily="34" charset="0"/>
              </a:rPr>
              <a:t>Technical content:</a:t>
            </a:r>
          </a:p>
          <a:p>
            <a:pPr algn="r"/>
            <a:r>
              <a:rPr lang="en-GB" dirty="0" smtClean="0">
                <a:solidFill>
                  <a:schemeClr val="tx1">
                    <a:lumMod val="50000"/>
                    <a:lumOff val="50000"/>
                  </a:schemeClr>
                </a:solidFill>
                <a:latin typeface="Verdana" panose="020B0604030504040204" pitchFamily="34" charset="0"/>
                <a:cs typeface="Verdana" panose="020B0604030504040204" pitchFamily="34" charset="0"/>
              </a:rPr>
              <a:t>Impact and Dependency Pathways</a:t>
            </a:r>
            <a:endParaRPr lang="en-GB" dirty="0">
              <a:solidFill>
                <a:schemeClr val="tx1">
                  <a:lumMod val="50000"/>
                  <a:lumOff val="50000"/>
                </a:schemeClr>
              </a:solidFill>
              <a:latin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7402810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3073" y="974407"/>
            <a:ext cx="6552728" cy="4082890"/>
          </a:xfrm>
          <a:prstGeom prst="rect">
            <a:avLst/>
          </a:prstGeom>
        </p:spPr>
      </p:pic>
      <p:sp>
        <p:nvSpPr>
          <p:cNvPr id="3" name="Title 2"/>
          <p:cNvSpPr>
            <a:spLocks noGrp="1"/>
          </p:cNvSpPr>
          <p:nvPr>
            <p:ph type="title"/>
          </p:nvPr>
        </p:nvSpPr>
        <p:spPr>
          <a:xfrm>
            <a:off x="1837209" y="361156"/>
            <a:ext cx="4968552" cy="438066"/>
          </a:xfrm>
        </p:spPr>
        <p:txBody>
          <a:bodyPr/>
          <a:lstStyle/>
          <a:p>
            <a:r>
              <a:rPr lang="fr-CH" dirty="0"/>
              <a:t>Impact </a:t>
            </a:r>
            <a:r>
              <a:rPr lang="en-US" dirty="0"/>
              <a:t>pathway</a:t>
            </a:r>
          </a:p>
        </p:txBody>
      </p:sp>
      <p:sp>
        <p:nvSpPr>
          <p:cNvPr id="4" name="Rounded Rectangle 3"/>
          <p:cNvSpPr/>
          <p:nvPr/>
        </p:nvSpPr>
        <p:spPr>
          <a:xfrm>
            <a:off x="3133353" y="1009228"/>
            <a:ext cx="4176464" cy="40828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2605658" y="3225858"/>
            <a:ext cx="4176464" cy="20750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rot="20170000">
            <a:off x="2586230" y="1859489"/>
            <a:ext cx="1490846" cy="15270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524000" y="2179320"/>
            <a:ext cx="1089660" cy="693420"/>
          </a:xfrm>
          <a:custGeom>
            <a:avLst/>
            <a:gdLst>
              <a:gd name="connsiteX0" fmla="*/ 1089660 w 1089660"/>
              <a:gd name="connsiteY0" fmla="*/ 45720 h 693420"/>
              <a:gd name="connsiteX1" fmla="*/ 998220 w 1089660"/>
              <a:gd name="connsiteY1" fmla="*/ 38100 h 693420"/>
              <a:gd name="connsiteX2" fmla="*/ 967740 w 1089660"/>
              <a:gd name="connsiteY2" fmla="*/ 30480 h 693420"/>
              <a:gd name="connsiteX3" fmla="*/ 929640 w 1089660"/>
              <a:gd name="connsiteY3" fmla="*/ 22860 h 693420"/>
              <a:gd name="connsiteX4" fmla="*/ 868680 w 1089660"/>
              <a:gd name="connsiteY4" fmla="*/ 15240 h 693420"/>
              <a:gd name="connsiteX5" fmla="*/ 838200 w 1089660"/>
              <a:gd name="connsiteY5" fmla="*/ 7620 h 693420"/>
              <a:gd name="connsiteX6" fmla="*/ 777240 w 1089660"/>
              <a:gd name="connsiteY6" fmla="*/ 0 h 693420"/>
              <a:gd name="connsiteX7" fmla="*/ 358140 w 1089660"/>
              <a:gd name="connsiteY7" fmla="*/ 7620 h 693420"/>
              <a:gd name="connsiteX8" fmla="*/ 274320 w 1089660"/>
              <a:gd name="connsiteY8" fmla="*/ 22860 h 693420"/>
              <a:gd name="connsiteX9" fmla="*/ 243840 w 1089660"/>
              <a:gd name="connsiteY9" fmla="*/ 38100 h 693420"/>
              <a:gd name="connsiteX10" fmla="*/ 236220 w 1089660"/>
              <a:gd name="connsiteY10" fmla="*/ 60960 h 693420"/>
              <a:gd name="connsiteX11" fmla="*/ 213360 w 1089660"/>
              <a:gd name="connsiteY11" fmla="*/ 68580 h 693420"/>
              <a:gd name="connsiteX12" fmla="*/ 182880 w 1089660"/>
              <a:gd name="connsiteY12" fmla="*/ 83820 h 693420"/>
              <a:gd name="connsiteX13" fmla="*/ 160020 w 1089660"/>
              <a:gd name="connsiteY13" fmla="*/ 91440 h 693420"/>
              <a:gd name="connsiteX14" fmla="*/ 114300 w 1089660"/>
              <a:gd name="connsiteY14" fmla="*/ 121920 h 693420"/>
              <a:gd name="connsiteX15" fmla="*/ 91440 w 1089660"/>
              <a:gd name="connsiteY15" fmla="*/ 137160 h 693420"/>
              <a:gd name="connsiteX16" fmla="*/ 38100 w 1089660"/>
              <a:gd name="connsiteY16" fmla="*/ 190500 h 693420"/>
              <a:gd name="connsiteX17" fmla="*/ 15240 w 1089660"/>
              <a:gd name="connsiteY17" fmla="*/ 243840 h 693420"/>
              <a:gd name="connsiteX18" fmla="*/ 7620 w 1089660"/>
              <a:gd name="connsiteY18" fmla="*/ 274320 h 693420"/>
              <a:gd name="connsiteX19" fmla="*/ 0 w 1089660"/>
              <a:gd name="connsiteY19" fmla="*/ 297180 h 693420"/>
              <a:gd name="connsiteX20" fmla="*/ 7620 w 1089660"/>
              <a:gd name="connsiteY20" fmla="*/ 373380 h 693420"/>
              <a:gd name="connsiteX21" fmla="*/ 15240 w 1089660"/>
              <a:gd name="connsiteY21" fmla="*/ 411480 h 693420"/>
              <a:gd name="connsiteX22" fmla="*/ 22860 w 1089660"/>
              <a:gd name="connsiteY22" fmla="*/ 457200 h 693420"/>
              <a:gd name="connsiteX23" fmla="*/ 15240 w 1089660"/>
              <a:gd name="connsiteY23" fmla="*/ 579120 h 693420"/>
              <a:gd name="connsiteX24" fmla="*/ 7620 w 1089660"/>
              <a:gd name="connsiteY24" fmla="*/ 624840 h 693420"/>
              <a:gd name="connsiteX25" fmla="*/ 7620 w 1089660"/>
              <a:gd name="connsiteY25" fmla="*/ 693420 h 69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89660" h="693420">
                <a:moveTo>
                  <a:pt x="1089660" y="45720"/>
                </a:moveTo>
                <a:cubicBezTo>
                  <a:pt x="1059180" y="43180"/>
                  <a:pt x="1028569" y="41894"/>
                  <a:pt x="998220" y="38100"/>
                </a:cubicBezTo>
                <a:cubicBezTo>
                  <a:pt x="987828" y="36801"/>
                  <a:pt x="977963" y="32752"/>
                  <a:pt x="967740" y="30480"/>
                </a:cubicBezTo>
                <a:cubicBezTo>
                  <a:pt x="955097" y="27670"/>
                  <a:pt x="942441" y="24829"/>
                  <a:pt x="929640" y="22860"/>
                </a:cubicBezTo>
                <a:cubicBezTo>
                  <a:pt x="909400" y="19746"/>
                  <a:pt x="888880" y="18607"/>
                  <a:pt x="868680" y="15240"/>
                </a:cubicBezTo>
                <a:cubicBezTo>
                  <a:pt x="858350" y="13518"/>
                  <a:pt x="848530" y="9342"/>
                  <a:pt x="838200" y="7620"/>
                </a:cubicBezTo>
                <a:cubicBezTo>
                  <a:pt x="818000" y="4253"/>
                  <a:pt x="797560" y="2540"/>
                  <a:pt x="777240" y="0"/>
                </a:cubicBezTo>
                <a:lnTo>
                  <a:pt x="358140" y="7620"/>
                </a:lnTo>
                <a:cubicBezTo>
                  <a:pt x="331283" y="8473"/>
                  <a:pt x="300105" y="11809"/>
                  <a:pt x="274320" y="22860"/>
                </a:cubicBezTo>
                <a:cubicBezTo>
                  <a:pt x="263879" y="27335"/>
                  <a:pt x="254000" y="33020"/>
                  <a:pt x="243840" y="38100"/>
                </a:cubicBezTo>
                <a:cubicBezTo>
                  <a:pt x="241300" y="45720"/>
                  <a:pt x="241900" y="55280"/>
                  <a:pt x="236220" y="60960"/>
                </a:cubicBezTo>
                <a:cubicBezTo>
                  <a:pt x="230540" y="66640"/>
                  <a:pt x="220743" y="65416"/>
                  <a:pt x="213360" y="68580"/>
                </a:cubicBezTo>
                <a:cubicBezTo>
                  <a:pt x="202919" y="73055"/>
                  <a:pt x="193321" y="79345"/>
                  <a:pt x="182880" y="83820"/>
                </a:cubicBezTo>
                <a:cubicBezTo>
                  <a:pt x="175497" y="86984"/>
                  <a:pt x="167041" y="87539"/>
                  <a:pt x="160020" y="91440"/>
                </a:cubicBezTo>
                <a:cubicBezTo>
                  <a:pt x="144009" y="100335"/>
                  <a:pt x="129540" y="111760"/>
                  <a:pt x="114300" y="121920"/>
                </a:cubicBezTo>
                <a:cubicBezTo>
                  <a:pt x="106680" y="127000"/>
                  <a:pt x="97916" y="130684"/>
                  <a:pt x="91440" y="137160"/>
                </a:cubicBezTo>
                <a:lnTo>
                  <a:pt x="38100" y="190500"/>
                </a:lnTo>
                <a:cubicBezTo>
                  <a:pt x="16223" y="278006"/>
                  <a:pt x="46814" y="170168"/>
                  <a:pt x="15240" y="243840"/>
                </a:cubicBezTo>
                <a:cubicBezTo>
                  <a:pt x="11115" y="253466"/>
                  <a:pt x="10497" y="264250"/>
                  <a:pt x="7620" y="274320"/>
                </a:cubicBezTo>
                <a:cubicBezTo>
                  <a:pt x="5413" y="282043"/>
                  <a:pt x="2540" y="289560"/>
                  <a:pt x="0" y="297180"/>
                </a:cubicBezTo>
                <a:cubicBezTo>
                  <a:pt x="2540" y="322580"/>
                  <a:pt x="4246" y="348077"/>
                  <a:pt x="7620" y="373380"/>
                </a:cubicBezTo>
                <a:cubicBezTo>
                  <a:pt x="9332" y="386218"/>
                  <a:pt x="12923" y="398737"/>
                  <a:pt x="15240" y="411480"/>
                </a:cubicBezTo>
                <a:cubicBezTo>
                  <a:pt x="18004" y="426681"/>
                  <a:pt x="20320" y="441960"/>
                  <a:pt x="22860" y="457200"/>
                </a:cubicBezTo>
                <a:cubicBezTo>
                  <a:pt x="20320" y="497840"/>
                  <a:pt x="18927" y="538568"/>
                  <a:pt x="15240" y="579120"/>
                </a:cubicBezTo>
                <a:cubicBezTo>
                  <a:pt x="13841" y="594507"/>
                  <a:pt x="8648" y="609424"/>
                  <a:pt x="7620" y="624840"/>
                </a:cubicBezTo>
                <a:cubicBezTo>
                  <a:pt x="6099" y="647649"/>
                  <a:pt x="7620" y="670560"/>
                  <a:pt x="7620" y="693420"/>
                </a:cubicBez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653263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3073" y="974407"/>
            <a:ext cx="6552728" cy="4082890"/>
          </a:xfrm>
          <a:prstGeom prst="rect">
            <a:avLst/>
          </a:prstGeom>
        </p:spPr>
      </p:pic>
      <p:sp>
        <p:nvSpPr>
          <p:cNvPr id="3" name="Title 2"/>
          <p:cNvSpPr>
            <a:spLocks noGrp="1"/>
          </p:cNvSpPr>
          <p:nvPr>
            <p:ph type="title"/>
          </p:nvPr>
        </p:nvSpPr>
        <p:spPr>
          <a:xfrm>
            <a:off x="1837209" y="361156"/>
            <a:ext cx="4968552" cy="438066"/>
          </a:xfrm>
        </p:spPr>
        <p:txBody>
          <a:bodyPr/>
          <a:lstStyle/>
          <a:p>
            <a:r>
              <a:rPr lang="fr-CH" dirty="0"/>
              <a:t>Impact </a:t>
            </a:r>
            <a:r>
              <a:rPr lang="en-US" dirty="0"/>
              <a:t>pathway</a:t>
            </a:r>
          </a:p>
        </p:txBody>
      </p:sp>
      <p:sp>
        <p:nvSpPr>
          <p:cNvPr id="5" name="Rounded Rectangle 4"/>
          <p:cNvSpPr/>
          <p:nvPr/>
        </p:nvSpPr>
        <p:spPr>
          <a:xfrm>
            <a:off x="2605658" y="3225858"/>
            <a:ext cx="4176464" cy="20750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5400000">
            <a:off x="4569932" y="2308953"/>
            <a:ext cx="2808312" cy="23691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4717529" y="2184216"/>
            <a:ext cx="21602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182623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3073" y="974407"/>
            <a:ext cx="6552728" cy="4082890"/>
          </a:xfrm>
          <a:prstGeom prst="rect">
            <a:avLst/>
          </a:prstGeom>
        </p:spPr>
      </p:pic>
      <p:sp>
        <p:nvSpPr>
          <p:cNvPr id="3" name="Title 2"/>
          <p:cNvSpPr>
            <a:spLocks noGrp="1"/>
          </p:cNvSpPr>
          <p:nvPr>
            <p:ph type="title"/>
          </p:nvPr>
        </p:nvSpPr>
        <p:spPr>
          <a:xfrm>
            <a:off x="1837209" y="361156"/>
            <a:ext cx="4968552" cy="438066"/>
          </a:xfrm>
        </p:spPr>
        <p:txBody>
          <a:bodyPr/>
          <a:lstStyle/>
          <a:p>
            <a:r>
              <a:rPr lang="fr-CH" dirty="0"/>
              <a:t>Impact </a:t>
            </a:r>
            <a:r>
              <a:rPr lang="en-US" dirty="0"/>
              <a:t>pathway</a:t>
            </a:r>
          </a:p>
        </p:txBody>
      </p:sp>
      <p:cxnSp>
        <p:nvCxnSpPr>
          <p:cNvPr id="10" name="Straight Connector 9"/>
          <p:cNvCxnSpPr/>
          <p:nvPr/>
        </p:nvCxnSpPr>
        <p:spPr>
          <a:xfrm>
            <a:off x="4717529" y="2184216"/>
            <a:ext cx="21602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199593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37209" y="361156"/>
            <a:ext cx="4968552" cy="438066"/>
          </a:xfrm>
        </p:spPr>
        <p:txBody>
          <a:bodyPr/>
          <a:lstStyle/>
          <a:p>
            <a:r>
              <a:rPr lang="en-US" dirty="0"/>
              <a:t>Dependency</a:t>
            </a:r>
            <a:r>
              <a:rPr lang="fr-CH" dirty="0"/>
              <a:t> </a:t>
            </a:r>
            <a:r>
              <a:rPr lang="en-US" dirty="0"/>
              <a:t>pathway</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081" y="1081236"/>
            <a:ext cx="6375184" cy="3980757"/>
          </a:xfrm>
          <a:prstGeom prst="rect">
            <a:avLst/>
          </a:prstGeom>
        </p:spPr>
      </p:pic>
      <p:sp>
        <p:nvSpPr>
          <p:cNvPr id="5" name="Rounded Rectangle 4"/>
          <p:cNvSpPr/>
          <p:nvPr/>
        </p:nvSpPr>
        <p:spPr>
          <a:xfrm>
            <a:off x="5077569" y="1081236"/>
            <a:ext cx="2232248" cy="401088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rot="16200000">
            <a:off x="2787019" y="2999048"/>
            <a:ext cx="1820519" cy="23053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t>v</a:t>
            </a:r>
            <a:endParaRPr lang="en-US" dirty="0"/>
          </a:p>
        </p:txBody>
      </p:sp>
      <p:sp>
        <p:nvSpPr>
          <p:cNvPr id="7" name="Rounded Rectangle 6"/>
          <p:cNvSpPr/>
          <p:nvPr/>
        </p:nvSpPr>
        <p:spPr>
          <a:xfrm rot="16200000">
            <a:off x="641014" y="3053294"/>
            <a:ext cx="2260952" cy="22916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t>v</a:t>
            </a:r>
            <a:endParaRPr lang="en-US" dirty="0"/>
          </a:p>
        </p:txBody>
      </p:sp>
      <p:sp>
        <p:nvSpPr>
          <p:cNvPr id="8" name="Rounded Rectangle 7"/>
          <p:cNvSpPr/>
          <p:nvPr/>
        </p:nvSpPr>
        <p:spPr>
          <a:xfrm rot="16200000">
            <a:off x="4383892" y="2762706"/>
            <a:ext cx="1820519" cy="23053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t>v</a:t>
            </a:r>
            <a:endParaRPr lang="en-US" dirty="0"/>
          </a:p>
        </p:txBody>
      </p:sp>
      <p:sp>
        <p:nvSpPr>
          <p:cNvPr id="9" name="Freeform 8"/>
          <p:cNvSpPr/>
          <p:nvPr/>
        </p:nvSpPr>
        <p:spPr>
          <a:xfrm>
            <a:off x="4195275" y="2436936"/>
            <a:ext cx="674778" cy="482600"/>
          </a:xfrm>
          <a:custGeom>
            <a:avLst/>
            <a:gdLst>
              <a:gd name="connsiteX0" fmla="*/ 0 w 674778"/>
              <a:gd name="connsiteY0" fmla="*/ 0 h 482600"/>
              <a:gd name="connsiteX1" fmla="*/ 355600 w 674778"/>
              <a:gd name="connsiteY1" fmla="*/ 12700 h 482600"/>
              <a:gd name="connsiteX2" fmla="*/ 393700 w 674778"/>
              <a:gd name="connsiteY2" fmla="*/ 25400 h 482600"/>
              <a:gd name="connsiteX3" fmla="*/ 571500 w 674778"/>
              <a:gd name="connsiteY3" fmla="*/ 38100 h 482600"/>
              <a:gd name="connsiteX4" fmla="*/ 609600 w 674778"/>
              <a:gd name="connsiteY4" fmla="*/ 50800 h 482600"/>
              <a:gd name="connsiteX5" fmla="*/ 673100 w 674778"/>
              <a:gd name="connsiteY5" fmla="*/ 165100 h 482600"/>
              <a:gd name="connsiteX6" fmla="*/ 673100 w 674778"/>
              <a:gd name="connsiteY6" fmla="*/ 48260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4778" h="482600">
                <a:moveTo>
                  <a:pt x="0" y="0"/>
                </a:moveTo>
                <a:cubicBezTo>
                  <a:pt x="118533" y="4233"/>
                  <a:pt x="237237" y="5064"/>
                  <a:pt x="355600" y="12700"/>
                </a:cubicBezTo>
                <a:cubicBezTo>
                  <a:pt x="368959" y="13562"/>
                  <a:pt x="380405" y="23836"/>
                  <a:pt x="393700" y="25400"/>
                </a:cubicBezTo>
                <a:cubicBezTo>
                  <a:pt x="452711" y="32342"/>
                  <a:pt x="512233" y="33867"/>
                  <a:pt x="571500" y="38100"/>
                </a:cubicBezTo>
                <a:cubicBezTo>
                  <a:pt x="584200" y="42333"/>
                  <a:pt x="600134" y="41334"/>
                  <a:pt x="609600" y="50800"/>
                </a:cubicBezTo>
                <a:cubicBezTo>
                  <a:pt x="619550" y="60750"/>
                  <a:pt x="671917" y="131977"/>
                  <a:pt x="673100" y="165100"/>
                </a:cubicBezTo>
                <a:cubicBezTo>
                  <a:pt x="676877" y="270866"/>
                  <a:pt x="673100" y="376767"/>
                  <a:pt x="673100" y="482600"/>
                </a:cubicBez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4069457" y="2384758"/>
            <a:ext cx="228163" cy="14938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821630" y="2855751"/>
            <a:ext cx="228163" cy="14938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4669666" y="2513445"/>
            <a:ext cx="228163" cy="14938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619993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37209" y="361156"/>
            <a:ext cx="4968552" cy="438066"/>
          </a:xfrm>
        </p:spPr>
        <p:txBody>
          <a:bodyPr/>
          <a:lstStyle/>
          <a:p>
            <a:r>
              <a:rPr lang="en-US" dirty="0"/>
              <a:t>Dependency</a:t>
            </a:r>
            <a:r>
              <a:rPr lang="fr-CH" dirty="0"/>
              <a:t> </a:t>
            </a:r>
            <a:r>
              <a:rPr lang="en-US" dirty="0"/>
              <a:t>pathway</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081" y="1081236"/>
            <a:ext cx="6375184" cy="3980757"/>
          </a:xfrm>
          <a:prstGeom prst="rect">
            <a:avLst/>
          </a:prstGeom>
        </p:spPr>
      </p:pic>
      <p:sp>
        <p:nvSpPr>
          <p:cNvPr id="7" name="Rounded Rectangle 6"/>
          <p:cNvSpPr/>
          <p:nvPr/>
        </p:nvSpPr>
        <p:spPr>
          <a:xfrm rot="16200000">
            <a:off x="873238" y="2736159"/>
            <a:ext cx="1927943" cy="272372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t>v</a:t>
            </a:r>
            <a:endParaRPr lang="en-US" dirty="0"/>
          </a:p>
        </p:txBody>
      </p:sp>
      <p:sp>
        <p:nvSpPr>
          <p:cNvPr id="8" name="Rounded Rectangle 7"/>
          <p:cNvSpPr/>
          <p:nvPr/>
        </p:nvSpPr>
        <p:spPr>
          <a:xfrm rot="16200000">
            <a:off x="3368060" y="3257192"/>
            <a:ext cx="1009227" cy="272372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t>v</a:t>
            </a:r>
            <a:endParaRPr lang="en-US" dirty="0"/>
          </a:p>
        </p:txBody>
      </p:sp>
    </p:spTree>
    <p:extLst>
      <p:ext uri="{BB962C8B-B14F-4D97-AF65-F5344CB8AC3E}">
        <p14:creationId xmlns:p14="http://schemas.microsoft.com/office/powerpoint/2010/main" val="218932480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37209" y="361156"/>
            <a:ext cx="4968552" cy="438066"/>
          </a:xfrm>
        </p:spPr>
        <p:txBody>
          <a:bodyPr/>
          <a:lstStyle/>
          <a:p>
            <a:r>
              <a:rPr lang="en-US" dirty="0"/>
              <a:t>Dependency</a:t>
            </a:r>
            <a:r>
              <a:rPr lang="fr-CH" dirty="0"/>
              <a:t> </a:t>
            </a:r>
            <a:r>
              <a:rPr lang="en-US" dirty="0"/>
              <a:t>pathway</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081" y="1081236"/>
            <a:ext cx="6375184" cy="3980757"/>
          </a:xfrm>
          <a:prstGeom prst="rect">
            <a:avLst/>
          </a:prstGeom>
        </p:spPr>
      </p:pic>
    </p:spTree>
    <p:extLst>
      <p:ext uri="{BB962C8B-B14F-4D97-AF65-F5344CB8AC3E}">
        <p14:creationId xmlns:p14="http://schemas.microsoft.com/office/powerpoint/2010/main" val="31865309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0"/>
          <p:cNvSpPr txBox="1">
            <a:spLocks/>
          </p:cNvSpPr>
          <p:nvPr/>
        </p:nvSpPr>
        <p:spPr>
          <a:xfrm>
            <a:off x="3061345" y="2377381"/>
            <a:ext cx="4320480" cy="864096"/>
          </a:xfrm>
          <a:prstGeom prst="rect">
            <a:avLst/>
          </a:prstGeom>
        </p:spPr>
        <p:txBody>
          <a:bodyPr vert="horz" lIns="73624" tIns="36812" rIns="73624" bIns="36812" rtlCol="0" anchor="t">
            <a:noAutofit/>
          </a:bodyPr>
          <a:lstStyle>
            <a:lvl1pPr algn="l" defTabSz="736264" rtl="0" eaLnBrk="1" latinLnBrk="0" hangingPunct="1">
              <a:spcBef>
                <a:spcPct val="0"/>
              </a:spcBef>
              <a:buNone/>
              <a:defRPr sz="2000" b="1" i="0" kern="1200" cap="all">
                <a:solidFill>
                  <a:schemeClr val="bg1"/>
                </a:solidFill>
                <a:latin typeface="Source Sans Pro"/>
                <a:ea typeface="Verdana" panose="020B0604030504040204" pitchFamily="34" charset="0"/>
                <a:cs typeface="Source Sans Pro"/>
              </a:defRPr>
            </a:lvl1pPr>
          </a:lstStyle>
          <a:p>
            <a:pPr algn="r"/>
            <a:r>
              <a:rPr lang="en-GB" dirty="0" smtClean="0">
                <a:solidFill>
                  <a:schemeClr val="tx1">
                    <a:lumMod val="50000"/>
                    <a:lumOff val="50000"/>
                  </a:schemeClr>
                </a:solidFill>
                <a:latin typeface="Verdana" panose="020B0604030504040204" pitchFamily="34" charset="0"/>
                <a:cs typeface="Verdana" panose="020B0604030504040204" pitchFamily="34" charset="0"/>
              </a:rPr>
              <a:t>What is Natural Capital?</a:t>
            </a:r>
            <a:br>
              <a:rPr lang="en-GB" dirty="0" smtClean="0">
                <a:solidFill>
                  <a:schemeClr val="tx1">
                    <a:lumMod val="50000"/>
                    <a:lumOff val="50000"/>
                  </a:schemeClr>
                </a:solidFill>
                <a:latin typeface="Verdana" panose="020B0604030504040204" pitchFamily="34" charset="0"/>
                <a:cs typeface="Verdana" panose="020B0604030504040204" pitchFamily="34" charset="0"/>
              </a:rPr>
            </a:br>
            <a:endParaRPr lang="en-GB" dirty="0">
              <a:solidFill>
                <a:schemeClr val="tx1">
                  <a:lumMod val="50000"/>
                  <a:lumOff val="50000"/>
                </a:schemeClr>
              </a:solidFill>
              <a:latin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396139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5201" y="361156"/>
            <a:ext cx="5184576" cy="438066"/>
          </a:xfrm>
        </p:spPr>
        <p:txBody>
          <a:bodyPr/>
          <a:lstStyle/>
          <a:p>
            <a:r>
              <a:rPr lang="en-GB" dirty="0"/>
              <a:t>What is </a:t>
            </a:r>
            <a:r>
              <a:rPr lang="en-GB" dirty="0" smtClean="0"/>
              <a:t>natural capital</a:t>
            </a:r>
            <a:r>
              <a:rPr lang="en-GB" dirty="0"/>
              <a:t>?</a:t>
            </a:r>
            <a:endParaRPr lang="en-US" dirty="0"/>
          </a:p>
        </p:txBody>
      </p:sp>
      <p:sp>
        <p:nvSpPr>
          <p:cNvPr id="4" name="Rectangle 3"/>
          <p:cNvSpPr/>
          <p:nvPr/>
        </p:nvSpPr>
        <p:spPr>
          <a:xfrm>
            <a:off x="957821" y="1153244"/>
            <a:ext cx="5616624" cy="1166277"/>
          </a:xfrm>
          <a:prstGeom prst="rect">
            <a:avLst/>
          </a:prstGeom>
        </p:spPr>
        <p:txBody>
          <a:bodyPr wrap="square" lIns="88196" tIns="44099" rIns="88196" bIns="44099">
            <a:spAutoFit/>
          </a:bodyPr>
          <a:lstStyle/>
          <a:p>
            <a:pPr algn="ctr" defTabSz="710132"/>
            <a:r>
              <a:rPr lang="en-GB" sz="1400" b="1"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Natural </a:t>
            </a:r>
            <a:r>
              <a:rPr lang="en-GB" sz="1400" b="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Capital </a:t>
            </a:r>
          </a:p>
          <a:p>
            <a:pPr algn="ctr" defTabSz="710132"/>
            <a:r>
              <a:rPr lang="en-GB" sz="1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is the </a:t>
            </a:r>
            <a:r>
              <a:rPr lang="en-GB" sz="1400" b="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stock</a:t>
            </a:r>
            <a:r>
              <a:rPr lang="en-GB" sz="1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 of renewable and non-renewable </a:t>
            </a:r>
          </a:p>
          <a:p>
            <a:pPr algn="ctr" defTabSz="710132"/>
            <a:r>
              <a:rPr lang="en-GB" sz="1400" b="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natural resources</a:t>
            </a:r>
            <a:r>
              <a:rPr lang="en-GB" sz="1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 (e.g. plants, animals, air water, soils, minerals) that combine to yield a </a:t>
            </a:r>
          </a:p>
          <a:p>
            <a:pPr algn="ctr" defTabSz="710132"/>
            <a:r>
              <a:rPr lang="en-GB" sz="1400" b="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flow</a:t>
            </a:r>
            <a:r>
              <a:rPr lang="en-GB" sz="1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 of benefits to </a:t>
            </a:r>
            <a:r>
              <a:rPr lang="en-GB" sz="14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people</a:t>
            </a:r>
            <a:endParaRPr lang="en-GB"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081" y="2449388"/>
            <a:ext cx="6162105" cy="2460096"/>
          </a:xfrm>
          <a:prstGeom prst="rect">
            <a:avLst/>
          </a:prstGeom>
        </p:spPr>
      </p:pic>
    </p:spTree>
    <p:extLst>
      <p:ext uri="{BB962C8B-B14F-4D97-AF65-F5344CB8AC3E}">
        <p14:creationId xmlns:p14="http://schemas.microsoft.com/office/powerpoint/2010/main" val="21931207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5201" y="361156"/>
            <a:ext cx="6248138" cy="438066"/>
          </a:xfrm>
        </p:spPr>
        <p:txBody>
          <a:bodyPr/>
          <a:lstStyle/>
          <a:p>
            <a:r>
              <a:rPr lang="en-GB" dirty="0"/>
              <a:t>What </a:t>
            </a:r>
            <a:r>
              <a:rPr lang="en-GB" dirty="0" smtClean="0"/>
              <a:t>are the other capitals?</a:t>
            </a:r>
            <a:endParaRPr lang="en-US" dirty="0"/>
          </a:p>
        </p:txBody>
      </p:sp>
      <p:sp>
        <p:nvSpPr>
          <p:cNvPr id="4" name="Rectangle 3"/>
          <p:cNvSpPr/>
          <p:nvPr/>
        </p:nvSpPr>
        <p:spPr>
          <a:xfrm>
            <a:off x="292049" y="1664382"/>
            <a:ext cx="3303732" cy="2674382"/>
          </a:xfrm>
          <a:prstGeom prst="rect">
            <a:avLst/>
          </a:prstGeom>
        </p:spPr>
        <p:txBody>
          <a:bodyPr wrap="square" lIns="88196" tIns="44099" rIns="88196" bIns="44099">
            <a:spAutoFit/>
          </a:bodyPr>
          <a:lstStyle/>
          <a:p>
            <a:pPr defTabSz="710132"/>
            <a:r>
              <a:rPr lang="en-GB" sz="14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There are several commonly recognized forms of capital. </a:t>
            </a:r>
          </a:p>
          <a:p>
            <a:pPr defTabSz="710132"/>
            <a:endParaRPr lang="en-GB" sz="14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pPr defTabSz="710132"/>
            <a:r>
              <a:rPr lang="en-GB" sz="14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It is natural capital that supports all of the other forms of capital and underpins thriving societies and prosperous economies. </a:t>
            </a:r>
          </a:p>
          <a:p>
            <a:pPr defTabSz="710132"/>
            <a:endParaRPr lang="en-GB" sz="14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pPr defTabSz="710132"/>
            <a:r>
              <a:rPr lang="en-GB" sz="14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All capitals are interconnected and it is impossible to completely separate any one form of capital from the others.</a:t>
            </a:r>
            <a:endParaRPr lang="en-GB"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tangle 6"/>
          <p:cNvSpPr/>
          <p:nvPr/>
        </p:nvSpPr>
        <p:spPr>
          <a:xfrm>
            <a:off x="3769818" y="3708065"/>
            <a:ext cx="3486208" cy="827723"/>
          </a:xfrm>
          <a:prstGeom prst="rect">
            <a:avLst/>
          </a:prstGeom>
        </p:spPr>
        <p:txBody>
          <a:bodyPr wrap="square" lIns="88196" tIns="44099" rIns="88196" bIns="44099">
            <a:spAutoFit/>
          </a:bodyPr>
          <a:lstStyle/>
          <a:p>
            <a:pPr defTabSz="710132"/>
            <a:endParaRPr lang="en-GB"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ctr" defTabSz="710132"/>
            <a:r>
              <a:rPr lang="en-GB" sz="12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The &lt;IR&gt; capitals framework</a:t>
            </a:r>
            <a:endParaRPr lang="en-GB" sz="12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pPr defTabSz="710132"/>
            <a:endParaRPr lang="en-US" sz="1200" i="1" u="sng"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defTabSz="710132"/>
            <a:endParaRPr lang="en-GB"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grpSp>
        <p:nvGrpSpPr>
          <p:cNvPr id="1038" name="Group 1037"/>
          <p:cNvGrpSpPr/>
          <p:nvPr/>
        </p:nvGrpSpPr>
        <p:grpSpPr>
          <a:xfrm>
            <a:off x="4324790" y="1126246"/>
            <a:ext cx="2376264" cy="2376264"/>
            <a:chOff x="-4" y="2360126"/>
            <a:chExt cx="2376264" cy="2376264"/>
          </a:xfrm>
          <a:effectLst>
            <a:outerShdw blurRad="152400" dist="88900" dir="2700000" algn="tl" rotWithShape="0">
              <a:prstClr val="black">
                <a:alpha val="40000"/>
              </a:prstClr>
            </a:outerShdw>
          </a:effectLst>
        </p:grpSpPr>
        <p:sp>
          <p:nvSpPr>
            <p:cNvPr id="3" name="Oval 2"/>
            <p:cNvSpPr/>
            <p:nvPr/>
          </p:nvSpPr>
          <p:spPr>
            <a:xfrm>
              <a:off x="-4" y="2360126"/>
              <a:ext cx="2376264" cy="23762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286744" y="2360126"/>
              <a:ext cx="1802769" cy="180276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687970" y="2360126"/>
              <a:ext cx="1000317" cy="100031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p:cNvCxnSpPr>
              <a:stCxn id="9" idx="2"/>
              <a:endCxn id="9" idx="6"/>
            </p:cNvCxnSpPr>
            <p:nvPr/>
          </p:nvCxnSpPr>
          <p:spPr>
            <a:xfrm>
              <a:off x="687970" y="2860285"/>
              <a:ext cx="1000317"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8" idx="3"/>
            </p:cNvCxnSpPr>
            <p:nvPr/>
          </p:nvCxnSpPr>
          <p:spPr>
            <a:xfrm flipV="1">
              <a:off x="550753" y="3304588"/>
              <a:ext cx="396305" cy="594298"/>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8" idx="5"/>
            </p:cNvCxnSpPr>
            <p:nvPr/>
          </p:nvCxnSpPr>
          <p:spPr>
            <a:xfrm flipH="1" flipV="1">
              <a:off x="1419444" y="3297405"/>
              <a:ext cx="406060" cy="601481"/>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92085" y="2521396"/>
              <a:ext cx="792089" cy="323165"/>
            </a:xfrm>
            <a:prstGeom prst="rect">
              <a:avLst/>
            </a:prstGeom>
            <a:noFill/>
            <a:ln>
              <a:noFill/>
            </a:ln>
          </p:spPr>
          <p:txBody>
            <a:bodyPr wrap="square" rtlCol="0">
              <a:spAutoFit/>
            </a:bodyPr>
            <a:lstStyle/>
            <a:p>
              <a:pPr algn="ctr"/>
              <a:r>
                <a:rPr lang="en-GB" sz="750" dirty="0" smtClean="0">
                  <a:solidFill>
                    <a:schemeClr val="accent5"/>
                  </a:solidFill>
                  <a:latin typeface="Verdana" panose="020B0604030504040204" pitchFamily="34" charset="0"/>
                  <a:ea typeface="Verdana" panose="020B0604030504040204" pitchFamily="34" charset="0"/>
                  <a:cs typeface="Verdana" panose="020B0604030504040204" pitchFamily="34" charset="0"/>
                </a:rPr>
                <a:t>Financial capital</a:t>
              </a:r>
              <a:endParaRPr lang="en-GB" sz="750" dirty="0">
                <a:solidFill>
                  <a:schemeClr val="accent5"/>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TextBox 16"/>
            <p:cNvSpPr txBox="1"/>
            <p:nvPr/>
          </p:nvSpPr>
          <p:spPr>
            <a:xfrm>
              <a:off x="716658" y="2953444"/>
              <a:ext cx="942942" cy="323165"/>
            </a:xfrm>
            <a:prstGeom prst="rect">
              <a:avLst/>
            </a:prstGeom>
            <a:noFill/>
            <a:ln>
              <a:noFill/>
            </a:ln>
          </p:spPr>
          <p:txBody>
            <a:bodyPr wrap="square" rtlCol="0">
              <a:spAutoFit/>
            </a:bodyPr>
            <a:lstStyle/>
            <a:p>
              <a:pPr algn="ctr"/>
              <a:r>
                <a:rPr lang="en-GB" sz="750" dirty="0" smtClean="0">
                  <a:solidFill>
                    <a:schemeClr val="accent5"/>
                  </a:solidFill>
                  <a:latin typeface="Verdana" panose="020B0604030504040204" pitchFamily="34" charset="0"/>
                  <a:ea typeface="Verdana" panose="020B0604030504040204" pitchFamily="34" charset="0"/>
                  <a:cs typeface="Verdana" panose="020B0604030504040204" pitchFamily="34" charset="0"/>
                </a:rPr>
                <a:t>Manufactured capital</a:t>
              </a:r>
              <a:endParaRPr lang="en-GB" sz="750" dirty="0">
                <a:solidFill>
                  <a:schemeClr val="accent5"/>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TextBox 17"/>
            <p:cNvSpPr txBox="1"/>
            <p:nvPr/>
          </p:nvSpPr>
          <p:spPr>
            <a:xfrm>
              <a:off x="216350" y="3190674"/>
              <a:ext cx="727243" cy="323165"/>
            </a:xfrm>
            <a:prstGeom prst="rect">
              <a:avLst/>
            </a:prstGeom>
            <a:noFill/>
            <a:ln>
              <a:noFill/>
            </a:ln>
          </p:spPr>
          <p:txBody>
            <a:bodyPr wrap="square" rtlCol="0">
              <a:spAutoFit/>
            </a:bodyPr>
            <a:lstStyle/>
            <a:p>
              <a:pPr algn="ctr"/>
              <a:r>
                <a:rPr lang="en-GB" sz="750" dirty="0" smtClean="0">
                  <a:solidFill>
                    <a:schemeClr val="accent6">
                      <a:lumMod val="40000"/>
                      <a:lumOff val="60000"/>
                    </a:schemeClr>
                  </a:solidFill>
                  <a:latin typeface="Verdana" panose="020B0604030504040204" pitchFamily="34" charset="0"/>
                  <a:ea typeface="Verdana" panose="020B0604030504040204" pitchFamily="34" charset="0"/>
                  <a:cs typeface="Verdana" panose="020B0604030504040204" pitchFamily="34" charset="0"/>
                </a:rPr>
                <a:t>Intellectual capital</a:t>
              </a:r>
              <a:endParaRPr lang="en-GB" sz="750" dirty="0">
                <a:solidFill>
                  <a:schemeClr val="accent6">
                    <a:lumMod val="40000"/>
                    <a:lumOff val="6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TextBox 18"/>
            <p:cNvSpPr txBox="1"/>
            <p:nvPr/>
          </p:nvSpPr>
          <p:spPr>
            <a:xfrm>
              <a:off x="726538" y="3518412"/>
              <a:ext cx="942942" cy="461665"/>
            </a:xfrm>
            <a:prstGeom prst="rect">
              <a:avLst/>
            </a:prstGeom>
            <a:noFill/>
            <a:ln>
              <a:noFill/>
            </a:ln>
          </p:spPr>
          <p:txBody>
            <a:bodyPr wrap="square" rtlCol="0">
              <a:spAutoFit/>
            </a:bodyPr>
            <a:lstStyle/>
            <a:p>
              <a:pPr algn="ctr"/>
              <a:r>
                <a:rPr lang="en-GB" sz="800" dirty="0" smtClean="0">
                  <a:solidFill>
                    <a:schemeClr val="accent6">
                      <a:lumMod val="40000"/>
                      <a:lumOff val="60000"/>
                    </a:schemeClr>
                  </a:solidFill>
                  <a:latin typeface="Verdana" panose="020B0604030504040204" pitchFamily="34" charset="0"/>
                  <a:ea typeface="Verdana" panose="020B0604030504040204" pitchFamily="34" charset="0"/>
                  <a:cs typeface="Verdana" panose="020B0604030504040204" pitchFamily="34" charset="0"/>
                </a:rPr>
                <a:t>Social and relationship capital</a:t>
              </a:r>
              <a:endParaRPr lang="en-GB" sz="800" dirty="0">
                <a:solidFill>
                  <a:schemeClr val="accent6">
                    <a:lumMod val="40000"/>
                    <a:lumOff val="6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0" name="TextBox 19"/>
            <p:cNvSpPr txBox="1"/>
            <p:nvPr/>
          </p:nvSpPr>
          <p:spPr>
            <a:xfrm>
              <a:off x="1509381" y="3190674"/>
              <a:ext cx="587482" cy="323165"/>
            </a:xfrm>
            <a:prstGeom prst="rect">
              <a:avLst/>
            </a:prstGeom>
            <a:noFill/>
            <a:ln>
              <a:noFill/>
            </a:ln>
          </p:spPr>
          <p:txBody>
            <a:bodyPr wrap="square" rtlCol="0">
              <a:spAutoFit/>
            </a:bodyPr>
            <a:lstStyle/>
            <a:p>
              <a:pPr algn="ctr"/>
              <a:r>
                <a:rPr lang="en-GB" sz="750" dirty="0" smtClean="0">
                  <a:solidFill>
                    <a:schemeClr val="accent6">
                      <a:lumMod val="40000"/>
                      <a:lumOff val="60000"/>
                    </a:schemeClr>
                  </a:solidFill>
                  <a:latin typeface="Verdana" panose="020B0604030504040204" pitchFamily="34" charset="0"/>
                  <a:ea typeface="Verdana" panose="020B0604030504040204" pitchFamily="34" charset="0"/>
                  <a:cs typeface="Verdana" panose="020B0604030504040204" pitchFamily="34" charset="0"/>
                </a:rPr>
                <a:t>Human capital</a:t>
              </a:r>
              <a:endParaRPr lang="en-GB" sz="750" dirty="0">
                <a:solidFill>
                  <a:schemeClr val="accent6">
                    <a:lumMod val="40000"/>
                    <a:lumOff val="6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1" name="TextBox 20"/>
            <p:cNvSpPr txBox="1"/>
            <p:nvPr/>
          </p:nvSpPr>
          <p:spPr>
            <a:xfrm>
              <a:off x="829422" y="4235453"/>
              <a:ext cx="717413" cy="338554"/>
            </a:xfrm>
            <a:prstGeom prst="rect">
              <a:avLst/>
            </a:prstGeom>
            <a:noFill/>
            <a:ln>
              <a:noFill/>
            </a:ln>
          </p:spPr>
          <p:txBody>
            <a:bodyPr wrap="square" rtlCol="0">
              <a:spAutoFit/>
            </a:bodyPr>
            <a:lstStyle/>
            <a:p>
              <a:pPr algn="ctr"/>
              <a:r>
                <a:rPr lang="en-GB" sz="800" dirty="0" smtClean="0">
                  <a:solidFill>
                    <a:schemeClr val="accent6">
                      <a:lumMod val="40000"/>
                      <a:lumOff val="60000"/>
                    </a:schemeClr>
                  </a:solidFill>
                  <a:latin typeface="Verdana" panose="020B0604030504040204" pitchFamily="34" charset="0"/>
                  <a:ea typeface="Verdana" panose="020B0604030504040204" pitchFamily="34" charset="0"/>
                  <a:cs typeface="Verdana" panose="020B0604030504040204" pitchFamily="34" charset="0"/>
                </a:rPr>
                <a:t>Natural capital</a:t>
              </a:r>
              <a:endParaRPr lang="en-GB" sz="800" dirty="0">
                <a:solidFill>
                  <a:schemeClr val="accent6">
                    <a:lumMod val="40000"/>
                    <a:lumOff val="60000"/>
                  </a:schemeClr>
                </a:solidFill>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3711606139"/>
      </p:ext>
    </p:extLst>
  </p:cSld>
  <p:clrMapOvr>
    <a:masterClrMapping/>
  </p:clrMapOvr>
  <p:timing>
    <p:tnLst>
      <p:par>
        <p:cTn id="1" dur="indefinite" restart="never" nodeType="tmRoot"/>
      </p:par>
    </p:tnLst>
  </p:timing>
</p:sld>
</file>

<file path=ppt/theme/theme1.xml><?xml version="1.0" encoding="utf-8"?>
<a:theme xmlns:a="http://schemas.openxmlformats.org/drawingml/2006/main" name="NCC PPT TEMPLATE">
  <a:themeElements>
    <a:clrScheme name="Custom 2">
      <a:dk1>
        <a:sysClr val="windowText" lastClr="000000"/>
      </a:dk1>
      <a:lt1>
        <a:sysClr val="window" lastClr="FFFFFF"/>
      </a:lt1>
      <a:dk2>
        <a:srgbClr val="44546A"/>
      </a:dk2>
      <a:lt2>
        <a:srgbClr val="E7E6E6"/>
      </a:lt2>
      <a:accent1>
        <a:srgbClr val="95805A"/>
      </a:accent1>
      <a:accent2>
        <a:srgbClr val="FDAF18"/>
      </a:accent2>
      <a:accent3>
        <a:srgbClr val="528195"/>
      </a:accent3>
      <a:accent4>
        <a:srgbClr val="16C0F3"/>
      </a:accent4>
      <a:accent5>
        <a:srgbClr val="76865D"/>
      </a:accent5>
      <a:accent6>
        <a:srgbClr val="B0D360"/>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3958</Words>
  <Application>Microsoft Office PowerPoint</Application>
  <PresentationFormat>Custom</PresentationFormat>
  <Paragraphs>597</Paragraphs>
  <Slides>66</Slides>
  <Notes>46</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66</vt:i4>
      </vt:variant>
    </vt:vector>
  </HeadingPairs>
  <TitlesOfParts>
    <vt:vector size="82" baseType="lpstr">
      <vt:lpstr>Arial Unicode MS</vt:lpstr>
      <vt:lpstr>Bebas Neue</vt:lpstr>
      <vt:lpstr>Lucida Grande</vt:lpstr>
      <vt:lpstr>Source Sans Pro</vt:lpstr>
      <vt:lpstr>Source Sans Pro Light</vt:lpstr>
      <vt:lpstr>Source Sans Pro Semibold</vt:lpstr>
      <vt:lpstr>Trade Gothic LT Bold No. 2</vt:lpstr>
      <vt:lpstr>TradeGothic-Bold</vt:lpstr>
      <vt:lpstr>Arial</vt:lpstr>
      <vt:lpstr>Calibri</vt:lpstr>
      <vt:lpstr>Courier New</vt:lpstr>
      <vt:lpstr>Segoe UI</vt:lpstr>
      <vt:lpstr>Times New Roman</vt:lpstr>
      <vt:lpstr>Verdana</vt:lpstr>
      <vt:lpstr>Wingdings</vt:lpstr>
      <vt:lpstr>NCC PPT TEMPLATE</vt:lpstr>
      <vt:lpstr>PowerPoint Presentation</vt:lpstr>
      <vt:lpstr>How to use this slide deck – Delete this slide</vt:lpstr>
      <vt:lpstr>Natural Capital Coalition </vt:lpstr>
      <vt:lpstr>PowerPoint Presentation</vt:lpstr>
      <vt:lpstr>PowerPoint Presentation</vt:lpstr>
      <vt:lpstr>Timeline</vt:lpstr>
      <vt:lpstr>PowerPoint Presentation</vt:lpstr>
      <vt:lpstr>What is natural capital?</vt:lpstr>
      <vt:lpstr>What are the other capitals?</vt:lpstr>
      <vt:lpstr>PowerPoint Presentation</vt:lpstr>
      <vt:lpstr>Harmonization</vt:lpstr>
      <vt:lpstr>PowerPoint Presentation</vt:lpstr>
      <vt:lpstr>A unique collaborative process</vt:lpstr>
      <vt:lpstr>PowerPoint Presentation</vt:lpstr>
      <vt:lpstr>PowerPoint Presentation</vt:lpstr>
      <vt:lpstr>PowerPoint Presentation</vt:lpstr>
      <vt:lpstr>Translations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Forest Products Sector Guide</vt:lpstr>
      <vt:lpstr>Built Environment Sector Guide</vt:lpstr>
      <vt:lpstr>PowerPoint Presentation</vt:lpstr>
      <vt:lpstr>PowerPoint Presentation</vt:lpstr>
      <vt:lpstr>Oceans Supplement </vt:lpstr>
      <vt:lpstr>Biodiversity Supplement </vt:lpstr>
      <vt:lpstr>Get involved</vt:lpstr>
      <vt:lpstr>PowerPoint Presentation</vt:lpstr>
      <vt:lpstr>The Protocol Applied – Built Environment</vt:lpstr>
      <vt:lpstr>The Protocol Applied – Apparel</vt:lpstr>
      <vt:lpstr>PowerPoint Presentation</vt:lpstr>
      <vt:lpstr>The Protocol Applied – Automobiles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Impact pathway</vt:lpstr>
      <vt:lpstr>Impact pathway</vt:lpstr>
      <vt:lpstr>Impact pathway</vt:lpstr>
      <vt:lpstr>Dependency pathway</vt:lpstr>
      <vt:lpstr>Dependency pathway</vt:lpstr>
      <vt:lpstr>Dependency pathway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2015-02-25T06:35:15Z</dcterms:created>
  <dcterms:modified xsi:type="dcterms:W3CDTF">2017-06-16T11:26:45Z</dcterms:modified>
</cp:coreProperties>
</file>