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23" r:id="rId4"/>
    <p:sldMasterId id="2147483648" r:id="rId5"/>
    <p:sldMasterId id="2147484127" r:id="rId6"/>
  </p:sldMasterIdLst>
  <p:notesMasterIdLst>
    <p:notesMasterId r:id="rId76"/>
  </p:notesMasterIdLst>
  <p:sldIdLst>
    <p:sldId id="286" r:id="rId7"/>
    <p:sldId id="2145705344" r:id="rId8"/>
    <p:sldId id="2145705336" r:id="rId9"/>
    <p:sldId id="2145705335" r:id="rId10"/>
    <p:sldId id="2134804294" r:id="rId11"/>
    <p:sldId id="2145705240" r:id="rId12"/>
    <p:sldId id="2145705275" r:id="rId13"/>
    <p:sldId id="2145705334" r:id="rId14"/>
    <p:sldId id="2145705312" r:id="rId15"/>
    <p:sldId id="2145705314" r:id="rId16"/>
    <p:sldId id="2145705317" r:id="rId17"/>
    <p:sldId id="2145705313" r:id="rId18"/>
    <p:sldId id="2145705261" r:id="rId19"/>
    <p:sldId id="2145705242" r:id="rId20"/>
    <p:sldId id="2145705265" r:id="rId21"/>
    <p:sldId id="2145705287" r:id="rId22"/>
    <p:sldId id="2145705289" r:id="rId23"/>
    <p:sldId id="2145705288" r:id="rId24"/>
    <p:sldId id="2145705256" r:id="rId25"/>
    <p:sldId id="2145705281" r:id="rId26"/>
    <p:sldId id="2145705319" r:id="rId27"/>
    <p:sldId id="2145705252" r:id="rId28"/>
    <p:sldId id="2145705338" r:id="rId29"/>
    <p:sldId id="2145705258" r:id="rId30"/>
    <p:sldId id="2145705274" r:id="rId31"/>
    <p:sldId id="2145705251" r:id="rId32"/>
    <p:sldId id="2145705284" r:id="rId33"/>
    <p:sldId id="2145705323" r:id="rId34"/>
    <p:sldId id="2145705263" r:id="rId35"/>
    <p:sldId id="2145705264" r:id="rId36"/>
    <p:sldId id="2145705268" r:id="rId37"/>
    <p:sldId id="2145705271" r:id="rId38"/>
    <p:sldId id="2145705266" r:id="rId39"/>
    <p:sldId id="2145705283" r:id="rId40"/>
    <p:sldId id="2145705285" r:id="rId41"/>
    <p:sldId id="2145705278" r:id="rId42"/>
    <p:sldId id="2145705279" r:id="rId43"/>
    <p:sldId id="2145705282" r:id="rId44"/>
    <p:sldId id="2145705280" r:id="rId45"/>
    <p:sldId id="2145705332" r:id="rId46"/>
    <p:sldId id="2145705324" r:id="rId47"/>
    <p:sldId id="2145705272" r:id="rId48"/>
    <p:sldId id="2145705276" r:id="rId49"/>
    <p:sldId id="2145705247" r:id="rId50"/>
    <p:sldId id="2145705277" r:id="rId51"/>
    <p:sldId id="2145705286" r:id="rId52"/>
    <p:sldId id="2145705290" r:id="rId53"/>
    <p:sldId id="2145705291" r:id="rId54"/>
    <p:sldId id="2145705322" r:id="rId55"/>
    <p:sldId id="2145705294" r:id="rId56"/>
    <p:sldId id="2145705295" r:id="rId57"/>
    <p:sldId id="2145705321" r:id="rId58"/>
    <p:sldId id="2145705297" r:id="rId59"/>
    <p:sldId id="2145705320" r:id="rId60"/>
    <p:sldId id="2145705325" r:id="rId61"/>
    <p:sldId id="2145705300" r:id="rId62"/>
    <p:sldId id="2145705301" r:id="rId63"/>
    <p:sldId id="2145705326" r:id="rId64"/>
    <p:sldId id="2145705303" r:id="rId65"/>
    <p:sldId id="2145705304" r:id="rId66"/>
    <p:sldId id="2145705305" r:id="rId67"/>
    <p:sldId id="2145705306" r:id="rId68"/>
    <p:sldId id="2145705307" r:id="rId69"/>
    <p:sldId id="2145705308" r:id="rId70"/>
    <p:sldId id="2145705309" r:id="rId71"/>
    <p:sldId id="2145705310" r:id="rId72"/>
    <p:sldId id="2145705343" r:id="rId73"/>
    <p:sldId id="2145705337" r:id="rId74"/>
    <p:sldId id="2145705330"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BAB40E-E2DA-7BF3-4181-90005993C06B}" name="Sharon Brooks" initials="SB" userId="S::sharon.brooks@unep-wcmc.org::7032d678-e8f8-469e-ab95-5f7fd16ebea6" providerId="AD"/>
  <p188:author id="{5619431E-2A6A-CFBA-B139-524A568CED83}" name="Jacob Bedford" initials="JB" userId="S::jacob.bedford_unep-wcmc.org#ext#@wcmc-europe.eu::b6112e46-ae0d-4ee2-9bf8-d671e511c4b0" providerId="AD"/>
  <p188:author id="{2A379C29-2D95-3594-6CCC-C9EDC5AEB1BF}" name="emma.calhoun@unep-wcmc.org" initials="em" userId="S::urn:spo:guest#emma.calhoun@unep-wcmc.org::" providerId="AD"/>
  <p188:author id="{1C918844-CCDE-CC4A-001B-3EBCBDBFBE1C}" name="aisha.niazi@unep-wcmc.org" initials="ai" userId="S::urn:spo:guest#aisha.niazi@unep-wcmc.org::" providerId="AD"/>
  <p188:author id="{788E114B-B28A-A8C0-9252-F0EC89AA45BC}" name="aime.rankin@unep-wcmc.org" initials="ai" userId="S::urn:spo:guest#aime.rankin@unep-wcmc.org::" providerId="AD"/>
  <p188:author id="{FB029A5C-A46B-9627-0668-075BCCE1A75F}" name="Verhelst, Jolien" initials="JV" userId="S::jolien.verhelst@arcadis.com::78ce10fa-f759-40c6-8c75-bf0f3c18d558" providerId="AD"/>
  <p188:author id="{F9912365-6570-44C8-CEC7-C5E985DD4191}" name="Annelisa Grigg" initials="" userId="S::Annelisa@globalbalance.co.uk::984789a9-a7aa-4f29-b483-4fdfb824e402" providerId="AD"/>
  <p188:author id="{20334DE8-BD81-9C23-0E3E-484C170BF298}" name="Annelisa Grigg" initials="AG" userId="S::annelisa_globalbalance.co.uk#ext#@wcmc-europe.eu::c7ba31b7-1fa0-43e1-9d31-4c872afdd71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1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44F7A6-5F8F-6405-B179-91835E0B2A3A}" v="15" dt="2025-06-03T11:49:29.254"/>
    <p1510:client id="{C148CAD5-9789-4B33-E948-DF6518045FCB}" v="53" dt="2025-06-02T15:10:47.199"/>
    <p1510:client id="{E6472DD6-F84B-6DF7-E321-165B2CC8E379}" v="13" dt="2025-06-02T15:30:21.6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5.xml"/><Relationship Id="rId82" Type="http://schemas.microsoft.com/office/2015/10/relationships/revisionInfo" Target="revisionInfo.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notesMaster" Target="notesMasters/notesMaster1.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ob Bedford" userId="S::jacob.bedford_unep-wcmc.org#ext#@wcmc-europe.eu::b6112e46-ae0d-4ee2-9bf8-d671e511c4b0" providerId="AD" clId="Web-{A0674030-BD29-43D4-AAC6-41379F5091B9}"/>
    <pc:docChg chg="modSld">
      <pc:chgData name="Jacob Bedford" userId="S::jacob.bedford_unep-wcmc.org#ext#@wcmc-europe.eu::b6112e46-ae0d-4ee2-9bf8-d671e511c4b0" providerId="AD" clId="Web-{A0674030-BD29-43D4-AAC6-41379F5091B9}" dt="2024-05-14T17:23:31.467" v="15" actId="20577"/>
      <pc:docMkLst>
        <pc:docMk/>
      </pc:docMkLst>
      <pc:sldChg chg="modSp modCm">
        <pc:chgData name="Jacob Bedford" userId="S::jacob.bedford_unep-wcmc.org#ext#@wcmc-europe.eu::b6112e46-ae0d-4ee2-9bf8-d671e511c4b0" providerId="AD" clId="Web-{A0674030-BD29-43D4-AAC6-41379F5091B9}" dt="2024-05-14T17:23:31.467" v="15" actId="20577"/>
        <pc:sldMkLst>
          <pc:docMk/>
          <pc:sldMk cId="32398353" sldId="2145705274"/>
        </pc:sldMkLst>
        <pc:extLst>
          <p:ext xmlns:p="http://schemas.openxmlformats.org/presentationml/2006/main" uri="{D6D511B9-2390-475A-947B-AFAB55BFBCF1}">
            <pc226:cmChg xmlns:pc226="http://schemas.microsoft.com/office/powerpoint/2022/06/main/command" chg="mod">
              <pc226:chgData name="Jacob Bedford" userId="S::jacob.bedford_unep-wcmc.org#ext#@wcmc-europe.eu::b6112e46-ae0d-4ee2-9bf8-d671e511c4b0" providerId="AD" clId="Web-{A0674030-BD29-43D4-AAC6-41379F5091B9}" dt="2024-05-14T17:23:30.577" v="9"/>
              <pc2:cmMkLst xmlns:pc2="http://schemas.microsoft.com/office/powerpoint/2019/9/main/command">
                <pc:docMk/>
                <pc:sldMk cId="32398353" sldId="2145705274"/>
                <pc2:cmMk id="{3ACCDAFD-C306-054C-BBA8-241E82403934}"/>
              </pc2:cmMkLst>
            </pc226:cmChg>
          </p:ext>
        </pc:extLst>
      </pc:sldChg>
    </pc:docChg>
  </pc:docChgLst>
  <pc:docChgLst>
    <pc:chgData name="Jacob Bedford" userId="S::jacob.bedford_unep-wcmc.org#ext#@wcmc-europe.eu::b6112e46-ae0d-4ee2-9bf8-d671e511c4b0" providerId="AD" clId="Web-{20BB00CF-20AB-5890-1E8E-C36222FBB67C}"/>
    <pc:docChg chg="addSld delSld modSld sldOrd">
      <pc:chgData name="Jacob Bedford" userId="S::jacob.bedford_unep-wcmc.org#ext#@wcmc-europe.eu::b6112e46-ae0d-4ee2-9bf8-d671e511c4b0" providerId="AD" clId="Web-{20BB00CF-20AB-5890-1E8E-C36222FBB67C}" dt="2024-05-26T15:02:03.609" v="149" actId="20577"/>
      <pc:docMkLst>
        <pc:docMk/>
      </pc:docMkLst>
      <pc:sldChg chg="ord">
        <pc:chgData name="Jacob Bedford" userId="S::jacob.bedford_unep-wcmc.org#ext#@wcmc-europe.eu::b6112e46-ae0d-4ee2-9bf8-d671e511c4b0" providerId="AD" clId="Web-{20BB00CF-20AB-5890-1E8E-C36222FBB67C}" dt="2024-05-26T10:07:07.302" v="10"/>
        <pc:sldMkLst>
          <pc:docMk/>
          <pc:sldMk cId="2546838729" sldId="2145705251"/>
        </pc:sldMkLst>
      </pc:sldChg>
      <pc:sldChg chg="modSp ord delCm">
        <pc:chgData name="Jacob Bedford" userId="S::jacob.bedford_unep-wcmc.org#ext#@wcmc-europe.eu::b6112e46-ae0d-4ee2-9bf8-d671e511c4b0" providerId="AD" clId="Web-{20BB00CF-20AB-5890-1E8E-C36222FBB67C}" dt="2024-05-26T10:07:11.552" v="11"/>
        <pc:sldMkLst>
          <pc:docMk/>
          <pc:sldMk cId="32398353" sldId="2145705274"/>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20BB00CF-20AB-5890-1E8E-C36222FBB67C}" dt="2024-05-26T10:07:11.552" v="11"/>
              <pc2:cmMkLst xmlns:pc2="http://schemas.microsoft.com/office/powerpoint/2019/9/main/command">
                <pc:docMk/>
                <pc:sldMk cId="32398353" sldId="2145705274"/>
                <pc2:cmMk id="{BD4E1028-082D-494D-B9DD-4A5B7BE84548}"/>
              </pc2:cmMkLst>
            </pc226:cmChg>
            <pc226:cmChg xmlns:pc226="http://schemas.microsoft.com/office/powerpoint/2022/06/main/command" chg="del">
              <pc226:chgData name="Jacob Bedford" userId="S::jacob.bedford_unep-wcmc.org#ext#@wcmc-europe.eu::b6112e46-ae0d-4ee2-9bf8-d671e511c4b0" providerId="AD" clId="Web-{20BB00CF-20AB-5890-1E8E-C36222FBB67C}" dt="2024-05-26T10:06:26.332" v="8"/>
              <pc2:cmMkLst xmlns:pc2="http://schemas.microsoft.com/office/powerpoint/2019/9/main/command">
                <pc:docMk/>
                <pc:sldMk cId="32398353" sldId="2145705274"/>
                <pc2:cmMk id="{11F2AD34-97F9-C146-9874-1825B504273D}"/>
              </pc2:cmMkLst>
            </pc226:cmChg>
            <pc226:cmChg xmlns:pc226="http://schemas.microsoft.com/office/powerpoint/2022/06/main/command" chg="del">
              <pc226:chgData name="Jacob Bedford" userId="S::jacob.bedford_unep-wcmc.org#ext#@wcmc-europe.eu::b6112e46-ae0d-4ee2-9bf8-d671e511c4b0" providerId="AD" clId="Web-{20BB00CF-20AB-5890-1E8E-C36222FBB67C}" dt="2024-05-26T10:06:06.425" v="7"/>
              <pc2:cmMkLst xmlns:pc2="http://schemas.microsoft.com/office/powerpoint/2019/9/main/command">
                <pc:docMk/>
                <pc:sldMk cId="32398353" sldId="2145705274"/>
                <pc2:cmMk id="{3ACCDAFD-C306-054C-BBA8-241E82403934}"/>
              </pc2:cmMkLst>
            </pc226:cmChg>
          </p:ext>
        </pc:extLst>
      </pc:sldChg>
      <pc:sldChg chg="delCm">
        <pc:chgData name="Jacob Bedford" userId="S::jacob.bedford_unep-wcmc.org#ext#@wcmc-europe.eu::b6112e46-ae0d-4ee2-9bf8-d671e511c4b0" providerId="AD" clId="Web-{20BB00CF-20AB-5890-1E8E-C36222FBB67C}" dt="2024-05-26T10:07:25.068" v="12"/>
        <pc:sldMkLst>
          <pc:docMk/>
          <pc:sldMk cId="2268259182" sldId="2145705284"/>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20BB00CF-20AB-5890-1E8E-C36222FBB67C}" dt="2024-05-26T10:07:25.068" v="12"/>
              <pc2:cmMkLst xmlns:pc2="http://schemas.microsoft.com/office/powerpoint/2019/9/main/command">
                <pc:docMk/>
                <pc:sldMk cId="2268259182" sldId="2145705284"/>
                <pc2:cmMk id="{F09C5D0A-0F61-6348-888D-3580D8B6D5FD}"/>
              </pc2:cmMkLst>
            </pc226:cmChg>
          </p:ext>
        </pc:extLst>
      </pc:sldChg>
      <pc:sldChg chg="del">
        <pc:chgData name="Jacob Bedford" userId="S::jacob.bedford_unep-wcmc.org#ext#@wcmc-europe.eu::b6112e46-ae0d-4ee2-9bf8-d671e511c4b0" providerId="AD" clId="Web-{20BB00CF-20AB-5890-1E8E-C36222FBB67C}" dt="2024-05-26T14:56:30.549" v="14"/>
        <pc:sldMkLst>
          <pc:docMk/>
          <pc:sldMk cId="151870942" sldId="2145705318"/>
        </pc:sldMkLst>
      </pc:sldChg>
      <pc:sldChg chg="modSp delCm">
        <pc:chgData name="Jacob Bedford" userId="S::jacob.bedford_unep-wcmc.org#ext#@wcmc-europe.eu::b6112e46-ae0d-4ee2-9bf8-d671e511c4b0" providerId="AD" clId="Web-{20BB00CF-20AB-5890-1E8E-C36222FBB67C}" dt="2024-05-26T14:58:16.693" v="92"/>
        <pc:sldMkLst>
          <pc:docMk/>
          <pc:sldMk cId="4183806852" sldId="2145705331"/>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20BB00CF-20AB-5890-1E8E-C36222FBB67C}" dt="2024-05-26T14:58:16.693" v="92"/>
              <pc2:cmMkLst xmlns:pc2="http://schemas.microsoft.com/office/powerpoint/2019/9/main/command">
                <pc:docMk/>
                <pc:sldMk cId="4183806852" sldId="2145705331"/>
                <pc2:cmMk id="{36CFD0A2-C7FB-4946-86BE-E3F0AE3E0889}"/>
              </pc2:cmMkLst>
            </pc226:cmChg>
          </p:ext>
        </pc:extLst>
      </pc:sldChg>
      <pc:sldChg chg="modSp add">
        <pc:chgData name="Jacob Bedford" userId="S::jacob.bedford_unep-wcmc.org#ext#@wcmc-europe.eu::b6112e46-ae0d-4ee2-9bf8-d671e511c4b0" providerId="AD" clId="Web-{20BB00CF-20AB-5890-1E8E-C36222FBB67C}" dt="2024-05-26T15:02:03.609" v="149" actId="20577"/>
        <pc:sldMkLst>
          <pc:docMk/>
          <pc:sldMk cId="3363049206" sldId="2145705337"/>
        </pc:sldMkLst>
      </pc:sldChg>
      <pc:sldChg chg="add del">
        <pc:chgData name="Jacob Bedford" userId="S::jacob.bedford_unep-wcmc.org#ext#@wcmc-europe.eu::b6112e46-ae0d-4ee2-9bf8-d671e511c4b0" providerId="AD" clId="Web-{20BB00CF-20AB-5890-1E8E-C36222FBB67C}" dt="2024-05-26T14:57:51.005" v="82"/>
        <pc:sldMkLst>
          <pc:docMk/>
          <pc:sldMk cId="3544471662" sldId="2145705338"/>
        </pc:sldMkLst>
      </pc:sldChg>
    </pc:docChg>
  </pc:docChgLst>
  <pc:docChgLst>
    <pc:chgData name="Jacob Bedford" userId="S::jacob.bedford_unep-wcmc.org#ext#@wcmc-europe.eu::b6112e46-ae0d-4ee2-9bf8-d671e511c4b0" providerId="AD" clId="Web-{31EE1ABA-2947-A7BF-6BC4-2BC61290D0AD}"/>
    <pc:docChg chg="addSld modSld sldOrd">
      <pc:chgData name="Jacob Bedford" userId="S::jacob.bedford_unep-wcmc.org#ext#@wcmc-europe.eu::b6112e46-ae0d-4ee2-9bf8-d671e511c4b0" providerId="AD" clId="Web-{31EE1ABA-2947-A7BF-6BC4-2BC61290D0AD}" dt="2024-05-24T20:05:56.099" v="56" actId="20577"/>
      <pc:docMkLst>
        <pc:docMk/>
      </pc:docMkLst>
      <pc:sldChg chg="modCm">
        <pc:chgData name="Jacob Bedford" userId="S::jacob.bedford_unep-wcmc.org#ext#@wcmc-europe.eu::b6112e46-ae0d-4ee2-9bf8-d671e511c4b0" providerId="AD" clId="Web-{31EE1ABA-2947-A7BF-6BC4-2BC61290D0AD}" dt="2024-05-24T19:50:59.404" v="0"/>
        <pc:sldMkLst>
          <pc:docMk/>
          <pc:sldMk cId="3621193992" sldId="2134804294"/>
        </pc:sldMkLst>
        <pc:extLst>
          <p:ext xmlns:p="http://schemas.openxmlformats.org/presentationml/2006/main" uri="{D6D511B9-2390-475A-947B-AFAB55BFBCF1}">
            <pc226:cmChg xmlns:pc226="http://schemas.microsoft.com/office/powerpoint/2022/06/main/command" chg="mod">
              <pc226:chgData name="Jacob Bedford" userId="S::jacob.bedford_unep-wcmc.org#ext#@wcmc-europe.eu::b6112e46-ae0d-4ee2-9bf8-d671e511c4b0" providerId="AD" clId="Web-{31EE1ABA-2947-A7BF-6BC4-2BC61290D0AD}" dt="2024-05-24T19:50:59.404" v="0"/>
              <pc2:cmMkLst xmlns:pc2="http://schemas.microsoft.com/office/powerpoint/2019/9/main/command">
                <pc:docMk/>
                <pc:sldMk cId="3621193992" sldId="2134804294"/>
                <pc2:cmMk id="{4BAECE46-FFFC-874B-AF91-56DD311A86D1}"/>
              </pc2:cmMkLst>
            </pc226:cmChg>
          </p:ext>
        </pc:extLst>
      </pc:sldChg>
      <pc:sldChg chg="addSp delSp modSp">
        <pc:chgData name="Jacob Bedford" userId="S::jacob.bedford_unep-wcmc.org#ext#@wcmc-europe.eu::b6112e46-ae0d-4ee2-9bf8-d671e511c4b0" providerId="AD" clId="Web-{31EE1ABA-2947-A7BF-6BC4-2BC61290D0AD}" dt="2024-05-24T19:52:29.160" v="31"/>
        <pc:sldMkLst>
          <pc:docMk/>
          <pc:sldMk cId="783623210" sldId="2145705316"/>
        </pc:sldMkLst>
      </pc:sldChg>
      <pc:sldChg chg="delSp modSp modCm">
        <pc:chgData name="Jacob Bedford" userId="S::jacob.bedford_unep-wcmc.org#ext#@wcmc-europe.eu::b6112e46-ae0d-4ee2-9bf8-d671e511c4b0" providerId="AD" clId="Web-{31EE1ABA-2947-A7BF-6BC4-2BC61290D0AD}" dt="2024-05-24T19:53:46.915" v="38" actId="14100"/>
        <pc:sldMkLst>
          <pc:docMk/>
          <pc:sldMk cId="3869281059" sldId="2145705317"/>
        </pc:sldMkLst>
        <pc:extLst>
          <p:ext xmlns:p="http://schemas.openxmlformats.org/presentationml/2006/main" uri="{D6D511B9-2390-475A-947B-AFAB55BFBCF1}">
            <pc226:cmChg xmlns:pc226="http://schemas.microsoft.com/office/powerpoint/2022/06/main/command" chg="mod">
              <pc226:chgData name="Jacob Bedford" userId="S::jacob.bedford_unep-wcmc.org#ext#@wcmc-europe.eu::b6112e46-ae0d-4ee2-9bf8-d671e511c4b0" providerId="AD" clId="Web-{31EE1ABA-2947-A7BF-6BC4-2BC61290D0AD}" dt="2024-05-24T19:52:47.317" v="32"/>
              <pc2:cmMkLst xmlns:pc2="http://schemas.microsoft.com/office/powerpoint/2019/9/main/command">
                <pc:docMk/>
                <pc:sldMk cId="3869281059" sldId="2145705317"/>
                <pc2:cmMk id="{406B5CEF-604C-1E43-9830-67E48CB37780}"/>
              </pc2:cmMkLst>
            </pc226:cmChg>
          </p:ext>
        </pc:extLst>
      </pc:sldChg>
      <pc:sldChg chg="modSp">
        <pc:chgData name="Jacob Bedford" userId="S::jacob.bedford_unep-wcmc.org#ext#@wcmc-europe.eu::b6112e46-ae0d-4ee2-9bf8-d671e511c4b0" providerId="AD" clId="Web-{31EE1ABA-2947-A7BF-6BC4-2BC61290D0AD}" dt="2024-05-24T20:05:56.099" v="56" actId="20577"/>
        <pc:sldMkLst>
          <pc:docMk/>
          <pc:sldMk cId="3823928641" sldId="2145705330"/>
        </pc:sldMkLst>
      </pc:sldChg>
      <pc:sldChg chg="delSp modSp new ord">
        <pc:chgData name="Jacob Bedford" userId="S::jacob.bedford_unep-wcmc.org#ext#@wcmc-europe.eu::b6112e46-ae0d-4ee2-9bf8-d671e511c4b0" providerId="AD" clId="Web-{31EE1ABA-2947-A7BF-6BC4-2BC61290D0AD}" dt="2024-05-24T19:51:40.625" v="17" actId="20577"/>
        <pc:sldMkLst>
          <pc:docMk/>
          <pc:sldMk cId="3545157983" sldId="2145705335"/>
        </pc:sldMkLst>
      </pc:sldChg>
    </pc:docChg>
  </pc:docChgLst>
  <pc:docChgLst>
    <pc:chgData name="aime.rankin@unep-wcmc.org" userId="S::urn:spo:guest#aime.rankin@unep-wcmc.org::" providerId="AD" clId="Web-{14D653B1-116E-4C23-C72C-0A0DE5C53DD3}"/>
    <pc:docChg chg="modSld">
      <pc:chgData name="aime.rankin@unep-wcmc.org" userId="S::urn:spo:guest#aime.rankin@unep-wcmc.org::" providerId="AD" clId="Web-{14D653B1-116E-4C23-C72C-0A0DE5C53DD3}" dt="2024-05-24T08:36:46.233" v="12"/>
      <pc:docMkLst>
        <pc:docMk/>
      </pc:docMkLst>
      <pc:sldChg chg="addCm modCm">
        <pc:chgData name="aime.rankin@unep-wcmc.org" userId="S::urn:spo:guest#aime.rankin@unep-wcmc.org::" providerId="AD" clId="Web-{14D653B1-116E-4C23-C72C-0A0DE5C53DD3}" dt="2024-05-24T08:36:46.233" v="12"/>
        <pc:sldMkLst>
          <pc:docMk/>
          <pc:sldMk cId="2784721735" sldId="2145705300"/>
        </pc:sldMkLst>
        <pc:extLst>
          <p:ext xmlns:p="http://schemas.openxmlformats.org/presentationml/2006/main" uri="{D6D511B9-2390-475A-947B-AFAB55BFBCF1}">
            <pc226:cmChg xmlns:pc226="http://schemas.microsoft.com/office/powerpoint/2022/06/main/command" chg="add mod">
              <pc226:chgData name="aime.rankin@unep-wcmc.org" userId="S::urn:spo:guest#aime.rankin@unep-wcmc.org::" providerId="AD" clId="Web-{14D653B1-116E-4C23-C72C-0A0DE5C53DD3}" dt="2024-05-24T08:36:46.233" v="12"/>
              <pc2:cmMkLst xmlns:pc2="http://schemas.microsoft.com/office/powerpoint/2019/9/main/command">
                <pc:docMk/>
                <pc:sldMk cId="2784721735" sldId="2145705300"/>
                <pc2:cmMk id="{70088F1D-2FBF-491F-8AE8-4B57D1DF3DDE}"/>
              </pc2:cmMkLst>
            </pc226:cmChg>
          </p:ext>
        </pc:extLst>
      </pc:sldChg>
      <pc:sldChg chg="addSp modSp modCm">
        <pc:chgData name="aime.rankin@unep-wcmc.org" userId="S::urn:spo:guest#aime.rankin@unep-wcmc.org::" providerId="AD" clId="Web-{14D653B1-116E-4C23-C72C-0A0DE5C53DD3}" dt="2024-05-24T07:54:45.451" v="10"/>
        <pc:sldMkLst>
          <pc:docMk/>
          <pc:sldMk cId="1372371461" sldId="2145705320"/>
        </pc:sldMkLst>
        <pc:extLst>
          <p:ext xmlns:p="http://schemas.openxmlformats.org/presentationml/2006/main" uri="{D6D511B9-2390-475A-947B-AFAB55BFBCF1}">
            <pc226:cmChg xmlns:pc226="http://schemas.microsoft.com/office/powerpoint/2022/06/main/command" chg="mod">
              <pc226:chgData name="aime.rankin@unep-wcmc.org" userId="S::urn:spo:guest#aime.rankin@unep-wcmc.org::" providerId="AD" clId="Web-{14D653B1-116E-4C23-C72C-0A0DE5C53DD3}" dt="2024-05-24T07:54:45.451" v="10"/>
              <pc2:cmMkLst xmlns:pc2="http://schemas.microsoft.com/office/powerpoint/2019/9/main/command">
                <pc:docMk/>
                <pc:sldMk cId="1372371461" sldId="2145705320"/>
                <pc2:cmMk id="{CBC93C55-3DF3-5B48-85F7-3CE76A16C972}"/>
              </pc2:cmMkLst>
            </pc226:cmChg>
          </p:ext>
        </pc:extLst>
      </pc:sldChg>
      <pc:sldChg chg="delSp addCm">
        <pc:chgData name="aime.rankin@unep-wcmc.org" userId="S::urn:spo:guest#aime.rankin@unep-wcmc.org::" providerId="AD" clId="Web-{14D653B1-116E-4C23-C72C-0A0DE5C53DD3}" dt="2024-05-24T07:53:18.414" v="1"/>
        <pc:sldMkLst>
          <pc:docMk/>
          <pc:sldMk cId="2034946555" sldId="2145705321"/>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14D653B1-116E-4C23-C72C-0A0DE5C53DD3}" dt="2024-05-24T07:53:18.414" v="1"/>
              <pc2:cmMkLst xmlns:pc2="http://schemas.microsoft.com/office/powerpoint/2019/9/main/command">
                <pc:docMk/>
                <pc:sldMk cId="2034946555" sldId="2145705321"/>
                <pc2:cmMk id="{C5AED9C3-118A-4A72-901E-26D34900C650}"/>
              </pc2:cmMkLst>
            </pc226:cmChg>
          </p:ext>
        </pc:extLst>
      </pc:sldChg>
    </pc:docChg>
  </pc:docChgLst>
  <pc:docChgLst>
    <pc:chgData name="Jacob Bedford" userId="S::jacob.bedford_unep-wcmc.org#ext#@wcmc-europe.eu::b6112e46-ae0d-4ee2-9bf8-d671e511c4b0" providerId="AD" clId="Web-{BE3508F9-9ACB-CB07-2A13-4CCB95297E13}"/>
    <pc:docChg chg="modSld">
      <pc:chgData name="Jacob Bedford" userId="S::jacob.bedford_unep-wcmc.org#ext#@wcmc-europe.eu::b6112e46-ae0d-4ee2-9bf8-d671e511c4b0" providerId="AD" clId="Web-{BE3508F9-9ACB-CB07-2A13-4CCB95297E13}" dt="2024-08-12T12:52:09.558" v="0" actId="1076"/>
      <pc:docMkLst>
        <pc:docMk/>
      </pc:docMkLst>
      <pc:sldChg chg="modSp">
        <pc:chgData name="Jacob Bedford" userId="S::jacob.bedford_unep-wcmc.org#ext#@wcmc-europe.eu::b6112e46-ae0d-4ee2-9bf8-d671e511c4b0" providerId="AD" clId="Web-{BE3508F9-9ACB-CB07-2A13-4CCB95297E13}" dt="2024-08-12T12:52:09.558" v="0" actId="1076"/>
        <pc:sldMkLst>
          <pc:docMk/>
          <pc:sldMk cId="3334231423" sldId="2145705328"/>
        </pc:sldMkLst>
      </pc:sldChg>
    </pc:docChg>
  </pc:docChgLst>
  <pc:docChgLst>
    <pc:chgData name="aime.rankin@unep-wcmc.org" userId="S::urn:spo:guest#aime.rankin@unep-wcmc.org::" providerId="AD" clId="Web-{70D7739F-28BB-641B-8A84-A27F940158FB}"/>
    <pc:docChg chg="addSld delSld modSld sldOrd">
      <pc:chgData name="aime.rankin@unep-wcmc.org" userId="S::urn:spo:guest#aime.rankin@unep-wcmc.org::" providerId="AD" clId="Web-{70D7739F-28BB-641B-8A84-A27F940158FB}" dt="2024-05-24T07:49:36.027" v="1047"/>
      <pc:docMkLst>
        <pc:docMk/>
      </pc:docMkLst>
      <pc:sldChg chg="modSp">
        <pc:chgData name="aime.rankin@unep-wcmc.org" userId="S::urn:spo:guest#aime.rankin@unep-wcmc.org::" providerId="AD" clId="Web-{70D7739F-28BB-641B-8A84-A27F940158FB}" dt="2024-05-24T06:28:21.423" v="12" actId="20577"/>
        <pc:sldMkLst>
          <pc:docMk/>
          <pc:sldMk cId="3621193992" sldId="2134804294"/>
        </pc:sldMkLst>
      </pc:sldChg>
      <pc:sldChg chg="addSp">
        <pc:chgData name="aime.rankin@unep-wcmc.org" userId="S::urn:spo:guest#aime.rankin@unep-wcmc.org::" providerId="AD" clId="Web-{70D7739F-28BB-641B-8A84-A27F940158FB}" dt="2024-05-24T06:29:08.424" v="14"/>
        <pc:sldMkLst>
          <pc:docMk/>
          <pc:sldMk cId="571107006" sldId="2145705252"/>
        </pc:sldMkLst>
      </pc:sldChg>
      <pc:sldChg chg="addSp modSp addCm modCm">
        <pc:chgData name="aime.rankin@unep-wcmc.org" userId="S::urn:spo:guest#aime.rankin@unep-wcmc.org::" providerId="AD" clId="Web-{70D7739F-28BB-641B-8A84-A27F940158FB}" dt="2024-05-24T06:30:34.927" v="16"/>
        <pc:sldMkLst>
          <pc:docMk/>
          <pc:sldMk cId="1480510379" sldId="2145705290"/>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70D7739F-28BB-641B-8A84-A27F940158FB}" dt="2024-05-24T06:30:34.927" v="16"/>
              <pc2:cmMkLst xmlns:pc2="http://schemas.microsoft.com/office/powerpoint/2019/9/main/command">
                <pc:docMk/>
                <pc:sldMk cId="1480510379" sldId="2145705290"/>
                <pc2:cmMk id="{B1EFDC16-D6C1-4196-AC8B-3FFCCDDB2552}"/>
              </pc2:cmMkLst>
            </pc226:cmChg>
            <pc226:cmChg xmlns:pc226="http://schemas.microsoft.com/office/powerpoint/2022/06/main/command" chg="mod">
              <pc226:chgData name="aime.rankin@unep-wcmc.org" userId="S::urn:spo:guest#aime.rankin@unep-wcmc.org::" providerId="AD" clId="Web-{70D7739F-28BB-641B-8A84-A27F940158FB}" dt="2024-05-24T06:28:24.438" v="13"/>
              <pc2:cmMkLst xmlns:pc2="http://schemas.microsoft.com/office/powerpoint/2019/9/main/command">
                <pc:docMk/>
                <pc:sldMk cId="1480510379" sldId="2145705290"/>
                <pc2:cmMk id="{5759EDD7-AF71-914F-8799-163347115F39}"/>
              </pc2:cmMkLst>
            </pc226:cmChg>
          </p:ext>
        </pc:extLst>
      </pc:sldChg>
      <pc:sldChg chg="modSp addCm modNotes">
        <pc:chgData name="aime.rankin@unep-wcmc.org" userId="S::urn:spo:guest#aime.rankin@unep-wcmc.org::" providerId="AD" clId="Web-{70D7739F-28BB-641B-8A84-A27F940158FB}" dt="2024-05-24T07:15:27.862" v="957"/>
        <pc:sldMkLst>
          <pc:docMk/>
          <pc:sldMk cId="222717650" sldId="2145705294"/>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70D7739F-28BB-641B-8A84-A27F940158FB}" dt="2024-05-24T07:15:26.753" v="956"/>
              <pc2:cmMkLst xmlns:pc2="http://schemas.microsoft.com/office/powerpoint/2019/9/main/command">
                <pc:docMk/>
                <pc:sldMk cId="222717650" sldId="2145705294"/>
                <pc2:cmMk id="{5D02E42D-40C0-46F6-ACBF-A5D34BE3516E}"/>
              </pc2:cmMkLst>
            </pc226:cmChg>
          </p:ext>
        </pc:extLst>
      </pc:sldChg>
      <pc:sldChg chg="addCm modNotes">
        <pc:chgData name="aime.rankin@unep-wcmc.org" userId="S::urn:spo:guest#aime.rankin@unep-wcmc.org::" providerId="AD" clId="Web-{70D7739F-28BB-641B-8A84-A27F940158FB}" dt="2024-05-24T07:18:59.479" v="1045"/>
        <pc:sldMkLst>
          <pc:docMk/>
          <pc:sldMk cId="2725816755" sldId="2145705295"/>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70D7739F-28BB-641B-8A84-A27F940158FB}" dt="2024-05-24T07:18:59.479" v="1045"/>
              <pc2:cmMkLst xmlns:pc2="http://schemas.microsoft.com/office/powerpoint/2019/9/main/command">
                <pc:docMk/>
                <pc:sldMk cId="2725816755" sldId="2145705295"/>
                <pc2:cmMk id="{1BE9074C-E6A0-46AD-B747-0610A800AEEA}"/>
              </pc2:cmMkLst>
            </pc226:cmChg>
          </p:ext>
        </pc:extLst>
      </pc:sldChg>
      <pc:sldChg chg="modSp addCm modCm modNotes">
        <pc:chgData name="aime.rankin@unep-wcmc.org" userId="S::urn:spo:guest#aime.rankin@unep-wcmc.org::" providerId="AD" clId="Web-{70D7739F-28BB-641B-8A84-A27F940158FB}" dt="2024-05-24T06:54:50.709" v="432"/>
        <pc:sldMkLst>
          <pc:docMk/>
          <pc:sldMk cId="2800953340" sldId="2145705297"/>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70D7739F-28BB-641B-8A84-A27F940158FB}" dt="2024-05-24T06:54:50.709" v="432"/>
              <pc2:cmMkLst xmlns:pc2="http://schemas.microsoft.com/office/powerpoint/2019/9/main/command">
                <pc:docMk/>
                <pc:sldMk cId="2800953340" sldId="2145705297"/>
                <pc2:cmMk id="{18254A87-C2F0-4B00-8074-AA56C05C930C}"/>
              </pc2:cmMkLst>
            </pc226:cmChg>
            <pc226:cmChg xmlns:pc226="http://schemas.microsoft.com/office/powerpoint/2022/06/main/command" chg="mod">
              <pc226:chgData name="aime.rankin@unep-wcmc.org" userId="S::urn:spo:guest#aime.rankin@unep-wcmc.org::" providerId="AD" clId="Web-{70D7739F-28BB-641B-8A84-A27F940158FB}" dt="2024-05-24T06:43:35.094" v="260"/>
              <pc2:cmMkLst xmlns:pc2="http://schemas.microsoft.com/office/powerpoint/2019/9/main/command">
                <pc:docMk/>
                <pc:sldMk cId="2800953340" sldId="2145705297"/>
                <pc2:cmMk id="{FFC1B3B8-0FA8-CB4B-889C-288DAAF3B297}"/>
              </pc2:cmMkLst>
            </pc226:cmChg>
          </p:ext>
        </pc:extLst>
      </pc:sldChg>
      <pc:sldChg chg="delSp modSp">
        <pc:chgData name="aime.rankin@unep-wcmc.org" userId="S::urn:spo:guest#aime.rankin@unep-wcmc.org::" providerId="AD" clId="Web-{70D7739F-28BB-641B-8A84-A27F940158FB}" dt="2024-05-24T07:49:36.027" v="1047"/>
        <pc:sldMkLst>
          <pc:docMk/>
          <pc:sldMk cId="2034946555" sldId="2145705321"/>
        </pc:sldMkLst>
      </pc:sldChg>
      <pc:sldChg chg="addCm modNotes">
        <pc:chgData name="aime.rankin@unep-wcmc.org" userId="S::urn:spo:guest#aime.rankin@unep-wcmc.org::" providerId="AD" clId="Web-{70D7739F-28BB-641B-8A84-A27F940158FB}" dt="2024-05-24T06:57:38.105" v="463"/>
        <pc:sldMkLst>
          <pc:docMk/>
          <pc:sldMk cId="2665970981" sldId="2145705322"/>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70D7739F-28BB-641B-8A84-A27F940158FB}" dt="2024-05-24T06:57:34.901" v="462"/>
              <pc2:cmMkLst xmlns:pc2="http://schemas.microsoft.com/office/powerpoint/2019/9/main/command">
                <pc:docMk/>
                <pc:sldMk cId="2665970981" sldId="2145705322"/>
                <pc2:cmMk id="{142A02DB-FA83-400D-A78A-50B661399E8F}"/>
              </pc2:cmMkLst>
            </pc226:cmChg>
          </p:ext>
        </pc:extLst>
      </pc:sldChg>
      <pc:sldChg chg="modCm">
        <pc:chgData name="aime.rankin@unep-wcmc.org" userId="S::urn:spo:guest#aime.rankin@unep-wcmc.org::" providerId="AD" clId="Web-{70D7739F-28BB-641B-8A84-A27F940158FB}" dt="2024-05-24T06:24:31.943" v="0"/>
        <pc:sldMkLst>
          <pc:docMk/>
          <pc:sldMk cId="399173213" sldId="2145705324"/>
        </pc:sldMkLst>
        <pc:extLst>
          <p:ext xmlns:p="http://schemas.openxmlformats.org/presentationml/2006/main" uri="{D6D511B9-2390-475A-947B-AFAB55BFBCF1}">
            <pc226:cmChg xmlns:pc226="http://schemas.microsoft.com/office/powerpoint/2022/06/main/command" chg="mod">
              <pc226:chgData name="aime.rankin@unep-wcmc.org" userId="S::urn:spo:guest#aime.rankin@unep-wcmc.org::" providerId="AD" clId="Web-{70D7739F-28BB-641B-8A84-A27F940158FB}" dt="2024-05-24T06:24:31.943" v="0"/>
              <pc2:cmMkLst xmlns:pc2="http://schemas.microsoft.com/office/powerpoint/2019/9/main/command">
                <pc:docMk/>
                <pc:sldMk cId="399173213" sldId="2145705324"/>
                <pc2:cmMk id="{52216518-4639-3C47-9F2F-425E590FC1BE}"/>
              </pc2:cmMkLst>
            </pc226:cmChg>
          </p:ext>
        </pc:extLst>
      </pc:sldChg>
      <pc:sldChg chg="delSp modSp add replId addCm">
        <pc:chgData name="aime.rankin@unep-wcmc.org" userId="S::urn:spo:guest#aime.rankin@unep-wcmc.org::" providerId="AD" clId="Web-{70D7739F-28BB-641B-8A84-A27F940158FB}" dt="2024-05-24T06:33:32.151" v="88"/>
        <pc:sldMkLst>
          <pc:docMk/>
          <pc:sldMk cId="500191164" sldId="2145705333"/>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70D7739F-28BB-641B-8A84-A27F940158FB}" dt="2024-05-24T06:33:32.151" v="88"/>
              <pc2:cmMkLst xmlns:pc2="http://schemas.microsoft.com/office/powerpoint/2019/9/main/command">
                <pc:docMk/>
                <pc:sldMk cId="500191164" sldId="2145705333"/>
                <pc2:cmMk id="{2F416AA9-EEE4-4BEB-96F5-756CBDCC80DC}"/>
              </pc2:cmMkLst>
            </pc226:cmChg>
          </p:ext>
        </pc:extLst>
      </pc:sldChg>
      <pc:sldChg chg="add del replId">
        <pc:chgData name="aime.rankin@unep-wcmc.org" userId="S::urn:spo:guest#aime.rankin@unep-wcmc.org::" providerId="AD" clId="Web-{70D7739F-28BB-641B-8A84-A27F940158FB}" dt="2024-05-24T06:31:20.977" v="18"/>
        <pc:sldMkLst>
          <pc:docMk/>
          <pc:sldMk cId="3175119845" sldId="2145705333"/>
        </pc:sldMkLst>
      </pc:sldChg>
      <pc:sldChg chg="addSp delSp modSp new ord addCm">
        <pc:chgData name="aime.rankin@unep-wcmc.org" userId="S::urn:spo:guest#aime.rankin@unep-wcmc.org::" providerId="AD" clId="Web-{70D7739F-28BB-641B-8A84-A27F940158FB}" dt="2024-05-24T06:42:14.935" v="254"/>
        <pc:sldMkLst>
          <pc:docMk/>
          <pc:sldMk cId="2484499983" sldId="2145705334"/>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70D7739F-28BB-641B-8A84-A27F940158FB}" dt="2024-05-24T06:42:14.935" v="254"/>
              <pc2:cmMkLst xmlns:pc2="http://schemas.microsoft.com/office/powerpoint/2019/9/main/command">
                <pc:docMk/>
                <pc:sldMk cId="2484499983" sldId="2145705334"/>
                <pc2:cmMk id="{0B82EA29-CD6B-402D-9EF2-0C43E634E188}"/>
              </pc2:cmMkLst>
            </pc226:cmChg>
          </p:ext>
        </pc:extLst>
      </pc:sldChg>
    </pc:docChg>
  </pc:docChgLst>
  <pc:docChgLst>
    <pc:chgData name="Sharon Brooks" userId="7032d678-e8f8-469e-ab95-5f7fd16ebea6" providerId="ADAL" clId="{706F7F8B-1D02-4575-B90B-DA941C5A6D87}"/>
    <pc:docChg chg="modSld">
      <pc:chgData name="Sharon Brooks" userId="7032d678-e8f8-469e-ab95-5f7fd16ebea6" providerId="ADAL" clId="{706F7F8B-1D02-4575-B90B-DA941C5A6D87}" dt="2024-05-31T10:59:31.598" v="25"/>
      <pc:docMkLst>
        <pc:docMk/>
      </pc:docMkLst>
      <pc:sldChg chg="addCm">
        <pc:chgData name="Sharon Brooks" userId="7032d678-e8f8-469e-ab95-5f7fd16ebea6" providerId="ADAL" clId="{706F7F8B-1D02-4575-B90B-DA941C5A6D87}" dt="2024-05-31T10:36:59.980" v="10"/>
        <pc:sldMkLst>
          <pc:docMk/>
          <pc:sldMk cId="2665629202" sldId="2145705258"/>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706F7F8B-1D02-4575-B90B-DA941C5A6D87}" dt="2024-05-31T10:36:26.088" v="9"/>
              <pc2:cmMkLst xmlns:pc2="http://schemas.microsoft.com/office/powerpoint/2019/9/main/command">
                <pc:docMk/>
                <pc:sldMk cId="2665629202" sldId="2145705258"/>
                <pc2:cmMk id="{BF1EDF0E-74F4-4200-BC05-DAFEE4086961}"/>
              </pc2:cmMkLst>
            </pc226:cmChg>
            <pc226:cmChg xmlns:pc226="http://schemas.microsoft.com/office/powerpoint/2022/06/main/command" chg="add">
              <pc226:chgData name="Sharon Brooks" userId="7032d678-e8f8-469e-ab95-5f7fd16ebea6" providerId="ADAL" clId="{706F7F8B-1D02-4575-B90B-DA941C5A6D87}" dt="2024-05-31T10:36:59.980" v="10"/>
              <pc2:cmMkLst xmlns:pc2="http://schemas.microsoft.com/office/powerpoint/2019/9/main/command">
                <pc:docMk/>
                <pc:sldMk cId="2665629202" sldId="2145705258"/>
                <pc2:cmMk id="{BE1B57D1-48B4-45FC-951C-AE57441B7901}"/>
              </pc2:cmMkLst>
            </pc226:cmChg>
          </p:ext>
        </pc:extLst>
      </pc:sldChg>
      <pc:sldChg chg="addCm">
        <pc:chgData name="Sharon Brooks" userId="7032d678-e8f8-469e-ab95-5f7fd16ebea6" providerId="ADAL" clId="{706F7F8B-1D02-4575-B90B-DA941C5A6D87}" dt="2024-05-31T10:31:27.264" v="6"/>
        <pc:sldMkLst>
          <pc:docMk/>
          <pc:sldMk cId="3858035806" sldId="2145705265"/>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706F7F8B-1D02-4575-B90B-DA941C5A6D87}" dt="2024-05-31T10:31:27.264" v="6"/>
              <pc2:cmMkLst xmlns:pc2="http://schemas.microsoft.com/office/powerpoint/2019/9/main/command">
                <pc:docMk/>
                <pc:sldMk cId="3858035806" sldId="2145705265"/>
                <pc2:cmMk id="{4ADF743B-9D92-4A8E-B59D-23C27EF16860}"/>
              </pc2:cmMkLst>
            </pc226:cmChg>
          </p:ext>
        </pc:extLst>
      </pc:sldChg>
      <pc:sldChg chg="modSp mod addCm">
        <pc:chgData name="Sharon Brooks" userId="7032d678-e8f8-469e-ab95-5f7fd16ebea6" providerId="ADAL" clId="{706F7F8B-1D02-4575-B90B-DA941C5A6D87}" dt="2024-05-31T10:41:40.793" v="13"/>
        <pc:sldMkLst>
          <pc:docMk/>
          <pc:sldMk cId="677730147" sldId="2145705285"/>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706F7F8B-1D02-4575-B90B-DA941C5A6D87}" dt="2024-05-31T10:41:40.793" v="13"/>
              <pc2:cmMkLst xmlns:pc2="http://schemas.microsoft.com/office/powerpoint/2019/9/main/command">
                <pc:docMk/>
                <pc:sldMk cId="677730147" sldId="2145705285"/>
                <pc2:cmMk id="{7F7C6419-1096-462A-9C2D-03278FEFB2F7}"/>
              </pc2:cmMkLst>
            </pc226:cmChg>
          </p:ext>
        </pc:extLst>
      </pc:sldChg>
      <pc:sldChg chg="modSp mod">
        <pc:chgData name="Sharon Brooks" userId="7032d678-e8f8-469e-ab95-5f7fd16ebea6" providerId="ADAL" clId="{706F7F8B-1D02-4575-B90B-DA941C5A6D87}" dt="2024-05-31T10:35:09.045" v="8" actId="6549"/>
        <pc:sldMkLst>
          <pc:docMk/>
          <pc:sldMk cId="208539352" sldId="2145705288"/>
        </pc:sldMkLst>
      </pc:sldChg>
      <pc:sldChg chg="addCm">
        <pc:chgData name="Sharon Brooks" userId="7032d678-e8f8-469e-ab95-5f7fd16ebea6" providerId="ADAL" clId="{706F7F8B-1D02-4575-B90B-DA941C5A6D87}" dt="2024-05-31T10:34:52.319" v="7"/>
        <pc:sldMkLst>
          <pc:docMk/>
          <pc:sldMk cId="237381910" sldId="2145705289"/>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706F7F8B-1D02-4575-B90B-DA941C5A6D87}" dt="2024-05-31T10:34:52.319" v="7"/>
              <pc2:cmMkLst xmlns:pc2="http://schemas.microsoft.com/office/powerpoint/2019/9/main/command">
                <pc:docMk/>
                <pc:sldMk cId="237381910" sldId="2145705289"/>
                <pc2:cmMk id="{C0A51E63-26EA-491C-8779-A81A94AC1946}"/>
              </pc2:cmMkLst>
            </pc226:cmChg>
          </p:ext>
        </pc:extLst>
      </pc:sldChg>
      <pc:sldChg chg="addCm modCm">
        <pc:chgData name="Sharon Brooks" userId="7032d678-e8f8-469e-ab95-5f7fd16ebea6" providerId="ADAL" clId="{706F7F8B-1D02-4575-B90B-DA941C5A6D87}" dt="2024-05-31T10:54:12.176" v="22"/>
        <pc:sldMkLst>
          <pc:docMk/>
          <pc:sldMk cId="222717650" sldId="2145705294"/>
        </pc:sldMkLst>
        <pc:extLst>
          <p:ext xmlns:p="http://schemas.openxmlformats.org/presentationml/2006/main" uri="{D6D511B9-2390-475A-947B-AFAB55BFBCF1}">
            <pc226:cmChg xmlns:pc226="http://schemas.microsoft.com/office/powerpoint/2022/06/main/command" chg="add mod">
              <pc226:chgData name="Sharon Brooks" userId="7032d678-e8f8-469e-ab95-5f7fd16ebea6" providerId="ADAL" clId="{706F7F8B-1D02-4575-B90B-DA941C5A6D87}" dt="2024-05-31T10:54:12.176" v="22"/>
              <pc2:cmMkLst xmlns:pc2="http://schemas.microsoft.com/office/powerpoint/2019/9/main/command">
                <pc:docMk/>
                <pc:sldMk cId="222717650" sldId="2145705294"/>
                <pc2:cmMk id="{64A36E8C-CCA9-4CF3-AF2F-3D91C2328E4C}"/>
              </pc2:cmMkLst>
              <pc226:cmRplyChg chg="add del">
                <pc226:chgData name="Sharon Brooks" userId="7032d678-e8f8-469e-ab95-5f7fd16ebea6" providerId="ADAL" clId="{706F7F8B-1D02-4575-B90B-DA941C5A6D87}" dt="2024-05-31T10:53:23.090" v="21"/>
                <pc2:cmRplyMkLst xmlns:pc2="http://schemas.microsoft.com/office/powerpoint/2019/9/main/command">
                  <pc:docMk/>
                  <pc:sldMk cId="222717650" sldId="2145705294"/>
                  <pc2:cmMk id="{64A36E8C-CCA9-4CF3-AF2F-3D91C2328E4C}"/>
                  <pc2:cmRplyMk id="{06F3C726-E831-4205-AEC4-5E648AC8489A}"/>
                </pc2:cmRplyMkLst>
              </pc226:cmRplyChg>
              <pc226:cmRplyChg chg="add del">
                <pc226:chgData name="Sharon Brooks" userId="7032d678-e8f8-469e-ab95-5f7fd16ebea6" providerId="ADAL" clId="{706F7F8B-1D02-4575-B90B-DA941C5A6D87}" dt="2024-05-31T10:48:39.843" v="17"/>
                <pc2:cmRplyMkLst xmlns:pc2="http://schemas.microsoft.com/office/powerpoint/2019/9/main/command">
                  <pc:docMk/>
                  <pc:sldMk cId="222717650" sldId="2145705294"/>
                  <pc2:cmMk id="{64A36E8C-CCA9-4CF3-AF2F-3D91C2328E4C}"/>
                  <pc2:cmRplyMk id="{802B82EA-5E70-4353-8594-632F6ED76A0E}"/>
                </pc2:cmRplyMkLst>
              </pc226:cmRplyChg>
            </pc226:cmChg>
          </p:ext>
        </pc:extLst>
      </pc:sldChg>
      <pc:sldChg chg="addCm delCm">
        <pc:chgData name="Sharon Brooks" userId="7032d678-e8f8-469e-ab95-5f7fd16ebea6" providerId="ADAL" clId="{706F7F8B-1D02-4575-B90B-DA941C5A6D87}" dt="2024-05-31T10:53:10.721" v="20"/>
        <pc:sldMkLst>
          <pc:docMk/>
          <pc:sldMk cId="2800953340" sldId="2145705297"/>
        </pc:sldMkLst>
        <pc:extLst>
          <p:ext xmlns:p="http://schemas.openxmlformats.org/presentationml/2006/main" uri="{D6D511B9-2390-475A-947B-AFAB55BFBCF1}">
            <pc226:cmChg xmlns:pc226="http://schemas.microsoft.com/office/powerpoint/2022/06/main/command" chg="add del">
              <pc226:chgData name="Sharon Brooks" userId="7032d678-e8f8-469e-ab95-5f7fd16ebea6" providerId="ADAL" clId="{706F7F8B-1D02-4575-B90B-DA941C5A6D87}" dt="2024-05-31T10:53:10.721" v="20"/>
              <pc2:cmMkLst xmlns:pc2="http://schemas.microsoft.com/office/powerpoint/2019/9/main/command">
                <pc:docMk/>
                <pc:sldMk cId="2800953340" sldId="2145705297"/>
                <pc2:cmMk id="{62145CB4-5B53-459C-AD36-9F19D38F6511}"/>
              </pc2:cmMkLst>
            </pc226:cmChg>
          </p:ext>
        </pc:extLst>
      </pc:sldChg>
      <pc:sldChg chg="addCm">
        <pc:chgData name="Sharon Brooks" userId="7032d678-e8f8-469e-ab95-5f7fd16ebea6" providerId="ADAL" clId="{706F7F8B-1D02-4575-B90B-DA941C5A6D87}" dt="2024-05-31T10:58:28.685" v="24"/>
        <pc:sldMkLst>
          <pc:docMk/>
          <pc:sldMk cId="2784721735" sldId="2145705300"/>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706F7F8B-1D02-4575-B90B-DA941C5A6D87}" dt="2024-05-31T10:58:28.685" v="24"/>
              <pc2:cmMkLst xmlns:pc2="http://schemas.microsoft.com/office/powerpoint/2019/9/main/command">
                <pc:docMk/>
                <pc:sldMk cId="2784721735" sldId="2145705300"/>
                <pc2:cmMk id="{B9356D0E-2C03-40F9-B68D-78C4915E223F}"/>
              </pc2:cmMkLst>
            </pc226:cmChg>
          </p:ext>
        </pc:extLst>
      </pc:sldChg>
      <pc:sldChg chg="addCm">
        <pc:chgData name="Sharon Brooks" userId="7032d678-e8f8-469e-ab95-5f7fd16ebea6" providerId="ADAL" clId="{706F7F8B-1D02-4575-B90B-DA941C5A6D87}" dt="2024-05-31T10:25:39.959" v="1"/>
        <pc:sldMkLst>
          <pc:docMk/>
          <pc:sldMk cId="2715505388" sldId="2145705312"/>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706F7F8B-1D02-4575-B90B-DA941C5A6D87}" dt="2024-05-31T10:25:39.959" v="1"/>
              <pc2:cmMkLst xmlns:pc2="http://schemas.microsoft.com/office/powerpoint/2019/9/main/command">
                <pc:docMk/>
                <pc:sldMk cId="2715505388" sldId="2145705312"/>
                <pc2:cmMk id="{F5B19A85-E4CF-4473-A5C0-060E443B580B}"/>
              </pc2:cmMkLst>
            </pc226:cmChg>
          </p:ext>
        </pc:extLst>
      </pc:sldChg>
      <pc:sldChg chg="modSp mod">
        <pc:chgData name="Sharon Brooks" userId="7032d678-e8f8-469e-ab95-5f7fd16ebea6" providerId="ADAL" clId="{706F7F8B-1D02-4575-B90B-DA941C5A6D87}" dt="2024-05-31T10:26:02.505" v="3" actId="6549"/>
        <pc:sldMkLst>
          <pc:docMk/>
          <pc:sldMk cId="89010317" sldId="2145705314"/>
        </pc:sldMkLst>
      </pc:sldChg>
      <pc:sldChg chg="addCm">
        <pc:chgData name="Sharon Brooks" userId="7032d678-e8f8-469e-ab95-5f7fd16ebea6" providerId="ADAL" clId="{706F7F8B-1D02-4575-B90B-DA941C5A6D87}" dt="2024-05-31T10:27:27.699" v="4"/>
        <pc:sldMkLst>
          <pc:docMk/>
          <pc:sldMk cId="1490073761" sldId="2145705315"/>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706F7F8B-1D02-4575-B90B-DA941C5A6D87}" dt="2024-05-31T10:27:27.699" v="4"/>
              <pc2:cmMkLst xmlns:pc2="http://schemas.microsoft.com/office/powerpoint/2019/9/main/command">
                <pc:docMk/>
                <pc:sldMk cId="1490073761" sldId="2145705315"/>
                <pc2:cmMk id="{EF6A7914-5A26-45BC-A1EC-BFF2471441F8}"/>
              </pc2:cmMkLst>
            </pc226:cmChg>
          </p:ext>
        </pc:extLst>
      </pc:sldChg>
      <pc:sldChg chg="addCm">
        <pc:chgData name="Sharon Brooks" userId="7032d678-e8f8-469e-ab95-5f7fd16ebea6" providerId="ADAL" clId="{706F7F8B-1D02-4575-B90B-DA941C5A6D87}" dt="2024-05-31T10:29:49.730" v="5"/>
        <pc:sldMkLst>
          <pc:docMk/>
          <pc:sldMk cId="783623210" sldId="2145705316"/>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706F7F8B-1D02-4575-B90B-DA941C5A6D87}" dt="2024-05-31T10:29:49.730" v="5"/>
              <pc2:cmMkLst xmlns:pc2="http://schemas.microsoft.com/office/powerpoint/2019/9/main/command">
                <pc:docMk/>
                <pc:sldMk cId="783623210" sldId="2145705316"/>
                <pc2:cmMk id="{35EE4BA4-A02D-415B-8A17-EEA39F72621A}"/>
              </pc2:cmMkLst>
            </pc226:cmChg>
          </p:ext>
        </pc:extLst>
      </pc:sldChg>
      <pc:sldChg chg="addCm">
        <pc:chgData name="Sharon Brooks" userId="7032d678-e8f8-469e-ab95-5f7fd16ebea6" providerId="ADAL" clId="{706F7F8B-1D02-4575-B90B-DA941C5A6D87}" dt="2024-05-31T10:56:43.726" v="23"/>
        <pc:sldMkLst>
          <pc:docMk/>
          <pc:sldMk cId="1372371461" sldId="2145705320"/>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706F7F8B-1D02-4575-B90B-DA941C5A6D87}" dt="2024-05-31T10:56:43.726" v="23"/>
              <pc2:cmMkLst xmlns:pc2="http://schemas.microsoft.com/office/powerpoint/2019/9/main/command">
                <pc:docMk/>
                <pc:sldMk cId="1372371461" sldId="2145705320"/>
                <pc2:cmMk id="{7A651EFA-FD58-4716-949F-3014FD92E699}"/>
              </pc2:cmMkLst>
            </pc226:cmChg>
          </p:ext>
        </pc:extLst>
      </pc:sldChg>
      <pc:sldChg chg="modCm">
        <pc:chgData name="Sharon Brooks" userId="7032d678-e8f8-469e-ab95-5f7fd16ebea6" providerId="ADAL" clId="{706F7F8B-1D02-4575-B90B-DA941C5A6D87}" dt="2024-05-31T10:59:31.598" v="25"/>
        <pc:sldMkLst>
          <pc:docMk/>
          <pc:sldMk cId="4183806852" sldId="2145705331"/>
        </pc:sldMkLst>
        <pc:extLst>
          <p:ext xmlns:p="http://schemas.openxmlformats.org/presentationml/2006/main" uri="{D6D511B9-2390-475A-947B-AFAB55BFBCF1}">
            <pc226:cmChg xmlns:pc226="http://schemas.microsoft.com/office/powerpoint/2022/06/main/command" chg="">
              <pc226:chgData name="Sharon Brooks" userId="7032d678-e8f8-469e-ab95-5f7fd16ebea6" providerId="ADAL" clId="{706F7F8B-1D02-4575-B90B-DA941C5A6D87}" dt="2024-05-31T10:59:31.598" v="25"/>
              <pc2:cmMkLst xmlns:pc2="http://schemas.microsoft.com/office/powerpoint/2019/9/main/command">
                <pc:docMk/>
                <pc:sldMk cId="4183806852" sldId="2145705331"/>
                <pc2:cmMk id="{C295AB71-C883-46FB-BB89-6F30FED23390}"/>
              </pc2:cmMkLst>
              <pc226:cmRplyChg chg="add">
                <pc226:chgData name="Sharon Brooks" userId="7032d678-e8f8-469e-ab95-5f7fd16ebea6" providerId="ADAL" clId="{706F7F8B-1D02-4575-B90B-DA941C5A6D87}" dt="2024-05-31T10:59:31.598" v="25"/>
                <pc2:cmRplyMkLst xmlns:pc2="http://schemas.microsoft.com/office/powerpoint/2019/9/main/command">
                  <pc:docMk/>
                  <pc:sldMk cId="4183806852" sldId="2145705331"/>
                  <pc2:cmMk id="{C295AB71-C883-46FB-BB89-6F30FED23390}"/>
                  <pc2:cmRplyMk id="{235FB24F-E4FD-4159-8295-2EA421A3FD58}"/>
                </pc2:cmRplyMkLst>
              </pc226:cmRplyChg>
            </pc226:cmChg>
          </p:ext>
        </pc:extLst>
      </pc:sldChg>
      <pc:sldChg chg="addCm">
        <pc:chgData name="Sharon Brooks" userId="7032d678-e8f8-469e-ab95-5f7fd16ebea6" providerId="ADAL" clId="{706F7F8B-1D02-4575-B90B-DA941C5A6D87}" dt="2024-05-31T10:44:51.494" v="14"/>
        <pc:sldMkLst>
          <pc:docMk/>
          <pc:sldMk cId="1216088723" sldId="2145705332"/>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706F7F8B-1D02-4575-B90B-DA941C5A6D87}" dt="2024-05-31T10:44:51.494" v="14"/>
              <pc2:cmMkLst xmlns:pc2="http://schemas.microsoft.com/office/powerpoint/2019/9/main/command">
                <pc:docMk/>
                <pc:sldMk cId="1216088723" sldId="2145705332"/>
                <pc2:cmMk id="{C8EC7487-DF5A-45EC-816B-E884D7042014}"/>
              </pc2:cmMkLst>
            </pc226:cmChg>
          </p:ext>
        </pc:extLst>
      </pc:sldChg>
      <pc:sldChg chg="addCm">
        <pc:chgData name="Sharon Brooks" userId="7032d678-e8f8-469e-ab95-5f7fd16ebea6" providerId="ADAL" clId="{706F7F8B-1D02-4575-B90B-DA941C5A6D87}" dt="2024-05-31T10:22:06.197" v="0"/>
        <pc:sldMkLst>
          <pc:docMk/>
          <pc:sldMk cId="87823532" sldId="2145705336"/>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706F7F8B-1D02-4575-B90B-DA941C5A6D87}" dt="2024-05-31T10:22:06.197" v="0"/>
              <pc2:cmMkLst xmlns:pc2="http://schemas.microsoft.com/office/powerpoint/2019/9/main/command">
                <pc:docMk/>
                <pc:sldMk cId="87823532" sldId="2145705336"/>
                <pc2:cmMk id="{6A918456-E21C-41F8-BA5F-E58D75C58876}"/>
              </pc2:cmMkLst>
            </pc226:cmChg>
          </p:ext>
        </pc:extLst>
      </pc:sldChg>
    </pc:docChg>
  </pc:docChgLst>
  <pc:docChgLst>
    <pc:chgData name="aime.rankin@unep-wcmc.org" userId="S::urn:spo:guest#aime.rankin@unep-wcmc.org::" providerId="AD" clId="Web-{8D86AA31-BD37-CCF2-1FE9-28B3A6930382}"/>
    <pc:docChg chg="modSld">
      <pc:chgData name="aime.rankin@unep-wcmc.org" userId="S::urn:spo:guest#aime.rankin@unep-wcmc.org::" providerId="AD" clId="Web-{8D86AA31-BD37-CCF2-1FE9-28B3A6930382}" dt="2024-05-23T16:34:01.742" v="601" actId="20577"/>
      <pc:docMkLst>
        <pc:docMk/>
      </pc:docMkLst>
      <pc:sldChg chg="modNotes">
        <pc:chgData name="aime.rankin@unep-wcmc.org" userId="S::urn:spo:guest#aime.rankin@unep-wcmc.org::" providerId="AD" clId="Web-{8D86AA31-BD37-CCF2-1FE9-28B3A6930382}" dt="2024-05-23T16:15:29.774" v="411"/>
        <pc:sldMkLst>
          <pc:docMk/>
          <pc:sldMk cId="2546838729" sldId="2145705251"/>
        </pc:sldMkLst>
      </pc:sldChg>
      <pc:sldChg chg="addCm modNotes">
        <pc:chgData name="aime.rankin@unep-wcmc.org" userId="S::urn:spo:guest#aime.rankin@unep-wcmc.org::" providerId="AD" clId="Web-{8D86AA31-BD37-CCF2-1FE9-28B3A6930382}" dt="2024-05-23T16:01:14.751" v="348"/>
        <pc:sldMkLst>
          <pc:docMk/>
          <pc:sldMk cId="2665629202" sldId="2145705258"/>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8D86AA31-BD37-CCF2-1FE9-28B3A6930382}" dt="2024-05-23T15:48:45.731" v="256"/>
              <pc2:cmMkLst xmlns:pc2="http://schemas.microsoft.com/office/powerpoint/2019/9/main/command">
                <pc:docMk/>
                <pc:sldMk cId="2665629202" sldId="2145705258"/>
                <pc2:cmMk id="{D8C99DA1-A8DB-4AF1-A322-ECA6AFFD0591}"/>
              </pc2:cmMkLst>
            </pc226:cmChg>
          </p:ext>
        </pc:extLst>
      </pc:sldChg>
      <pc:sldChg chg="modSp addCm modNotes">
        <pc:chgData name="aime.rankin@unep-wcmc.org" userId="S::urn:spo:guest#aime.rankin@unep-wcmc.org::" providerId="AD" clId="Web-{8D86AA31-BD37-CCF2-1FE9-28B3A6930382}" dt="2024-05-23T16:04:34.132" v="375"/>
        <pc:sldMkLst>
          <pc:docMk/>
          <pc:sldMk cId="563484949" sldId="2145705263"/>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8D86AA31-BD37-CCF2-1FE9-28B3A6930382}" dt="2024-05-23T16:04:34.132" v="375"/>
              <pc2:cmMkLst xmlns:pc2="http://schemas.microsoft.com/office/powerpoint/2019/9/main/command">
                <pc:docMk/>
                <pc:sldMk cId="563484949" sldId="2145705263"/>
                <pc2:cmMk id="{7BEA46FF-6ECC-42AB-85B0-E566302471D5}"/>
              </pc2:cmMkLst>
            </pc226:cmChg>
          </p:ext>
        </pc:extLst>
      </pc:sldChg>
      <pc:sldChg chg="addCm modNotes">
        <pc:chgData name="aime.rankin@unep-wcmc.org" userId="S::urn:spo:guest#aime.rankin@unep-wcmc.org::" providerId="AD" clId="Web-{8D86AA31-BD37-CCF2-1FE9-28B3A6930382}" dt="2024-05-23T16:14:37.007" v="409"/>
        <pc:sldMkLst>
          <pc:docMk/>
          <pc:sldMk cId="3375781114" sldId="2145705266"/>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8D86AA31-BD37-CCF2-1FE9-28B3A6930382}" dt="2024-05-23T16:14:37.007" v="409"/>
              <pc2:cmMkLst xmlns:pc2="http://schemas.microsoft.com/office/powerpoint/2019/9/main/command">
                <pc:docMk/>
                <pc:sldMk cId="3375781114" sldId="2145705266"/>
                <pc2:cmMk id="{CA19C413-B683-45BA-BF6F-DCC9D8757789}"/>
              </pc2:cmMkLst>
            </pc226:cmChg>
          </p:ext>
        </pc:extLst>
      </pc:sldChg>
      <pc:sldChg chg="addCm modNotes">
        <pc:chgData name="aime.rankin@unep-wcmc.org" userId="S::urn:spo:guest#aime.rankin@unep-wcmc.org::" providerId="AD" clId="Web-{8D86AA31-BD37-CCF2-1FE9-28B3A6930382}" dt="2024-05-23T16:12:47.957" v="407"/>
        <pc:sldMkLst>
          <pc:docMk/>
          <pc:sldMk cId="4265977098" sldId="2145705268"/>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8D86AA31-BD37-CCF2-1FE9-28B3A6930382}" dt="2024-05-23T16:12:47.957" v="407"/>
              <pc2:cmMkLst xmlns:pc2="http://schemas.microsoft.com/office/powerpoint/2019/9/main/command">
                <pc:docMk/>
                <pc:sldMk cId="4265977098" sldId="2145705268"/>
                <pc2:cmMk id="{97D1BB0B-FE12-429C-A385-15B33314D6AB}"/>
              </pc2:cmMkLst>
            </pc226:cmChg>
          </p:ext>
        </pc:extLst>
      </pc:sldChg>
      <pc:sldChg chg="addCm modNotes">
        <pc:chgData name="aime.rankin@unep-wcmc.org" userId="S::urn:spo:guest#aime.rankin@unep-wcmc.org::" providerId="AD" clId="Web-{8D86AA31-BD37-CCF2-1FE9-28B3A6930382}" dt="2024-05-23T16:14:26.257" v="408"/>
        <pc:sldMkLst>
          <pc:docMk/>
          <pc:sldMk cId="1536827274" sldId="2145705271"/>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8D86AA31-BD37-CCF2-1FE9-28B3A6930382}" dt="2024-05-23T16:14:26.257" v="408"/>
              <pc2:cmMkLst xmlns:pc2="http://schemas.microsoft.com/office/powerpoint/2019/9/main/command">
                <pc:docMk/>
                <pc:sldMk cId="1536827274" sldId="2145705271"/>
                <pc2:cmMk id="{2AEAC515-0008-499D-952C-B0B0B972062B}"/>
              </pc2:cmMkLst>
            </pc226:cmChg>
          </p:ext>
        </pc:extLst>
      </pc:sldChg>
      <pc:sldChg chg="modSp addCm">
        <pc:chgData name="aime.rankin@unep-wcmc.org" userId="S::urn:spo:guest#aime.rankin@unep-wcmc.org::" providerId="AD" clId="Web-{8D86AA31-BD37-CCF2-1FE9-28B3A6930382}" dt="2024-05-23T15:55:54.477" v="339"/>
        <pc:sldMkLst>
          <pc:docMk/>
          <pc:sldMk cId="32398353" sldId="2145705274"/>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8D86AA31-BD37-CCF2-1FE9-28B3A6930382}" dt="2024-05-23T15:55:54.477" v="339"/>
              <pc2:cmMkLst xmlns:pc2="http://schemas.microsoft.com/office/powerpoint/2019/9/main/command">
                <pc:docMk/>
                <pc:sldMk cId="32398353" sldId="2145705274"/>
                <pc2:cmMk id="{BD4E1028-082D-494D-B9DD-4A5B7BE84548}"/>
              </pc2:cmMkLst>
            </pc226:cmChg>
          </p:ext>
        </pc:extLst>
      </pc:sldChg>
      <pc:sldChg chg="modSp modNotes">
        <pc:chgData name="aime.rankin@unep-wcmc.org" userId="S::urn:spo:guest#aime.rankin@unep-wcmc.org::" providerId="AD" clId="Web-{8D86AA31-BD37-CCF2-1FE9-28B3A6930382}" dt="2024-05-23T16:33:19.459" v="589"/>
        <pc:sldMkLst>
          <pc:docMk/>
          <pc:sldMk cId="354937369" sldId="2145705278"/>
        </pc:sldMkLst>
      </pc:sldChg>
      <pc:sldChg chg="modSp">
        <pc:chgData name="aime.rankin@unep-wcmc.org" userId="S::urn:spo:guest#aime.rankin@unep-wcmc.org::" providerId="AD" clId="Web-{8D86AA31-BD37-CCF2-1FE9-28B3A6930382}" dt="2024-05-23T16:34:01.742" v="601" actId="20577"/>
        <pc:sldMkLst>
          <pc:docMk/>
          <pc:sldMk cId="181684136" sldId="2145705282"/>
        </pc:sldMkLst>
      </pc:sldChg>
      <pc:sldChg chg="addCm modNotes">
        <pc:chgData name="aime.rankin@unep-wcmc.org" userId="S::urn:spo:guest#aime.rankin@unep-wcmc.org::" providerId="AD" clId="Web-{8D86AA31-BD37-CCF2-1FE9-28B3A6930382}" dt="2024-05-23T16:18:30.685" v="546"/>
        <pc:sldMkLst>
          <pc:docMk/>
          <pc:sldMk cId="36748519" sldId="2145705283"/>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8D86AA31-BD37-CCF2-1FE9-28B3A6930382}" dt="2024-05-23T16:18:28.779" v="545"/>
              <pc2:cmMkLst xmlns:pc2="http://schemas.microsoft.com/office/powerpoint/2019/9/main/command">
                <pc:docMk/>
                <pc:sldMk cId="36748519" sldId="2145705283"/>
                <pc2:cmMk id="{6BA5396F-0445-4FAF-801B-A5BD8745F0A8}"/>
              </pc2:cmMkLst>
            </pc226:cmChg>
          </p:ext>
        </pc:extLst>
      </pc:sldChg>
      <pc:sldChg chg="addCm">
        <pc:chgData name="aime.rankin@unep-wcmc.org" userId="S::urn:spo:guest#aime.rankin@unep-wcmc.org::" providerId="AD" clId="Web-{8D86AA31-BD37-CCF2-1FE9-28B3A6930382}" dt="2024-05-23T15:51:20.813" v="293"/>
        <pc:sldMkLst>
          <pc:docMk/>
          <pc:sldMk cId="2268259182" sldId="2145705284"/>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8D86AA31-BD37-CCF2-1FE9-28B3A6930382}" dt="2024-05-23T15:51:20.813" v="293"/>
              <pc2:cmMkLst xmlns:pc2="http://schemas.microsoft.com/office/powerpoint/2019/9/main/command">
                <pc:docMk/>
                <pc:sldMk cId="2268259182" sldId="2145705284"/>
                <pc2:cmMk id="{B2A3DD8D-81C6-4DED-B9F0-0F2AF788CA5C}"/>
              </pc2:cmMkLst>
            </pc226:cmChg>
          </p:ext>
        </pc:extLst>
      </pc:sldChg>
    </pc:docChg>
  </pc:docChgLst>
  <pc:docChgLst>
    <pc:chgData name="Jacob Bedford" userId="S::jacob.bedford_unep-wcmc.org#ext#@wcmc-europe.eu::b6112e46-ae0d-4ee2-9bf8-d671e511c4b0" providerId="AD" clId="Web-{C28C4260-7AFC-B9E1-37FD-B590F0B680F3}"/>
    <pc:docChg chg="">
      <pc:chgData name="Jacob Bedford" userId="S::jacob.bedford_unep-wcmc.org#ext#@wcmc-europe.eu::b6112e46-ae0d-4ee2-9bf8-d671e511c4b0" providerId="AD" clId="Web-{C28C4260-7AFC-B9E1-37FD-B590F0B680F3}" dt="2024-05-14T08:55:51.930" v="0"/>
      <pc:docMkLst>
        <pc:docMk/>
      </pc:docMkLst>
      <pc:sldChg chg="delCm">
        <pc:chgData name="Jacob Bedford" userId="S::jacob.bedford_unep-wcmc.org#ext#@wcmc-europe.eu::b6112e46-ae0d-4ee2-9bf8-d671e511c4b0" providerId="AD" clId="Web-{C28C4260-7AFC-B9E1-37FD-B590F0B680F3}" dt="2024-05-14T08:55:51.930" v="0"/>
        <pc:sldMkLst>
          <pc:docMk/>
          <pc:sldMk cId="950680897" sldId="2145705247"/>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C28C4260-7AFC-B9E1-37FD-B590F0B680F3}" dt="2024-05-14T08:55:51.930" v="0"/>
              <pc2:cmMkLst xmlns:pc2="http://schemas.microsoft.com/office/powerpoint/2019/9/main/command">
                <pc:docMk/>
                <pc:sldMk cId="950680897" sldId="2145705247"/>
                <pc2:cmMk id="{0C932990-D8F2-47B0-BEAE-5878CE343728}"/>
              </pc2:cmMkLst>
            </pc226:cmChg>
          </p:ext>
        </pc:extLst>
      </pc:sldChg>
    </pc:docChg>
  </pc:docChgLst>
  <pc:docChgLst>
    <pc:chgData name="Jacob Bedford" userId="S::jacob.bedford_unep-wcmc.org#ext#@wcmc-europe.eu::b6112e46-ae0d-4ee2-9bf8-d671e511c4b0" providerId="AD" clId="Web-{C53F1404-7DC6-DC46-E08D-26C9E9E6767B}"/>
    <pc:docChg chg="delSld modSld">
      <pc:chgData name="Jacob Bedford" userId="S::jacob.bedford_unep-wcmc.org#ext#@wcmc-europe.eu::b6112e46-ae0d-4ee2-9bf8-d671e511c4b0" providerId="AD" clId="Web-{C53F1404-7DC6-DC46-E08D-26C9E9E6767B}" dt="2024-05-31T12:12:33.673" v="38"/>
      <pc:docMkLst>
        <pc:docMk/>
      </pc:docMkLst>
      <pc:sldChg chg="modSp">
        <pc:chgData name="Jacob Bedford" userId="S::jacob.bedford_unep-wcmc.org#ext#@wcmc-europe.eu::b6112e46-ae0d-4ee2-9bf8-d671e511c4b0" providerId="AD" clId="Web-{C53F1404-7DC6-DC46-E08D-26C9E9E6767B}" dt="2024-05-31T12:10:30.793" v="27" actId="20577"/>
        <pc:sldMkLst>
          <pc:docMk/>
          <pc:sldMk cId="950680897" sldId="2145705247"/>
        </pc:sldMkLst>
      </pc:sldChg>
      <pc:sldChg chg="delCm">
        <pc:chgData name="Jacob Bedford" userId="S::jacob.bedford_unep-wcmc.org#ext#@wcmc-europe.eu::b6112e46-ae0d-4ee2-9bf8-d671e511c4b0" providerId="AD" clId="Web-{C53F1404-7DC6-DC46-E08D-26C9E9E6767B}" dt="2024-05-31T12:07:54.740" v="5"/>
        <pc:sldMkLst>
          <pc:docMk/>
          <pc:sldMk cId="563484949" sldId="2145705263"/>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C53F1404-7DC6-DC46-E08D-26C9E9E6767B}" dt="2024-05-31T12:07:44.802" v="3"/>
              <pc2:cmMkLst xmlns:pc2="http://schemas.microsoft.com/office/powerpoint/2019/9/main/command">
                <pc:docMk/>
                <pc:sldMk cId="563484949" sldId="2145705263"/>
                <pc2:cmMk id="{175E2C92-656B-4511-A550-0C19DCC9D847}"/>
              </pc2:cmMkLst>
            </pc226:cmChg>
            <pc226:cmChg xmlns:pc226="http://schemas.microsoft.com/office/powerpoint/2022/06/main/command" chg="del">
              <pc226:chgData name="Jacob Bedford" userId="S::jacob.bedford_unep-wcmc.org#ext#@wcmc-europe.eu::b6112e46-ae0d-4ee2-9bf8-d671e511c4b0" providerId="AD" clId="Web-{C53F1404-7DC6-DC46-E08D-26C9E9E6767B}" dt="2024-05-31T12:07:40.146" v="2"/>
              <pc2:cmMkLst xmlns:pc2="http://schemas.microsoft.com/office/powerpoint/2019/9/main/command">
                <pc:docMk/>
                <pc:sldMk cId="563484949" sldId="2145705263"/>
                <pc2:cmMk id="{81A6C9AD-26A0-4FAC-82B6-4D10CC9A0EFB}"/>
              </pc2:cmMkLst>
            </pc226:cmChg>
            <pc226:cmChg xmlns:pc226="http://schemas.microsoft.com/office/powerpoint/2022/06/main/command" chg="del">
              <pc226:chgData name="Jacob Bedford" userId="S::jacob.bedford_unep-wcmc.org#ext#@wcmc-europe.eu::b6112e46-ae0d-4ee2-9bf8-d671e511c4b0" providerId="AD" clId="Web-{C53F1404-7DC6-DC46-E08D-26C9E9E6767B}" dt="2024-05-31T12:07:54.740" v="5"/>
              <pc2:cmMkLst xmlns:pc2="http://schemas.microsoft.com/office/powerpoint/2019/9/main/command">
                <pc:docMk/>
                <pc:sldMk cId="563484949" sldId="2145705263"/>
                <pc2:cmMk id="{22BFECE0-6CB4-294A-85D0-6C2E524EBD9C}"/>
              </pc2:cmMkLst>
            </pc226:cmChg>
            <pc226:cmChg xmlns:pc226="http://schemas.microsoft.com/office/powerpoint/2022/06/main/command" chg="del">
              <pc226:chgData name="Jacob Bedford" userId="S::jacob.bedford_unep-wcmc.org#ext#@wcmc-europe.eu::b6112e46-ae0d-4ee2-9bf8-d671e511c4b0" providerId="AD" clId="Web-{C53F1404-7DC6-DC46-E08D-26C9E9E6767B}" dt="2024-05-31T12:07:50.537" v="4"/>
              <pc2:cmMkLst xmlns:pc2="http://schemas.microsoft.com/office/powerpoint/2019/9/main/command">
                <pc:docMk/>
                <pc:sldMk cId="563484949" sldId="2145705263"/>
                <pc2:cmMk id="{7BEA46FF-6ECC-42AB-85B0-E566302471D5}"/>
              </pc2:cmMkLst>
            </pc226:cmChg>
          </p:ext>
        </pc:extLst>
      </pc:sldChg>
      <pc:sldChg chg="delCm">
        <pc:chgData name="Jacob Bedford" userId="S::jacob.bedford_unep-wcmc.org#ext#@wcmc-europe.eu::b6112e46-ae0d-4ee2-9bf8-d671e511c4b0" providerId="AD" clId="Web-{C53F1404-7DC6-DC46-E08D-26C9E9E6767B}" dt="2024-05-31T12:08:32.101" v="15"/>
        <pc:sldMkLst>
          <pc:docMk/>
          <pc:sldMk cId="3375781114" sldId="2145705266"/>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C53F1404-7DC6-DC46-E08D-26C9E9E6767B}" dt="2024-05-31T12:08:25.366" v="13"/>
              <pc2:cmMkLst xmlns:pc2="http://schemas.microsoft.com/office/powerpoint/2019/9/main/command">
                <pc:docMk/>
                <pc:sldMk cId="3375781114" sldId="2145705266"/>
                <pc2:cmMk id="{A2B27608-A927-9543-A6C5-E2CC4DB60360}"/>
              </pc2:cmMkLst>
            </pc226:cmChg>
            <pc226:cmChg xmlns:pc226="http://schemas.microsoft.com/office/powerpoint/2022/06/main/command" chg="del">
              <pc226:chgData name="Jacob Bedford" userId="S::jacob.bedford_unep-wcmc.org#ext#@wcmc-europe.eu::b6112e46-ae0d-4ee2-9bf8-d671e511c4b0" providerId="AD" clId="Web-{C53F1404-7DC6-DC46-E08D-26C9E9E6767B}" dt="2024-05-31T12:08:30.038" v="14"/>
              <pc2:cmMkLst xmlns:pc2="http://schemas.microsoft.com/office/powerpoint/2019/9/main/command">
                <pc:docMk/>
                <pc:sldMk cId="3375781114" sldId="2145705266"/>
                <pc2:cmMk id="{CA19C413-B683-45BA-BF6F-DCC9D8757789}"/>
              </pc2:cmMkLst>
            </pc226:cmChg>
            <pc226:cmChg xmlns:pc226="http://schemas.microsoft.com/office/powerpoint/2022/06/main/command" chg="del">
              <pc226:chgData name="Jacob Bedford" userId="S::jacob.bedford_unep-wcmc.org#ext#@wcmc-europe.eu::b6112e46-ae0d-4ee2-9bf8-d671e511c4b0" providerId="AD" clId="Web-{C53F1404-7DC6-DC46-E08D-26C9E9E6767B}" dt="2024-05-31T12:08:32.101" v="15"/>
              <pc2:cmMkLst xmlns:pc2="http://schemas.microsoft.com/office/powerpoint/2019/9/main/command">
                <pc:docMk/>
                <pc:sldMk cId="3375781114" sldId="2145705266"/>
                <pc2:cmMk id="{FC08B67C-9F35-4C2F-A0C5-E9398599FF7F}"/>
              </pc2:cmMkLst>
            </pc226:cmChg>
          </p:ext>
        </pc:extLst>
      </pc:sldChg>
      <pc:sldChg chg="delCm">
        <pc:chgData name="Jacob Bedford" userId="S::jacob.bedford_unep-wcmc.org#ext#@wcmc-europe.eu::b6112e46-ae0d-4ee2-9bf8-d671e511c4b0" providerId="AD" clId="Web-{C53F1404-7DC6-DC46-E08D-26C9E9E6767B}" dt="2024-05-31T12:08:04.522" v="8"/>
        <pc:sldMkLst>
          <pc:docMk/>
          <pc:sldMk cId="4265977098" sldId="2145705268"/>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C53F1404-7DC6-DC46-E08D-26C9E9E6767B}" dt="2024-05-31T12:08:00.787" v="6"/>
              <pc2:cmMkLst xmlns:pc2="http://schemas.microsoft.com/office/powerpoint/2019/9/main/command">
                <pc:docMk/>
                <pc:sldMk cId="4265977098" sldId="2145705268"/>
                <pc2:cmMk id="{E699AA02-2326-C743-A897-0E897FC3E004}"/>
              </pc2:cmMkLst>
            </pc226:cmChg>
            <pc226:cmChg xmlns:pc226="http://schemas.microsoft.com/office/powerpoint/2022/06/main/command" chg="del">
              <pc226:chgData name="Jacob Bedford" userId="S::jacob.bedford_unep-wcmc.org#ext#@wcmc-europe.eu::b6112e46-ae0d-4ee2-9bf8-d671e511c4b0" providerId="AD" clId="Web-{C53F1404-7DC6-DC46-E08D-26C9E9E6767B}" dt="2024-05-31T12:08:03.021" v="7"/>
              <pc2:cmMkLst xmlns:pc2="http://schemas.microsoft.com/office/powerpoint/2019/9/main/command">
                <pc:docMk/>
                <pc:sldMk cId="4265977098" sldId="2145705268"/>
                <pc2:cmMk id="{97D1BB0B-FE12-429C-A385-15B33314D6AB}"/>
              </pc2:cmMkLst>
            </pc226:cmChg>
            <pc226:cmChg xmlns:pc226="http://schemas.microsoft.com/office/powerpoint/2022/06/main/command" chg="del">
              <pc226:chgData name="Jacob Bedford" userId="S::jacob.bedford_unep-wcmc.org#ext#@wcmc-europe.eu::b6112e46-ae0d-4ee2-9bf8-d671e511c4b0" providerId="AD" clId="Web-{C53F1404-7DC6-DC46-E08D-26C9E9E6767B}" dt="2024-05-31T12:08:04.522" v="8"/>
              <pc2:cmMkLst xmlns:pc2="http://schemas.microsoft.com/office/powerpoint/2019/9/main/command">
                <pc:docMk/>
                <pc:sldMk cId="4265977098" sldId="2145705268"/>
                <pc2:cmMk id="{764AA428-935A-4FA5-97FC-457256A33146}"/>
              </pc2:cmMkLst>
            </pc226:cmChg>
          </p:ext>
        </pc:extLst>
      </pc:sldChg>
      <pc:sldChg chg="delCm">
        <pc:chgData name="Jacob Bedford" userId="S::jacob.bedford_unep-wcmc.org#ext#@wcmc-europe.eu::b6112e46-ae0d-4ee2-9bf8-d671e511c4b0" providerId="AD" clId="Web-{C53F1404-7DC6-DC46-E08D-26C9E9E6767B}" dt="2024-05-31T12:08:19.085" v="12"/>
        <pc:sldMkLst>
          <pc:docMk/>
          <pc:sldMk cId="1536827274" sldId="2145705271"/>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C53F1404-7DC6-DC46-E08D-26C9E9E6767B}" dt="2024-05-31T12:08:09.412" v="10"/>
              <pc2:cmMkLst xmlns:pc2="http://schemas.microsoft.com/office/powerpoint/2019/9/main/command">
                <pc:docMk/>
                <pc:sldMk cId="1536827274" sldId="2145705271"/>
                <pc2:cmMk id="{45A6C010-F062-4953-91B4-0CD06F429F54}"/>
              </pc2:cmMkLst>
            </pc226:cmChg>
            <pc226:cmChg xmlns:pc226="http://schemas.microsoft.com/office/powerpoint/2022/06/main/command" chg="del">
              <pc226:chgData name="Jacob Bedford" userId="S::jacob.bedford_unep-wcmc.org#ext#@wcmc-europe.eu::b6112e46-ae0d-4ee2-9bf8-d671e511c4b0" providerId="AD" clId="Web-{C53F1404-7DC6-DC46-E08D-26C9E9E6767B}" dt="2024-05-31T12:08:07.912" v="9"/>
              <pc2:cmMkLst xmlns:pc2="http://schemas.microsoft.com/office/powerpoint/2019/9/main/command">
                <pc:docMk/>
                <pc:sldMk cId="1536827274" sldId="2145705271"/>
                <pc2:cmMk id="{2AEAC515-0008-499D-952C-B0B0B972062B}"/>
              </pc2:cmMkLst>
            </pc226:cmChg>
            <pc226:cmChg xmlns:pc226="http://schemas.microsoft.com/office/powerpoint/2022/06/main/command" chg="del">
              <pc226:chgData name="Jacob Bedford" userId="S::jacob.bedford_unep-wcmc.org#ext#@wcmc-europe.eu::b6112e46-ae0d-4ee2-9bf8-d671e511c4b0" providerId="AD" clId="Web-{C53F1404-7DC6-DC46-E08D-26C9E9E6767B}" dt="2024-05-31T12:08:19.085" v="12"/>
              <pc2:cmMkLst xmlns:pc2="http://schemas.microsoft.com/office/powerpoint/2019/9/main/command">
                <pc:docMk/>
                <pc:sldMk cId="1536827274" sldId="2145705271"/>
                <pc2:cmMk id="{194A611B-A4E5-4C31-928B-D82735D3D484}"/>
              </pc2:cmMkLst>
            </pc226:cmChg>
            <pc226:cmChg xmlns:pc226="http://schemas.microsoft.com/office/powerpoint/2022/06/main/command" chg="del">
              <pc226:chgData name="Jacob Bedford" userId="S::jacob.bedford_unep-wcmc.org#ext#@wcmc-europe.eu::b6112e46-ae0d-4ee2-9bf8-d671e511c4b0" providerId="AD" clId="Web-{C53F1404-7DC6-DC46-E08D-26C9E9E6767B}" dt="2024-05-31T12:08:12.506" v="11"/>
              <pc2:cmMkLst xmlns:pc2="http://schemas.microsoft.com/office/powerpoint/2019/9/main/command">
                <pc:docMk/>
                <pc:sldMk cId="1536827274" sldId="2145705271"/>
                <pc2:cmMk id="{3934C340-C3DE-E844-B326-477D65131154}"/>
              </pc2:cmMkLst>
            </pc226:cmChg>
          </p:ext>
        </pc:extLst>
      </pc:sldChg>
      <pc:sldChg chg="delCm">
        <pc:chgData name="Jacob Bedford" userId="S::jacob.bedford_unep-wcmc.org#ext#@wcmc-europe.eu::b6112e46-ae0d-4ee2-9bf8-d671e511c4b0" providerId="AD" clId="Web-{C53F1404-7DC6-DC46-E08D-26C9E9E6767B}" dt="2024-05-31T12:09:11.040" v="20"/>
        <pc:sldMkLst>
          <pc:docMk/>
          <pc:sldMk cId="354937369" sldId="2145705278"/>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C53F1404-7DC6-DC46-E08D-26C9E9E6767B}" dt="2024-05-31T12:08:56.524" v="19"/>
              <pc2:cmMkLst xmlns:pc2="http://schemas.microsoft.com/office/powerpoint/2019/9/main/command">
                <pc:docMk/>
                <pc:sldMk cId="354937369" sldId="2145705278"/>
                <pc2:cmMk id="{D71EE17A-DA62-DB41-9518-93E6406E150D}"/>
              </pc2:cmMkLst>
            </pc226:cmChg>
            <pc226:cmChg xmlns:pc226="http://schemas.microsoft.com/office/powerpoint/2022/06/main/command" chg="del">
              <pc226:chgData name="Jacob Bedford" userId="S::jacob.bedford_unep-wcmc.org#ext#@wcmc-europe.eu::b6112e46-ae0d-4ee2-9bf8-d671e511c4b0" providerId="AD" clId="Web-{C53F1404-7DC6-DC46-E08D-26C9E9E6767B}" dt="2024-05-31T12:09:11.040" v="20"/>
              <pc2:cmMkLst xmlns:pc2="http://schemas.microsoft.com/office/powerpoint/2019/9/main/command">
                <pc:docMk/>
                <pc:sldMk cId="354937369" sldId="2145705278"/>
                <pc2:cmMk id="{CC86A098-89CC-49D7-9A7D-CDBE57514558}"/>
              </pc2:cmMkLst>
            </pc226:cmChg>
          </p:ext>
        </pc:extLst>
      </pc:sldChg>
      <pc:sldChg chg="delCm">
        <pc:chgData name="Jacob Bedford" userId="S::jacob.bedford_unep-wcmc.org#ext#@wcmc-europe.eu::b6112e46-ae0d-4ee2-9bf8-d671e511c4b0" providerId="AD" clId="Web-{C53F1404-7DC6-DC46-E08D-26C9E9E6767B}" dt="2024-05-31T12:09:30.041" v="22"/>
        <pc:sldMkLst>
          <pc:docMk/>
          <pc:sldMk cId="3227522680" sldId="2145705280"/>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C53F1404-7DC6-DC46-E08D-26C9E9E6767B}" dt="2024-05-31T12:09:27.556" v="21"/>
              <pc2:cmMkLst xmlns:pc2="http://schemas.microsoft.com/office/powerpoint/2019/9/main/command">
                <pc:docMk/>
                <pc:sldMk cId="3227522680" sldId="2145705280"/>
                <pc2:cmMk id="{8E6277A9-7D05-CF44-A041-F3EE39F6EC13}"/>
              </pc2:cmMkLst>
            </pc226:cmChg>
            <pc226:cmChg xmlns:pc226="http://schemas.microsoft.com/office/powerpoint/2022/06/main/command" chg="del">
              <pc226:chgData name="Jacob Bedford" userId="S::jacob.bedford_unep-wcmc.org#ext#@wcmc-europe.eu::b6112e46-ae0d-4ee2-9bf8-d671e511c4b0" providerId="AD" clId="Web-{C53F1404-7DC6-DC46-E08D-26C9E9E6767B}" dt="2024-05-31T12:09:30.041" v="22"/>
              <pc2:cmMkLst xmlns:pc2="http://schemas.microsoft.com/office/powerpoint/2019/9/main/command">
                <pc:docMk/>
                <pc:sldMk cId="3227522680" sldId="2145705280"/>
                <pc2:cmMk id="{F90706EB-5DA8-422A-BE8F-566317BE9D6B}"/>
              </pc2:cmMkLst>
            </pc226:cmChg>
          </p:ext>
        </pc:extLst>
      </pc:sldChg>
      <pc:sldChg chg="delCm">
        <pc:chgData name="Jacob Bedford" userId="S::jacob.bedford_unep-wcmc.org#ext#@wcmc-europe.eu::b6112e46-ae0d-4ee2-9bf8-d671e511c4b0" providerId="AD" clId="Web-{C53F1404-7DC6-DC46-E08D-26C9E9E6767B}" dt="2024-05-31T12:08:47.617" v="18"/>
        <pc:sldMkLst>
          <pc:docMk/>
          <pc:sldMk cId="36748519" sldId="2145705283"/>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C53F1404-7DC6-DC46-E08D-26C9E9E6767B}" dt="2024-05-31T12:08:37.023" v="16"/>
              <pc2:cmMkLst xmlns:pc2="http://schemas.microsoft.com/office/powerpoint/2019/9/main/command">
                <pc:docMk/>
                <pc:sldMk cId="36748519" sldId="2145705283"/>
                <pc2:cmMk id="{800D6346-E664-FA47-BE9B-04C126987C38}"/>
              </pc2:cmMkLst>
            </pc226:cmChg>
            <pc226:cmChg xmlns:pc226="http://schemas.microsoft.com/office/powerpoint/2022/06/main/command" chg="del">
              <pc226:chgData name="Jacob Bedford" userId="S::jacob.bedford_unep-wcmc.org#ext#@wcmc-europe.eu::b6112e46-ae0d-4ee2-9bf8-d671e511c4b0" providerId="AD" clId="Web-{C53F1404-7DC6-DC46-E08D-26C9E9E6767B}" dt="2024-05-31T12:08:38.945" v="17"/>
              <pc2:cmMkLst xmlns:pc2="http://schemas.microsoft.com/office/powerpoint/2019/9/main/command">
                <pc:docMk/>
                <pc:sldMk cId="36748519" sldId="2145705283"/>
                <pc2:cmMk id="{6BA5396F-0445-4FAF-801B-A5BD8745F0A8}"/>
              </pc2:cmMkLst>
            </pc226:cmChg>
            <pc226:cmChg xmlns:pc226="http://schemas.microsoft.com/office/powerpoint/2022/06/main/command" chg="del">
              <pc226:chgData name="Jacob Bedford" userId="S::jacob.bedford_unep-wcmc.org#ext#@wcmc-europe.eu::b6112e46-ae0d-4ee2-9bf8-d671e511c4b0" providerId="AD" clId="Web-{C53F1404-7DC6-DC46-E08D-26C9E9E6767B}" dt="2024-05-31T12:08:47.617" v="18"/>
              <pc2:cmMkLst xmlns:pc2="http://schemas.microsoft.com/office/powerpoint/2019/9/main/command">
                <pc:docMk/>
                <pc:sldMk cId="36748519" sldId="2145705283"/>
                <pc2:cmMk id="{9DA5F380-E4E8-44D7-BFFD-C9B8D12EE261}"/>
              </pc2:cmMkLst>
            </pc226:cmChg>
          </p:ext>
        </pc:extLst>
      </pc:sldChg>
      <pc:sldChg chg="delCm">
        <pc:chgData name="Jacob Bedford" userId="S::jacob.bedford_unep-wcmc.org#ext#@wcmc-europe.eu::b6112e46-ae0d-4ee2-9bf8-d671e511c4b0" providerId="AD" clId="Web-{C53F1404-7DC6-DC46-E08D-26C9E9E6767B}" dt="2024-05-31T12:07:09.050" v="1"/>
        <pc:sldMkLst>
          <pc:docMk/>
          <pc:sldMk cId="208539352" sldId="2145705288"/>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C53F1404-7DC6-DC46-E08D-26C9E9E6767B}" dt="2024-05-31T12:07:09.050" v="1"/>
              <pc2:cmMkLst xmlns:pc2="http://schemas.microsoft.com/office/powerpoint/2019/9/main/command">
                <pc:docMk/>
                <pc:sldMk cId="208539352" sldId="2145705288"/>
                <pc2:cmMk id="{36986374-F448-6347-9DD9-F0C2B5865231}"/>
              </pc2:cmMkLst>
            </pc226:cmChg>
          </p:ext>
        </pc:extLst>
      </pc:sldChg>
      <pc:sldChg chg="delCm">
        <pc:chgData name="Jacob Bedford" userId="S::jacob.bedford_unep-wcmc.org#ext#@wcmc-europe.eu::b6112e46-ae0d-4ee2-9bf8-d671e511c4b0" providerId="AD" clId="Web-{C53F1404-7DC6-DC46-E08D-26C9E9E6767B}" dt="2024-05-31T12:11:59.656" v="36"/>
        <pc:sldMkLst>
          <pc:docMk/>
          <pc:sldMk cId="2784721735" sldId="2145705300"/>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C53F1404-7DC6-DC46-E08D-26C9E9E6767B}" dt="2024-05-31T12:11:59.656" v="36"/>
              <pc2:cmMkLst xmlns:pc2="http://schemas.microsoft.com/office/powerpoint/2019/9/main/command">
                <pc:docMk/>
                <pc:sldMk cId="2784721735" sldId="2145705300"/>
                <pc2:cmMk id="{70088F1D-2FBF-491F-8AE8-4B57D1DF3DDE}"/>
              </pc2:cmMkLst>
            </pc226:cmChg>
            <pc226:cmChg xmlns:pc226="http://schemas.microsoft.com/office/powerpoint/2022/06/main/command" chg="del">
              <pc226:chgData name="Jacob Bedford" userId="S::jacob.bedford_unep-wcmc.org#ext#@wcmc-europe.eu::b6112e46-ae0d-4ee2-9bf8-d671e511c4b0" providerId="AD" clId="Web-{C53F1404-7DC6-DC46-E08D-26C9E9E6767B}" dt="2024-05-31T12:11:55.640" v="35"/>
              <pc2:cmMkLst xmlns:pc2="http://schemas.microsoft.com/office/powerpoint/2019/9/main/command">
                <pc:docMk/>
                <pc:sldMk cId="2784721735" sldId="2145705300"/>
                <pc2:cmMk id="{838D5778-6EF6-5246-AEAF-B566470C3BF4}"/>
              </pc2:cmMkLst>
            </pc226:cmChg>
          </p:ext>
        </pc:extLst>
      </pc:sldChg>
      <pc:sldChg chg="delCm">
        <pc:chgData name="Jacob Bedford" userId="S::jacob.bedford_unep-wcmc.org#ext#@wcmc-europe.eu::b6112e46-ae0d-4ee2-9bf8-d671e511c4b0" providerId="AD" clId="Web-{C53F1404-7DC6-DC46-E08D-26C9E9E6767B}" dt="2024-05-31T12:12:05.813" v="37"/>
        <pc:sldMkLst>
          <pc:docMk/>
          <pc:sldMk cId="1561560927" sldId="2145705301"/>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C53F1404-7DC6-DC46-E08D-26C9E9E6767B}" dt="2024-05-31T12:12:05.813" v="37"/>
              <pc2:cmMkLst xmlns:pc2="http://schemas.microsoft.com/office/powerpoint/2019/9/main/command">
                <pc:docMk/>
                <pc:sldMk cId="1561560927" sldId="2145705301"/>
                <pc2:cmMk id="{1EE0F3F9-EA0D-4B85-B24A-72425E32EECE}"/>
              </pc2:cmMkLst>
            </pc226:cmChg>
          </p:ext>
        </pc:extLst>
      </pc:sldChg>
      <pc:sldChg chg="delCm">
        <pc:chgData name="Jacob Bedford" userId="S::jacob.bedford_unep-wcmc.org#ext#@wcmc-europe.eu::b6112e46-ae0d-4ee2-9bf8-d671e511c4b0" providerId="AD" clId="Web-{C53F1404-7DC6-DC46-E08D-26C9E9E6767B}" dt="2024-05-31T12:11:43.765" v="34"/>
        <pc:sldMkLst>
          <pc:docMk/>
          <pc:sldMk cId="1372371461" sldId="2145705320"/>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C53F1404-7DC6-DC46-E08D-26C9E9E6767B}" dt="2024-05-31T12:11:43.765" v="34"/>
              <pc2:cmMkLst xmlns:pc2="http://schemas.microsoft.com/office/powerpoint/2019/9/main/command">
                <pc:docMk/>
                <pc:sldMk cId="1372371461" sldId="2145705320"/>
                <pc2:cmMk id="{3304870D-6703-6B45-BCD9-32E117AB5FB8}"/>
              </pc2:cmMkLst>
            </pc226:cmChg>
            <pc226:cmChg xmlns:pc226="http://schemas.microsoft.com/office/powerpoint/2022/06/main/command" chg="del">
              <pc226:chgData name="Jacob Bedford" userId="S::jacob.bedford_unep-wcmc.org#ext#@wcmc-europe.eu::b6112e46-ae0d-4ee2-9bf8-d671e511c4b0" providerId="AD" clId="Web-{C53F1404-7DC6-DC46-E08D-26C9E9E6767B}" dt="2024-05-31T12:11:40.187" v="33"/>
              <pc2:cmMkLst xmlns:pc2="http://schemas.microsoft.com/office/powerpoint/2019/9/main/command">
                <pc:docMk/>
                <pc:sldMk cId="1372371461" sldId="2145705320"/>
                <pc2:cmMk id="{CBC93C55-3DF3-5B48-85F7-3CE76A16C972}"/>
              </pc2:cmMkLst>
            </pc226:cmChg>
          </p:ext>
        </pc:extLst>
      </pc:sldChg>
      <pc:sldChg chg="delCm">
        <pc:chgData name="Jacob Bedford" userId="S::jacob.bedford_unep-wcmc.org#ext#@wcmc-europe.eu::b6112e46-ae0d-4ee2-9bf8-d671e511c4b0" providerId="AD" clId="Web-{C53F1404-7DC6-DC46-E08D-26C9E9E6767B}" dt="2024-05-31T12:11:33.905" v="32"/>
        <pc:sldMkLst>
          <pc:docMk/>
          <pc:sldMk cId="2034946555" sldId="2145705321"/>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C53F1404-7DC6-DC46-E08D-26C9E9E6767B}" dt="2024-05-31T12:11:33.905" v="32"/>
              <pc2:cmMkLst xmlns:pc2="http://schemas.microsoft.com/office/powerpoint/2019/9/main/command">
                <pc:docMk/>
                <pc:sldMk cId="2034946555" sldId="2145705321"/>
                <pc2:cmMk id="{C5AED9C3-118A-4A72-901E-26D34900C650}"/>
              </pc2:cmMkLst>
            </pc226:cmChg>
          </p:ext>
        </pc:extLst>
      </pc:sldChg>
      <pc:sldChg chg="addSp delSp delCm">
        <pc:chgData name="Jacob Bedford" userId="S::jacob.bedford_unep-wcmc.org#ext#@wcmc-europe.eu::b6112e46-ae0d-4ee2-9bf8-d671e511c4b0" providerId="AD" clId="Web-{C53F1404-7DC6-DC46-E08D-26C9E9E6767B}" dt="2024-05-31T12:11:11.764" v="31"/>
        <pc:sldMkLst>
          <pc:docMk/>
          <pc:sldMk cId="2665970981" sldId="2145705322"/>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C53F1404-7DC6-DC46-E08D-26C9E9E6767B}" dt="2024-05-31T12:10:42.762" v="28"/>
              <pc2:cmMkLst xmlns:pc2="http://schemas.microsoft.com/office/powerpoint/2019/9/main/command">
                <pc:docMk/>
                <pc:sldMk cId="2665970981" sldId="2145705322"/>
                <pc2:cmMk id="{95467767-F6CE-A644-8DBF-38B754ACC541}"/>
              </pc2:cmMkLst>
            </pc226:cmChg>
            <pc226:cmChg xmlns:pc226="http://schemas.microsoft.com/office/powerpoint/2022/06/main/command" chg="del">
              <pc226:chgData name="Jacob Bedford" userId="S::jacob.bedford_unep-wcmc.org#ext#@wcmc-europe.eu::b6112e46-ae0d-4ee2-9bf8-d671e511c4b0" providerId="AD" clId="Web-{C53F1404-7DC6-DC46-E08D-26C9E9E6767B}" dt="2024-05-31T12:10:47.935" v="29"/>
              <pc2:cmMkLst xmlns:pc2="http://schemas.microsoft.com/office/powerpoint/2019/9/main/command">
                <pc:docMk/>
                <pc:sldMk cId="2665970981" sldId="2145705322"/>
                <pc2:cmMk id="{142A02DB-FA83-400D-A78A-50B661399E8F}"/>
              </pc2:cmMkLst>
            </pc226:cmChg>
          </p:ext>
        </pc:extLst>
      </pc:sldChg>
      <pc:sldChg chg="del">
        <pc:chgData name="Jacob Bedford" userId="S::jacob.bedford_unep-wcmc.org#ext#@wcmc-europe.eu::b6112e46-ae0d-4ee2-9bf8-d671e511c4b0" providerId="AD" clId="Web-{C53F1404-7DC6-DC46-E08D-26C9E9E6767B}" dt="2024-05-31T12:12:33.673" v="38"/>
        <pc:sldMkLst>
          <pc:docMk/>
          <pc:sldMk cId="4183806852" sldId="2145705331"/>
        </pc:sldMkLst>
      </pc:sldChg>
      <pc:sldChg chg="modSp">
        <pc:chgData name="Jacob Bedford" userId="S::jacob.bedford_unep-wcmc.org#ext#@wcmc-europe.eu::b6112e46-ae0d-4ee2-9bf8-d671e511c4b0" providerId="AD" clId="Web-{C53F1404-7DC6-DC46-E08D-26C9E9E6767B}" dt="2024-05-31T12:06:22.892" v="0" actId="20577"/>
        <pc:sldMkLst>
          <pc:docMk/>
          <pc:sldMk cId="3545157983" sldId="2145705335"/>
        </pc:sldMkLst>
      </pc:sldChg>
    </pc:docChg>
  </pc:docChgLst>
  <pc:docChgLst>
    <pc:chgData name="Jacob Bedford" userId="S::jacob.bedford_unep-wcmc.org#ext#@wcmc-europe.eu::b6112e46-ae0d-4ee2-9bf8-d671e511c4b0" providerId="AD" clId="Web-{E6472DD6-F84B-6DF7-E321-165B2CC8E379}"/>
    <pc:docChg chg="modSld">
      <pc:chgData name="Jacob Bedford" userId="S::jacob.bedford_unep-wcmc.org#ext#@wcmc-europe.eu::b6112e46-ae0d-4ee2-9bf8-d671e511c4b0" providerId="AD" clId="Web-{E6472DD6-F84B-6DF7-E321-165B2CC8E379}" dt="2025-06-02T15:30:21.685" v="5"/>
      <pc:docMkLst>
        <pc:docMk/>
      </pc:docMkLst>
      <pc:sldChg chg="delSp">
        <pc:chgData name="Jacob Bedford" userId="S::jacob.bedford_unep-wcmc.org#ext#@wcmc-europe.eu::b6112e46-ae0d-4ee2-9bf8-d671e511c4b0" providerId="AD" clId="Web-{E6472DD6-F84B-6DF7-E321-165B2CC8E379}" dt="2025-06-02T15:30:21.685" v="5"/>
        <pc:sldMkLst>
          <pc:docMk/>
          <pc:sldMk cId="3823928641" sldId="2145705330"/>
        </pc:sldMkLst>
        <pc:spChg chg="del">
          <ac:chgData name="Jacob Bedford" userId="S::jacob.bedford_unep-wcmc.org#ext#@wcmc-europe.eu::b6112e46-ae0d-4ee2-9bf8-d671e511c4b0" providerId="AD" clId="Web-{E6472DD6-F84B-6DF7-E321-165B2CC8E379}" dt="2025-06-02T15:30:21.685" v="5"/>
          <ac:spMkLst>
            <pc:docMk/>
            <pc:sldMk cId="3823928641" sldId="2145705330"/>
            <ac:spMk id="5" creationId="{B3BFB39B-A42D-5C7A-9DAE-2BE0FE7F8BAF}"/>
          </ac:spMkLst>
        </pc:spChg>
      </pc:sldChg>
      <pc:sldChg chg="modSp">
        <pc:chgData name="Jacob Bedford" userId="S::jacob.bedford_unep-wcmc.org#ext#@wcmc-europe.eu::b6112e46-ae0d-4ee2-9bf8-d671e511c4b0" providerId="AD" clId="Web-{E6472DD6-F84B-6DF7-E321-165B2CC8E379}" dt="2025-06-02T15:14:23.303" v="4" actId="20577"/>
        <pc:sldMkLst>
          <pc:docMk/>
          <pc:sldMk cId="3471082605" sldId="2145705344"/>
        </pc:sldMkLst>
        <pc:spChg chg="mod">
          <ac:chgData name="Jacob Bedford" userId="S::jacob.bedford_unep-wcmc.org#ext#@wcmc-europe.eu::b6112e46-ae0d-4ee2-9bf8-d671e511c4b0" providerId="AD" clId="Web-{E6472DD6-F84B-6DF7-E321-165B2CC8E379}" dt="2025-06-02T15:14:23.303" v="4" actId="20577"/>
          <ac:spMkLst>
            <pc:docMk/>
            <pc:sldMk cId="3471082605" sldId="2145705344"/>
            <ac:spMk id="10" creationId="{17A58227-82D2-1881-BC41-53A2A5B9F341}"/>
          </ac:spMkLst>
        </pc:spChg>
      </pc:sldChg>
    </pc:docChg>
  </pc:docChgLst>
  <pc:docChgLst>
    <pc:chgData name="aisha.niazi@unep-wcmc.org" userId="S::urn:spo:guest#aisha.niazi@unep-wcmc.org::" providerId="AD" clId="Web-{E038EF20-5331-276B-F1C9-43BF200E1CC9}"/>
    <pc:docChg chg="mod modSld">
      <pc:chgData name="aisha.niazi@unep-wcmc.org" userId="S::urn:spo:guest#aisha.niazi@unep-wcmc.org::" providerId="AD" clId="Web-{E038EF20-5331-276B-F1C9-43BF200E1CC9}" dt="2024-05-16T13:26:21.159" v="9"/>
      <pc:docMkLst>
        <pc:docMk/>
      </pc:docMkLst>
      <pc:sldChg chg="addCm modCm">
        <pc:chgData name="aisha.niazi@unep-wcmc.org" userId="S::urn:spo:guest#aisha.niazi@unep-wcmc.org::" providerId="AD" clId="Web-{E038EF20-5331-276B-F1C9-43BF200E1CC9}" dt="2024-05-16T13:24:15.421" v="4"/>
        <pc:sldMkLst>
          <pc:docMk/>
          <pc:sldMk cId="222717650" sldId="2145705294"/>
        </pc:sldMkLst>
        <pc:extLst>
          <p:ext xmlns:p="http://schemas.openxmlformats.org/presentationml/2006/main" uri="{D6D511B9-2390-475A-947B-AFAB55BFBCF1}">
            <pc226:cmChg xmlns:pc226="http://schemas.microsoft.com/office/powerpoint/2022/06/main/command" chg="add mod">
              <pc226:chgData name="aisha.niazi@unep-wcmc.org" userId="S::urn:spo:guest#aisha.niazi@unep-wcmc.org::" providerId="AD" clId="Web-{E038EF20-5331-276B-F1C9-43BF200E1CC9}" dt="2024-05-16T13:24:15.421" v="4"/>
              <pc2:cmMkLst xmlns:pc2="http://schemas.microsoft.com/office/powerpoint/2019/9/main/command">
                <pc:docMk/>
                <pc:sldMk cId="222717650" sldId="2145705294"/>
                <pc2:cmMk id="{C3B8D599-52CA-4C00-9B9F-BE21E4048408}"/>
              </pc2:cmMkLst>
            </pc226:cmChg>
          </p:ext>
        </pc:extLst>
      </pc:sldChg>
      <pc:sldChg chg="modCm">
        <pc:chgData name="aisha.niazi@unep-wcmc.org" userId="S::urn:spo:guest#aisha.niazi@unep-wcmc.org::" providerId="AD" clId="Web-{E038EF20-5331-276B-F1C9-43BF200E1CC9}" dt="2024-05-16T13:25:22.611" v="5"/>
        <pc:sldMkLst>
          <pc:docMk/>
          <pc:sldMk cId="2784721735" sldId="2145705300"/>
        </pc:sldMkLst>
        <pc:extLst>
          <p:ext xmlns:p="http://schemas.openxmlformats.org/presentationml/2006/main" uri="{D6D511B9-2390-475A-947B-AFAB55BFBCF1}">
            <pc226:cmChg xmlns:pc226="http://schemas.microsoft.com/office/powerpoint/2022/06/main/command" chg="">
              <pc226:chgData name="aisha.niazi@unep-wcmc.org" userId="S::urn:spo:guest#aisha.niazi@unep-wcmc.org::" providerId="AD" clId="Web-{E038EF20-5331-276B-F1C9-43BF200E1CC9}" dt="2024-05-16T13:25:22.611" v="5"/>
              <pc2:cmMkLst xmlns:pc2="http://schemas.microsoft.com/office/powerpoint/2019/9/main/command">
                <pc:docMk/>
                <pc:sldMk cId="2784721735" sldId="2145705300"/>
                <pc2:cmMk id="{838D5778-6EF6-5246-AEAF-B566470C3BF4}"/>
              </pc2:cmMkLst>
              <pc226:cmRplyChg chg="add">
                <pc226:chgData name="aisha.niazi@unep-wcmc.org" userId="S::urn:spo:guest#aisha.niazi@unep-wcmc.org::" providerId="AD" clId="Web-{E038EF20-5331-276B-F1C9-43BF200E1CC9}" dt="2024-05-16T13:25:22.611" v="5"/>
                <pc2:cmRplyMkLst xmlns:pc2="http://schemas.microsoft.com/office/powerpoint/2019/9/main/command">
                  <pc:docMk/>
                  <pc:sldMk cId="2784721735" sldId="2145705300"/>
                  <pc2:cmMk id="{838D5778-6EF6-5246-AEAF-B566470C3BF4}"/>
                  <pc2:cmRplyMk id="{2824E70B-9B80-42E7-BE8A-B8FF302CDF86}"/>
                </pc2:cmRplyMkLst>
              </pc226:cmRplyChg>
            </pc226:cmChg>
          </p:ext>
        </pc:extLst>
      </pc:sldChg>
      <pc:sldChg chg="addCm">
        <pc:chgData name="aisha.niazi@unep-wcmc.org" userId="S::urn:spo:guest#aisha.niazi@unep-wcmc.org::" providerId="AD" clId="Web-{E038EF20-5331-276B-F1C9-43BF200E1CC9}" dt="2024-05-16T10:39:26.638" v="1"/>
        <pc:sldMkLst>
          <pc:docMk/>
          <pc:sldMk cId="852308505" sldId="2145705313"/>
        </pc:sldMkLst>
        <pc:extLst>
          <p:ext xmlns:p="http://schemas.openxmlformats.org/presentationml/2006/main" uri="{D6D511B9-2390-475A-947B-AFAB55BFBCF1}">
            <pc226:cmChg xmlns:pc226="http://schemas.microsoft.com/office/powerpoint/2022/06/main/command" chg="add">
              <pc226:chgData name="aisha.niazi@unep-wcmc.org" userId="S::urn:spo:guest#aisha.niazi@unep-wcmc.org::" providerId="AD" clId="Web-{E038EF20-5331-276B-F1C9-43BF200E1CC9}" dt="2024-05-16T10:39:26.638" v="1"/>
              <pc2:cmMkLst xmlns:pc2="http://schemas.microsoft.com/office/powerpoint/2019/9/main/command">
                <pc:docMk/>
                <pc:sldMk cId="852308505" sldId="2145705313"/>
                <pc2:cmMk id="{093E92FE-7955-407D-BAAA-24773312B6F4}"/>
              </pc2:cmMkLst>
            </pc226:cmChg>
          </p:ext>
        </pc:extLst>
      </pc:sldChg>
      <pc:sldChg chg="addCm">
        <pc:chgData name="aisha.niazi@unep-wcmc.org" userId="S::urn:spo:guest#aisha.niazi@unep-wcmc.org::" providerId="AD" clId="Web-{E038EF20-5331-276B-F1C9-43BF200E1CC9}" dt="2024-05-16T10:43:27.109" v="2"/>
        <pc:sldMkLst>
          <pc:docMk/>
          <pc:sldMk cId="3869281059" sldId="2145705317"/>
        </pc:sldMkLst>
        <pc:extLst>
          <p:ext xmlns:p="http://schemas.openxmlformats.org/presentationml/2006/main" uri="{D6D511B9-2390-475A-947B-AFAB55BFBCF1}">
            <pc226:cmChg xmlns:pc226="http://schemas.microsoft.com/office/powerpoint/2022/06/main/command" chg="add">
              <pc226:chgData name="aisha.niazi@unep-wcmc.org" userId="S::urn:spo:guest#aisha.niazi@unep-wcmc.org::" providerId="AD" clId="Web-{E038EF20-5331-276B-F1C9-43BF200E1CC9}" dt="2024-05-16T10:43:27.109" v="2"/>
              <pc2:cmMkLst xmlns:pc2="http://schemas.microsoft.com/office/powerpoint/2019/9/main/command">
                <pc:docMk/>
                <pc:sldMk cId="3869281059" sldId="2145705317"/>
                <pc2:cmMk id="{329D303D-97EE-4DAB-B536-586D623D6438}"/>
              </pc2:cmMkLst>
            </pc226:cmChg>
          </p:ext>
        </pc:extLst>
      </pc:sldChg>
      <pc:sldChg chg="addCm modNotes">
        <pc:chgData name="aisha.niazi@unep-wcmc.org" userId="S::urn:spo:guest#aisha.niazi@unep-wcmc.org::" providerId="AD" clId="Web-{E038EF20-5331-276B-F1C9-43BF200E1CC9}" dt="2024-05-16T13:26:21.159" v="9"/>
        <pc:sldMkLst>
          <pc:docMk/>
          <pc:sldMk cId="4183806852" sldId="2145705331"/>
        </pc:sldMkLst>
        <pc:extLst>
          <p:ext xmlns:p="http://schemas.openxmlformats.org/presentationml/2006/main" uri="{D6D511B9-2390-475A-947B-AFAB55BFBCF1}">
            <pc226:cmChg xmlns:pc226="http://schemas.microsoft.com/office/powerpoint/2022/06/main/command" chg="add">
              <pc226:chgData name="aisha.niazi@unep-wcmc.org" userId="S::urn:spo:guest#aisha.niazi@unep-wcmc.org::" providerId="AD" clId="Web-{E038EF20-5331-276B-F1C9-43BF200E1CC9}" dt="2024-05-16T13:26:21.159" v="9"/>
              <pc2:cmMkLst xmlns:pc2="http://schemas.microsoft.com/office/powerpoint/2019/9/main/command">
                <pc:docMk/>
                <pc:sldMk cId="4183806852" sldId="2145705331"/>
                <pc2:cmMk id="{36CFD0A2-C7FB-4946-86BE-E3F0AE3E0889}"/>
              </pc2:cmMkLst>
            </pc226:cmChg>
          </p:ext>
        </pc:extLst>
      </pc:sldChg>
    </pc:docChg>
  </pc:docChgLst>
  <pc:docChgLst>
    <pc:chgData name="Jacob Bedford" userId="84e525e2-67f6-469d-8308-fdd58f162e61" providerId="ADAL" clId="{0B94C0DD-6070-47B0-97A0-8CEEAE20CBC6}"/>
    <pc:docChg chg="modSld">
      <pc:chgData name="Jacob Bedford" userId="84e525e2-67f6-469d-8308-fdd58f162e61" providerId="ADAL" clId="{0B94C0DD-6070-47B0-97A0-8CEEAE20CBC6}" dt="2024-12-18T15:27:07.949" v="37" actId="20577"/>
      <pc:docMkLst>
        <pc:docMk/>
      </pc:docMkLst>
      <pc:sldChg chg="modNotesTx">
        <pc:chgData name="Jacob Bedford" userId="84e525e2-67f6-469d-8308-fdd58f162e61" providerId="ADAL" clId="{0B94C0DD-6070-47B0-97A0-8CEEAE20CBC6}" dt="2024-12-18T15:24:20.988" v="28" actId="20577"/>
        <pc:sldMkLst>
          <pc:docMk/>
          <pc:sldMk cId="4265977098" sldId="2145705268"/>
        </pc:sldMkLst>
      </pc:sldChg>
      <pc:sldChg chg="modNotesTx">
        <pc:chgData name="Jacob Bedford" userId="84e525e2-67f6-469d-8308-fdd58f162e61" providerId="ADAL" clId="{0B94C0DD-6070-47B0-97A0-8CEEAE20CBC6}" dt="2024-12-18T15:24:32.420" v="32" actId="20577"/>
        <pc:sldMkLst>
          <pc:docMk/>
          <pc:sldMk cId="1536827274" sldId="2145705271"/>
        </pc:sldMkLst>
      </pc:sldChg>
      <pc:sldChg chg="modNotesTx">
        <pc:chgData name="Jacob Bedford" userId="84e525e2-67f6-469d-8308-fdd58f162e61" providerId="ADAL" clId="{0B94C0DD-6070-47B0-97A0-8CEEAE20CBC6}" dt="2024-12-18T15:23:55.123" v="4" actId="20577"/>
        <pc:sldMkLst>
          <pc:docMk/>
          <pc:sldMk cId="1611343995" sldId="2145705323"/>
        </pc:sldMkLst>
      </pc:sldChg>
      <pc:sldChg chg="modNotesTx">
        <pc:chgData name="Jacob Bedford" userId="84e525e2-67f6-469d-8308-fdd58f162e61" providerId="ADAL" clId="{0B94C0DD-6070-47B0-97A0-8CEEAE20CBC6}" dt="2024-12-18T15:27:07.949" v="37" actId="20577"/>
        <pc:sldMkLst>
          <pc:docMk/>
          <pc:sldMk cId="2635814077" sldId="2145705326"/>
        </pc:sldMkLst>
      </pc:sldChg>
      <pc:sldChg chg="modNotesTx">
        <pc:chgData name="Jacob Bedford" userId="84e525e2-67f6-469d-8308-fdd58f162e61" providerId="ADAL" clId="{0B94C0DD-6070-47B0-97A0-8CEEAE20CBC6}" dt="2024-12-18T15:23:46.591" v="3" actId="20577"/>
        <pc:sldMkLst>
          <pc:docMk/>
          <pc:sldMk cId="2344795436" sldId="2145705339"/>
        </pc:sldMkLst>
      </pc:sldChg>
      <pc:sldChg chg="modNotesTx">
        <pc:chgData name="Jacob Bedford" userId="84e525e2-67f6-469d-8308-fdd58f162e61" providerId="ADAL" clId="{0B94C0DD-6070-47B0-97A0-8CEEAE20CBC6}" dt="2024-12-18T15:24:06.384" v="5" actId="20577"/>
        <pc:sldMkLst>
          <pc:docMk/>
          <pc:sldMk cId="1445816480" sldId="2145705340"/>
        </pc:sldMkLst>
      </pc:sldChg>
      <pc:sldChg chg="modSp mod">
        <pc:chgData name="Jacob Bedford" userId="84e525e2-67f6-469d-8308-fdd58f162e61" providerId="ADAL" clId="{0B94C0DD-6070-47B0-97A0-8CEEAE20CBC6}" dt="2024-12-18T15:26:43.247" v="33" actId="20577"/>
        <pc:sldMkLst>
          <pc:docMk/>
          <pc:sldMk cId="2083765494" sldId="2145705343"/>
        </pc:sldMkLst>
      </pc:sldChg>
    </pc:docChg>
  </pc:docChgLst>
  <pc:docChgLst>
    <pc:chgData name="Jacob Bedford" userId="S::jacob.bedford_unep-wcmc.org#ext#@wcmc-europe.eu::b6112e46-ae0d-4ee2-9bf8-d671e511c4b0" providerId="AD" clId="Web-{1BA15F48-B267-E965-4276-AF479C83B1AA}"/>
    <pc:docChg chg="modSld">
      <pc:chgData name="Jacob Bedford" userId="S::jacob.bedford_unep-wcmc.org#ext#@wcmc-europe.eu::b6112e46-ae0d-4ee2-9bf8-d671e511c4b0" providerId="AD" clId="Web-{1BA15F48-B267-E965-4276-AF479C83B1AA}" dt="2024-05-13T19:55:09.020" v="5" actId="20577"/>
      <pc:docMkLst>
        <pc:docMk/>
      </pc:docMkLst>
      <pc:sldChg chg="modSp">
        <pc:chgData name="Jacob Bedford" userId="S::jacob.bedford_unep-wcmc.org#ext#@wcmc-europe.eu::b6112e46-ae0d-4ee2-9bf8-d671e511c4b0" providerId="AD" clId="Web-{1BA15F48-B267-E965-4276-AF479C83B1AA}" dt="2024-05-13T19:54:51.879" v="2" actId="20577"/>
        <pc:sldMkLst>
          <pc:docMk/>
          <pc:sldMk cId="2715505388" sldId="2145705312"/>
        </pc:sldMkLst>
      </pc:sldChg>
      <pc:sldChg chg="modSp">
        <pc:chgData name="Jacob Bedford" userId="S::jacob.bedford_unep-wcmc.org#ext#@wcmc-europe.eu::b6112e46-ae0d-4ee2-9bf8-d671e511c4b0" providerId="AD" clId="Web-{1BA15F48-B267-E965-4276-AF479C83B1AA}" dt="2024-05-13T19:55:09.020" v="5" actId="20577"/>
        <pc:sldMkLst>
          <pc:docMk/>
          <pc:sldMk cId="852308505" sldId="2145705313"/>
        </pc:sldMkLst>
      </pc:sldChg>
    </pc:docChg>
  </pc:docChgLst>
  <pc:docChgLst>
    <pc:chgData name="Jacob Bedford" userId="S::jacob.bedford_unep-wcmc.org#ext#@wcmc-europe.eu::b6112e46-ae0d-4ee2-9bf8-d671e511c4b0" providerId="AD" clId="Web-{33EF898D-C951-D2AA-0FF9-4250580E8FD3}"/>
    <pc:docChg chg="modSld sldOrd">
      <pc:chgData name="Jacob Bedford" userId="S::jacob.bedford_unep-wcmc.org#ext#@wcmc-europe.eu::b6112e46-ae0d-4ee2-9bf8-d671e511c4b0" providerId="AD" clId="Web-{33EF898D-C951-D2AA-0FF9-4250580E8FD3}" dt="2024-05-24T15:02:48.939" v="30" actId="20577"/>
      <pc:docMkLst>
        <pc:docMk/>
      </pc:docMkLst>
      <pc:sldChg chg="modSp">
        <pc:chgData name="Jacob Bedford" userId="S::jacob.bedford_unep-wcmc.org#ext#@wcmc-europe.eu::b6112e46-ae0d-4ee2-9bf8-d671e511c4b0" providerId="AD" clId="Web-{33EF898D-C951-D2AA-0FF9-4250580E8FD3}" dt="2024-05-24T15:02:48.939" v="30" actId="20577"/>
        <pc:sldMkLst>
          <pc:docMk/>
          <pc:sldMk cId="1505646027" sldId="2145705256"/>
        </pc:sldMkLst>
      </pc:sldChg>
      <pc:sldChg chg="modSp ord">
        <pc:chgData name="Jacob Bedford" userId="S::jacob.bedford_unep-wcmc.org#ext#@wcmc-europe.eu::b6112e46-ae0d-4ee2-9bf8-d671e511c4b0" providerId="AD" clId="Web-{33EF898D-C951-D2AA-0FF9-4250580E8FD3}" dt="2024-05-24T14:50:48.502" v="17" actId="1076"/>
        <pc:sldMkLst>
          <pc:docMk/>
          <pc:sldMk cId="852308505" sldId="2145705313"/>
        </pc:sldMkLst>
      </pc:sldChg>
      <pc:sldChg chg="mod modShow">
        <pc:chgData name="Jacob Bedford" userId="S::jacob.bedford_unep-wcmc.org#ext#@wcmc-europe.eu::b6112e46-ae0d-4ee2-9bf8-d671e511c4b0" providerId="AD" clId="Web-{33EF898D-C951-D2AA-0FF9-4250580E8FD3}" dt="2024-05-24T14:49:44.048" v="0"/>
        <pc:sldMkLst>
          <pc:docMk/>
          <pc:sldMk cId="1490073761" sldId="2145705315"/>
        </pc:sldMkLst>
      </pc:sldChg>
    </pc:docChg>
  </pc:docChgLst>
  <pc:docChgLst>
    <pc:chgData name="Jacob Bedford" userId="S::jacob.bedford_unep-wcmc.org#ext#@wcmc-europe.eu::b6112e46-ae0d-4ee2-9bf8-d671e511c4b0" providerId="AD" clId="Web-{C148CAD5-9789-4B33-E948-DF6518045FCB}"/>
    <pc:docChg chg="addSld modSld sldOrd">
      <pc:chgData name="Jacob Bedford" userId="S::jacob.bedford_unep-wcmc.org#ext#@wcmc-europe.eu::b6112e46-ae0d-4ee2-9bf8-d671e511c4b0" providerId="AD" clId="Web-{C148CAD5-9789-4B33-E948-DF6518045FCB}" dt="2025-06-02T15:10:47.199" v="71"/>
      <pc:docMkLst>
        <pc:docMk/>
      </pc:docMkLst>
      <pc:sldChg chg="modSp">
        <pc:chgData name="Jacob Bedford" userId="S::jacob.bedford_unep-wcmc.org#ext#@wcmc-europe.eu::b6112e46-ae0d-4ee2-9bf8-d671e511c4b0" providerId="AD" clId="Web-{C148CAD5-9789-4B33-E948-DF6518045FCB}" dt="2025-06-02T15:10:19.385" v="70" actId="20577"/>
        <pc:sldMkLst>
          <pc:docMk/>
          <pc:sldMk cId="141826057" sldId="286"/>
        </pc:sldMkLst>
        <pc:spChg chg="mod">
          <ac:chgData name="Jacob Bedford" userId="S::jacob.bedford_unep-wcmc.org#ext#@wcmc-europe.eu::b6112e46-ae0d-4ee2-9bf8-d671e511c4b0" providerId="AD" clId="Web-{C148CAD5-9789-4B33-E948-DF6518045FCB}" dt="2025-06-02T15:10:19.385" v="70" actId="20577"/>
          <ac:spMkLst>
            <pc:docMk/>
            <pc:sldMk cId="141826057" sldId="286"/>
            <ac:spMk id="6" creationId="{F0E8E91B-1FA3-1747-3EF4-AD0FA9A20288}"/>
          </ac:spMkLst>
        </pc:spChg>
      </pc:sldChg>
      <pc:sldChg chg="modNotes">
        <pc:chgData name="Jacob Bedford" userId="S::jacob.bedford_unep-wcmc.org#ext#@wcmc-europe.eu::b6112e46-ae0d-4ee2-9bf8-d671e511c4b0" providerId="AD" clId="Web-{C148CAD5-9789-4B33-E948-DF6518045FCB}" dt="2025-06-02T15:06:17.176" v="36"/>
        <pc:sldMkLst>
          <pc:docMk/>
          <pc:sldMk cId="89010317" sldId="2145705314"/>
        </pc:sldMkLst>
      </pc:sldChg>
      <pc:sldChg chg="modNotes">
        <pc:chgData name="Jacob Bedford" userId="S::jacob.bedford_unep-wcmc.org#ext#@wcmc-europe.eu::b6112e46-ae0d-4ee2-9bf8-d671e511c4b0" providerId="AD" clId="Web-{C148CAD5-9789-4B33-E948-DF6518045FCB}" dt="2025-06-02T15:06:07.926" v="35"/>
        <pc:sldMkLst>
          <pc:docMk/>
          <pc:sldMk cId="2484499983" sldId="2145705334"/>
        </pc:sldMkLst>
      </pc:sldChg>
      <pc:sldChg chg="modSp add ord replId modNotes">
        <pc:chgData name="Jacob Bedford" userId="S::jacob.bedford_unep-wcmc.org#ext#@wcmc-europe.eu::b6112e46-ae0d-4ee2-9bf8-d671e511c4b0" providerId="AD" clId="Web-{C148CAD5-9789-4B33-E948-DF6518045FCB}" dt="2025-06-02T15:10:47.199" v="71"/>
        <pc:sldMkLst>
          <pc:docMk/>
          <pc:sldMk cId="3471082605" sldId="2145705344"/>
        </pc:sldMkLst>
        <pc:spChg chg="mod">
          <ac:chgData name="Jacob Bedford" userId="S::jacob.bedford_unep-wcmc.org#ext#@wcmc-europe.eu::b6112e46-ae0d-4ee2-9bf8-d671e511c4b0" providerId="AD" clId="Web-{C148CAD5-9789-4B33-E948-DF6518045FCB}" dt="2025-06-02T15:09:43.572" v="67" actId="20577"/>
          <ac:spMkLst>
            <pc:docMk/>
            <pc:sldMk cId="3471082605" sldId="2145705344"/>
            <ac:spMk id="10" creationId="{17A58227-82D2-1881-BC41-53A2A5B9F341}"/>
          </ac:spMkLst>
        </pc:spChg>
      </pc:sldChg>
    </pc:docChg>
  </pc:docChgLst>
  <pc:docChgLst>
    <pc:chgData name="Annelisa Grigg" userId="S::annelisa_globalbalance.co.uk#ext#@wcmc-europe.eu::c7ba31b7-1fa0-43e1-9d31-4c872afdd71f" providerId="AD" clId="Web-{C277E0D1-673A-E400-DB5D-4240473D3139}"/>
    <pc:docChg chg="mod">
      <pc:chgData name="Annelisa Grigg" userId="S::annelisa_globalbalance.co.uk#ext#@wcmc-europe.eu::c7ba31b7-1fa0-43e1-9d31-4c872afdd71f" providerId="AD" clId="Web-{C277E0D1-673A-E400-DB5D-4240473D3139}" dt="2024-05-14T06:05:46.603" v="1"/>
      <pc:docMkLst>
        <pc:docMk/>
      </pc:docMkLst>
      <pc:sldChg chg="addCm">
        <pc:chgData name="Annelisa Grigg" userId="S::annelisa_globalbalance.co.uk#ext#@wcmc-europe.eu::c7ba31b7-1fa0-43e1-9d31-4c872afdd71f" providerId="AD" clId="Web-{C277E0D1-673A-E400-DB5D-4240473D3139}" dt="2024-05-14T06:05:46.603" v="1"/>
        <pc:sldMkLst>
          <pc:docMk/>
          <pc:sldMk cId="4183806852" sldId="2145705331"/>
        </pc:sldMkLst>
        <pc:extLst>
          <p:ext xmlns:p="http://schemas.openxmlformats.org/presentationml/2006/main" uri="{D6D511B9-2390-475A-947B-AFAB55BFBCF1}">
            <pc226:cmChg xmlns:pc226="http://schemas.microsoft.com/office/powerpoint/2022/06/main/command" chg="add">
              <pc226:chgData name="Annelisa Grigg" userId="S::annelisa_globalbalance.co.uk#ext#@wcmc-europe.eu::c7ba31b7-1fa0-43e1-9d31-4c872afdd71f" providerId="AD" clId="Web-{C277E0D1-673A-E400-DB5D-4240473D3139}" dt="2024-05-14T06:05:46.603" v="1"/>
              <pc2:cmMkLst xmlns:pc2="http://schemas.microsoft.com/office/powerpoint/2019/9/main/command">
                <pc:docMk/>
                <pc:sldMk cId="4183806852" sldId="2145705331"/>
                <pc2:cmMk id="{C295AB71-C883-46FB-BB89-6F30FED23390}"/>
              </pc2:cmMkLst>
            </pc226:cmChg>
          </p:ext>
        </pc:extLst>
      </pc:sldChg>
    </pc:docChg>
  </pc:docChgLst>
  <pc:docChgLst>
    <pc:chgData name="Jacob Bedford" userId="84e525e2-67f6-469d-8308-fdd58f162e61" providerId="ADAL" clId="{63019C79-411E-434C-8DC8-610C1A14F4B1}"/>
    <pc:docChg chg="undo custSel addSld delSld modSld">
      <pc:chgData name="Jacob Bedford" userId="84e525e2-67f6-469d-8308-fdd58f162e61" providerId="ADAL" clId="{63019C79-411E-434C-8DC8-610C1A14F4B1}" dt="2025-01-20T16:41:47.526" v="1272" actId="47"/>
      <pc:docMkLst>
        <pc:docMk/>
      </pc:docMkLst>
      <pc:sldChg chg="add modNotesTx">
        <pc:chgData name="Jacob Bedford" userId="84e525e2-67f6-469d-8308-fdd58f162e61" providerId="ADAL" clId="{63019C79-411E-434C-8DC8-610C1A14F4B1}" dt="2025-01-20T16:41:45.764" v="1271"/>
        <pc:sldMkLst>
          <pc:docMk/>
          <pc:sldMk cId="141826057" sldId="286"/>
        </pc:sldMkLst>
      </pc:sldChg>
      <pc:sldChg chg="modSp mod modNotesTx">
        <pc:chgData name="Jacob Bedford" userId="84e525e2-67f6-469d-8308-fdd58f162e61" providerId="ADAL" clId="{63019C79-411E-434C-8DC8-610C1A14F4B1}" dt="2025-01-13T18:33:58.800" v="779" actId="20577"/>
        <pc:sldMkLst>
          <pc:docMk/>
          <pc:sldMk cId="950680897" sldId="2145705247"/>
        </pc:sldMkLst>
      </pc:sldChg>
      <pc:sldChg chg="modSp mod">
        <pc:chgData name="Jacob Bedford" userId="84e525e2-67f6-469d-8308-fdd58f162e61" providerId="ADAL" clId="{63019C79-411E-434C-8DC8-610C1A14F4B1}" dt="2025-01-13T18:47:14.468" v="1127" actId="20577"/>
        <pc:sldMkLst>
          <pc:docMk/>
          <pc:sldMk cId="571107006" sldId="2145705252"/>
        </pc:sldMkLst>
      </pc:sldChg>
      <pc:sldChg chg="modNotesTx">
        <pc:chgData name="Jacob Bedford" userId="84e525e2-67f6-469d-8308-fdd58f162e61" providerId="ADAL" clId="{63019C79-411E-434C-8DC8-610C1A14F4B1}" dt="2025-01-13T18:49:29.046" v="1145" actId="20577"/>
        <pc:sldMkLst>
          <pc:docMk/>
          <pc:sldMk cId="2665629202" sldId="2145705258"/>
        </pc:sldMkLst>
      </pc:sldChg>
      <pc:sldChg chg="modSp mod">
        <pc:chgData name="Jacob Bedford" userId="84e525e2-67f6-469d-8308-fdd58f162e61" providerId="ADAL" clId="{63019C79-411E-434C-8DC8-610C1A14F4B1}" dt="2025-01-13T18:00:30.203" v="218" actId="1076"/>
        <pc:sldMkLst>
          <pc:docMk/>
          <pc:sldMk cId="71941817" sldId="2145705261"/>
        </pc:sldMkLst>
      </pc:sldChg>
      <pc:sldChg chg="modNotesTx">
        <pc:chgData name="Jacob Bedford" userId="84e525e2-67f6-469d-8308-fdd58f162e61" providerId="ADAL" clId="{63019C79-411E-434C-8DC8-610C1A14F4B1}" dt="2025-01-13T18:27:07.609" v="600" actId="20577"/>
        <pc:sldMkLst>
          <pc:docMk/>
          <pc:sldMk cId="563484949" sldId="2145705263"/>
        </pc:sldMkLst>
      </pc:sldChg>
      <pc:sldChg chg="modNotesTx">
        <pc:chgData name="Jacob Bedford" userId="84e525e2-67f6-469d-8308-fdd58f162e61" providerId="ADAL" clId="{63019C79-411E-434C-8DC8-610C1A14F4B1}" dt="2025-01-13T18:27:22.218" v="610" actId="20577"/>
        <pc:sldMkLst>
          <pc:docMk/>
          <pc:sldMk cId="4265977098" sldId="2145705268"/>
        </pc:sldMkLst>
      </pc:sldChg>
      <pc:sldChg chg="modNotesTx">
        <pc:chgData name="Jacob Bedford" userId="84e525e2-67f6-469d-8308-fdd58f162e61" providerId="ADAL" clId="{63019C79-411E-434C-8DC8-610C1A14F4B1}" dt="2025-01-13T18:27:29.177" v="619" actId="20577"/>
        <pc:sldMkLst>
          <pc:docMk/>
          <pc:sldMk cId="1536827274" sldId="2145705271"/>
        </pc:sldMkLst>
      </pc:sldChg>
      <pc:sldChg chg="modSp mod modNotesTx">
        <pc:chgData name="Jacob Bedford" userId="84e525e2-67f6-469d-8308-fdd58f162e61" providerId="ADAL" clId="{63019C79-411E-434C-8DC8-610C1A14F4B1}" dt="2025-01-13T18:32:46.508" v="686" actId="20577"/>
        <pc:sldMkLst>
          <pc:docMk/>
          <pc:sldMk cId="3028805309" sldId="2145705272"/>
        </pc:sldMkLst>
      </pc:sldChg>
      <pc:sldChg chg="modSp mod modNotesTx">
        <pc:chgData name="Jacob Bedford" userId="84e525e2-67f6-469d-8308-fdd58f162e61" providerId="ADAL" clId="{63019C79-411E-434C-8DC8-610C1A14F4B1}" dt="2025-01-13T18:49:45.299" v="1179" actId="20577"/>
        <pc:sldMkLst>
          <pc:docMk/>
          <pc:sldMk cId="32398353" sldId="2145705274"/>
        </pc:sldMkLst>
      </pc:sldChg>
      <pc:sldChg chg="delSp modSp mod">
        <pc:chgData name="Jacob Bedford" userId="84e525e2-67f6-469d-8308-fdd58f162e61" providerId="ADAL" clId="{63019C79-411E-434C-8DC8-610C1A14F4B1}" dt="2025-01-13T18:50:24.988" v="1192" actId="20577"/>
        <pc:sldMkLst>
          <pc:docMk/>
          <pc:sldMk cId="1474404492" sldId="2145705276"/>
        </pc:sldMkLst>
      </pc:sldChg>
      <pc:sldChg chg="modSp mod">
        <pc:chgData name="Jacob Bedford" userId="84e525e2-67f6-469d-8308-fdd58f162e61" providerId="ADAL" clId="{63019C79-411E-434C-8DC8-610C1A14F4B1}" dt="2025-01-13T18:34:20.947" v="842" actId="20577"/>
        <pc:sldMkLst>
          <pc:docMk/>
          <pc:sldMk cId="337298892" sldId="2145705277"/>
        </pc:sldMkLst>
      </pc:sldChg>
      <pc:sldChg chg="modNotesTx">
        <pc:chgData name="Jacob Bedford" userId="84e525e2-67f6-469d-8308-fdd58f162e61" providerId="ADAL" clId="{63019C79-411E-434C-8DC8-610C1A14F4B1}" dt="2025-01-13T18:50:05.270" v="1180" actId="20577"/>
        <pc:sldMkLst>
          <pc:docMk/>
          <pc:sldMk cId="354937369" sldId="2145705278"/>
        </pc:sldMkLst>
      </pc:sldChg>
      <pc:sldChg chg="modSp mod">
        <pc:chgData name="Jacob Bedford" userId="84e525e2-67f6-469d-8308-fdd58f162e61" providerId="ADAL" clId="{63019C79-411E-434C-8DC8-610C1A14F4B1}" dt="2025-01-13T18:34:41.235" v="905" actId="20577"/>
        <pc:sldMkLst>
          <pc:docMk/>
          <pc:sldMk cId="2118388684" sldId="2145705286"/>
        </pc:sldMkLst>
      </pc:sldChg>
      <pc:sldChg chg="modNotesTx">
        <pc:chgData name="Jacob Bedford" userId="84e525e2-67f6-469d-8308-fdd58f162e61" providerId="ADAL" clId="{63019C79-411E-434C-8DC8-610C1A14F4B1}" dt="2025-01-13T16:53:23.604" v="216" actId="20577"/>
        <pc:sldMkLst>
          <pc:docMk/>
          <pc:sldMk cId="1798296467" sldId="2145705287"/>
        </pc:sldMkLst>
      </pc:sldChg>
      <pc:sldChg chg="modSp mod">
        <pc:chgData name="Jacob Bedford" userId="84e525e2-67f6-469d-8308-fdd58f162e61" providerId="ADAL" clId="{63019C79-411E-434C-8DC8-610C1A14F4B1}" dt="2025-01-13T18:50:40.778" v="1209" actId="20577"/>
        <pc:sldMkLst>
          <pc:docMk/>
          <pc:sldMk cId="1480510379" sldId="2145705290"/>
        </pc:sldMkLst>
      </pc:sldChg>
      <pc:sldChg chg="modNotesTx">
        <pc:chgData name="Jacob Bedford" userId="84e525e2-67f6-469d-8308-fdd58f162e61" providerId="ADAL" clId="{63019C79-411E-434C-8DC8-610C1A14F4B1}" dt="2025-01-13T18:36:15.749" v="912" actId="20577"/>
        <pc:sldMkLst>
          <pc:docMk/>
          <pc:sldMk cId="222717650" sldId="2145705294"/>
        </pc:sldMkLst>
      </pc:sldChg>
      <pc:sldChg chg="addSp delSp modSp mod">
        <pc:chgData name="Jacob Bedford" userId="84e525e2-67f6-469d-8308-fdd58f162e61" providerId="ADAL" clId="{63019C79-411E-434C-8DC8-610C1A14F4B1}" dt="2025-01-13T18:54:01.539" v="1252" actId="478"/>
        <pc:sldMkLst>
          <pc:docMk/>
          <pc:sldMk cId="3041964342" sldId="2145705305"/>
        </pc:sldMkLst>
      </pc:sldChg>
      <pc:sldChg chg="addSp delSp modSp mod">
        <pc:chgData name="Jacob Bedford" userId="84e525e2-67f6-469d-8308-fdd58f162e61" providerId="ADAL" clId="{63019C79-411E-434C-8DC8-610C1A14F4B1}" dt="2025-01-13T18:53:47.092" v="1248" actId="478"/>
        <pc:sldMkLst>
          <pc:docMk/>
          <pc:sldMk cId="1217502025" sldId="2145705308"/>
        </pc:sldMkLst>
      </pc:sldChg>
      <pc:sldChg chg="addSp delSp modSp mod">
        <pc:chgData name="Jacob Bedford" userId="84e525e2-67f6-469d-8308-fdd58f162e61" providerId="ADAL" clId="{63019C79-411E-434C-8DC8-610C1A14F4B1}" dt="2025-01-13T18:53:54.353" v="1250" actId="478"/>
        <pc:sldMkLst>
          <pc:docMk/>
          <pc:sldMk cId="88059566" sldId="2145705309"/>
        </pc:sldMkLst>
      </pc:sldChg>
      <pc:sldChg chg="addSp delSp modSp mod">
        <pc:chgData name="Jacob Bedford" userId="84e525e2-67f6-469d-8308-fdd58f162e61" providerId="ADAL" clId="{63019C79-411E-434C-8DC8-610C1A14F4B1}" dt="2025-01-13T18:54:18.212" v="1254" actId="478"/>
        <pc:sldMkLst>
          <pc:docMk/>
          <pc:sldMk cId="2291048546" sldId="2145705310"/>
        </pc:sldMkLst>
      </pc:sldChg>
      <pc:sldChg chg="modNotesTx">
        <pc:chgData name="Jacob Bedford" userId="84e525e2-67f6-469d-8308-fdd58f162e61" providerId="ADAL" clId="{63019C79-411E-434C-8DC8-610C1A14F4B1}" dt="2025-01-13T16:51:13.821" v="80" actId="20577"/>
        <pc:sldMkLst>
          <pc:docMk/>
          <pc:sldMk cId="852308505" sldId="2145705313"/>
        </pc:sldMkLst>
      </pc:sldChg>
      <pc:sldChg chg="modNotesTx">
        <pc:chgData name="Jacob Bedford" userId="84e525e2-67f6-469d-8308-fdd58f162e61" providerId="ADAL" clId="{63019C79-411E-434C-8DC8-610C1A14F4B1}" dt="2025-01-13T16:50:24.800" v="76" actId="20577"/>
        <pc:sldMkLst>
          <pc:docMk/>
          <pc:sldMk cId="89010317" sldId="2145705314"/>
        </pc:sldMkLst>
      </pc:sldChg>
      <pc:sldChg chg="modSp mod">
        <pc:chgData name="Jacob Bedford" userId="84e525e2-67f6-469d-8308-fdd58f162e61" providerId="ADAL" clId="{63019C79-411E-434C-8DC8-610C1A14F4B1}" dt="2025-01-13T18:50:50.888" v="1220" actId="20577"/>
        <pc:sldMkLst>
          <pc:docMk/>
          <pc:sldMk cId="2665970981" sldId="2145705322"/>
        </pc:sldMkLst>
      </pc:sldChg>
      <pc:sldChg chg="modSp mod modNotesTx">
        <pc:chgData name="Jacob Bedford" userId="84e525e2-67f6-469d-8308-fdd58f162e61" providerId="ADAL" clId="{63019C79-411E-434C-8DC8-610C1A14F4B1}" dt="2025-01-13T18:39:31.600" v="1081" actId="20577"/>
        <pc:sldMkLst>
          <pc:docMk/>
          <pc:sldMk cId="1611343995" sldId="2145705323"/>
        </pc:sldMkLst>
      </pc:sldChg>
      <pc:sldChg chg="modSp mod">
        <pc:chgData name="Jacob Bedford" userId="84e525e2-67f6-469d-8308-fdd58f162e61" providerId="ADAL" clId="{63019C79-411E-434C-8DC8-610C1A14F4B1}" dt="2025-01-13T18:41:33.530" v="1085" actId="20577"/>
        <pc:sldMkLst>
          <pc:docMk/>
          <pc:sldMk cId="2804675390" sldId="2145705325"/>
        </pc:sldMkLst>
      </pc:sldChg>
      <pc:sldChg chg="del">
        <pc:chgData name="Jacob Bedford" userId="84e525e2-67f6-469d-8308-fdd58f162e61" providerId="ADAL" clId="{63019C79-411E-434C-8DC8-610C1A14F4B1}" dt="2025-01-20T16:41:47.526" v="1272" actId="47"/>
        <pc:sldMkLst>
          <pc:docMk/>
          <pc:sldMk cId="3334231423" sldId="2145705328"/>
        </pc:sldMkLst>
      </pc:sldChg>
      <pc:sldChg chg="modNotesTx">
        <pc:chgData name="Jacob Bedford" userId="84e525e2-67f6-469d-8308-fdd58f162e61" providerId="ADAL" clId="{63019C79-411E-434C-8DC8-610C1A14F4B1}" dt="2025-01-13T18:54:40.905" v="1269" actId="20577"/>
        <pc:sldMkLst>
          <pc:docMk/>
          <pc:sldMk cId="3363049206" sldId="2145705337"/>
        </pc:sldMkLst>
      </pc:sldChg>
      <pc:sldChg chg="modSp mod">
        <pc:chgData name="Jacob Bedford" userId="84e525e2-67f6-469d-8308-fdd58f162e61" providerId="ADAL" clId="{63019C79-411E-434C-8DC8-610C1A14F4B1}" dt="2025-01-13T18:47:09.748" v="1118" actId="20577"/>
        <pc:sldMkLst>
          <pc:docMk/>
          <pc:sldMk cId="3249216731" sldId="2145705338"/>
        </pc:sldMkLst>
      </pc:sldChg>
      <pc:sldChg chg="modNotesTx">
        <pc:chgData name="Jacob Bedford" userId="84e525e2-67f6-469d-8308-fdd58f162e61" providerId="ADAL" clId="{63019C79-411E-434C-8DC8-610C1A14F4B1}" dt="2025-01-13T18:07:55.495" v="457" actId="20577"/>
        <pc:sldMkLst>
          <pc:docMk/>
          <pc:sldMk cId="2344795436" sldId="2145705339"/>
        </pc:sldMkLst>
      </pc:sldChg>
      <pc:sldChg chg="modNotesTx">
        <pc:chgData name="Jacob Bedford" userId="84e525e2-67f6-469d-8308-fdd58f162e61" providerId="ADAL" clId="{63019C79-411E-434C-8DC8-610C1A14F4B1}" dt="2025-01-13T18:26:07.763" v="512" actId="20577"/>
        <pc:sldMkLst>
          <pc:docMk/>
          <pc:sldMk cId="1445816480" sldId="2145705340"/>
        </pc:sldMkLst>
      </pc:sldChg>
      <pc:sldChg chg="modNotesTx">
        <pc:chgData name="Jacob Bedford" userId="84e525e2-67f6-469d-8308-fdd58f162e61" providerId="ADAL" clId="{63019C79-411E-434C-8DC8-610C1A14F4B1}" dt="2025-01-13T18:52:18.365" v="1222" actId="20577"/>
        <pc:sldMkLst>
          <pc:docMk/>
          <pc:sldMk cId="3985891678" sldId="2145705344"/>
        </pc:sldMkLst>
      </pc:sldChg>
      <pc:sldMasterChg chg="delSldLayout">
        <pc:chgData name="Jacob Bedford" userId="84e525e2-67f6-469d-8308-fdd58f162e61" providerId="ADAL" clId="{63019C79-411E-434C-8DC8-610C1A14F4B1}" dt="2025-01-20T16:41:47.526" v="1272" actId="47"/>
        <pc:sldMasterMkLst>
          <pc:docMk/>
          <pc:sldMasterMk cId="3810467253" sldId="2147484123"/>
        </pc:sldMasterMkLst>
        <pc:sldLayoutChg chg="del">
          <pc:chgData name="Jacob Bedford" userId="84e525e2-67f6-469d-8308-fdd58f162e61" providerId="ADAL" clId="{63019C79-411E-434C-8DC8-610C1A14F4B1}" dt="2025-01-20T16:41:47.526" v="1272" actId="47"/>
          <pc:sldLayoutMkLst>
            <pc:docMk/>
            <pc:sldMasterMk cId="3810467253" sldId="2147484123"/>
            <pc:sldLayoutMk cId="2296746098" sldId="2147484125"/>
          </pc:sldLayoutMkLst>
        </pc:sldLayoutChg>
      </pc:sldMasterChg>
    </pc:docChg>
  </pc:docChgLst>
  <pc:docChgLst>
    <pc:chgData name="Jacob Bedford" userId="S::jacob.bedford_unep-wcmc.org#ext#@wcmc-europe.eu::b6112e46-ae0d-4ee2-9bf8-d671e511c4b0" providerId="AD" clId="Web-{31F846F5-1B9B-EBDD-D2E2-0881EA844967}"/>
    <pc:docChg chg="modSld">
      <pc:chgData name="Jacob Bedford" userId="S::jacob.bedford_unep-wcmc.org#ext#@wcmc-europe.eu::b6112e46-ae0d-4ee2-9bf8-d671e511c4b0" providerId="AD" clId="Web-{31F846F5-1B9B-EBDD-D2E2-0881EA844967}" dt="2024-08-19T16:07:39.487" v="1" actId="1076"/>
      <pc:docMkLst>
        <pc:docMk/>
      </pc:docMkLst>
      <pc:sldChg chg="addSp modSp">
        <pc:chgData name="Jacob Bedford" userId="S::jacob.bedford_unep-wcmc.org#ext#@wcmc-europe.eu::b6112e46-ae0d-4ee2-9bf8-d671e511c4b0" providerId="AD" clId="Web-{31F846F5-1B9B-EBDD-D2E2-0881EA844967}" dt="2024-08-19T16:07:39.487" v="1" actId="1076"/>
        <pc:sldMkLst>
          <pc:docMk/>
          <pc:sldMk cId="3334231423" sldId="2145705328"/>
        </pc:sldMkLst>
      </pc:sldChg>
    </pc:docChg>
  </pc:docChgLst>
  <pc:docChgLst>
    <pc:chgData name="Annelisa Grigg" userId="984789a9-a7aa-4f29-b483-4fdfb824e402" providerId="ADAL" clId="{7A9F33DE-F6C3-D447-9BA4-BDBA664679FF}"/>
    <pc:docChg chg="modSld">
      <pc:chgData name="Annelisa Grigg" userId="984789a9-a7aa-4f29-b483-4fdfb824e402" providerId="ADAL" clId="{7A9F33DE-F6C3-D447-9BA4-BDBA664679FF}" dt="2024-05-14T06:02:40.595" v="220"/>
      <pc:docMkLst>
        <pc:docMk/>
      </pc:docMkLst>
      <pc:sldChg chg="addCm">
        <pc:chgData name="Annelisa Grigg" userId="984789a9-a7aa-4f29-b483-4fdfb824e402" providerId="ADAL" clId="{7A9F33DE-F6C3-D447-9BA4-BDBA664679FF}" dt="2024-05-14T04:56:30.834" v="34"/>
        <pc:sldMkLst>
          <pc:docMk/>
          <pc:sldMk cId="3621193992" sldId="2134804294"/>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4:56:30.834" v="34"/>
              <pc2:cmMkLst xmlns:pc2="http://schemas.microsoft.com/office/powerpoint/2019/9/main/command">
                <pc:docMk/>
                <pc:sldMk cId="3621193992" sldId="2134804294"/>
                <pc2:cmMk id="{4BAECE46-FFFC-874B-AF91-56DD311A86D1}"/>
              </pc2:cmMkLst>
            </pc226:cmChg>
            <pc226:cmChg xmlns:pc226="http://schemas.microsoft.com/office/powerpoint/2022/06/main/command" chg="add">
              <pc226:chgData name="Annelisa Grigg" userId="984789a9-a7aa-4f29-b483-4fdfb824e402" providerId="ADAL" clId="{7A9F33DE-F6C3-D447-9BA4-BDBA664679FF}" dt="2024-05-14T04:54:37.155" v="32"/>
              <pc2:cmMkLst xmlns:pc2="http://schemas.microsoft.com/office/powerpoint/2019/9/main/command">
                <pc:docMk/>
                <pc:sldMk cId="3621193992" sldId="2134804294"/>
                <pc2:cmMk id="{084621B9-8F98-9A45-894F-E142EB79CD8B}"/>
              </pc2:cmMkLst>
            </pc226:cmChg>
          </p:ext>
        </pc:extLst>
      </pc:sldChg>
      <pc:sldChg chg="modSp mod addCm modNotesTx">
        <pc:chgData name="Annelisa Grigg" userId="984789a9-a7aa-4f29-b483-4fdfb824e402" providerId="ADAL" clId="{7A9F33DE-F6C3-D447-9BA4-BDBA664679FF}" dt="2024-05-14T05:18:14.762" v="124"/>
        <pc:sldMkLst>
          <pc:docMk/>
          <pc:sldMk cId="413539883" sldId="2145705240"/>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4:54:01.362" v="31"/>
              <pc2:cmMkLst xmlns:pc2="http://schemas.microsoft.com/office/powerpoint/2019/9/main/command">
                <pc:docMk/>
                <pc:sldMk cId="413539883" sldId="2145705240"/>
                <pc2:cmMk id="{DB05672E-1E32-9E4A-AC4F-809283BBB2D9}"/>
              </pc2:cmMkLst>
            </pc226:cmChg>
            <pc226:cmChg xmlns:pc226="http://schemas.microsoft.com/office/powerpoint/2022/06/main/command" chg="add">
              <pc226:chgData name="Annelisa Grigg" userId="984789a9-a7aa-4f29-b483-4fdfb824e402" providerId="ADAL" clId="{7A9F33DE-F6C3-D447-9BA4-BDBA664679FF}" dt="2024-05-14T04:52:45.907" v="3"/>
              <pc2:cmMkLst xmlns:pc2="http://schemas.microsoft.com/office/powerpoint/2019/9/main/command">
                <pc:docMk/>
                <pc:sldMk cId="413539883" sldId="2145705240"/>
                <pc2:cmMk id="{D1CB695E-1F46-104A-B08B-3E4D19241BA8}"/>
              </pc2:cmMkLst>
            </pc226:cmChg>
            <pc226:cmChg xmlns:pc226="http://schemas.microsoft.com/office/powerpoint/2022/06/main/command" chg="add">
              <pc226:chgData name="Annelisa Grigg" userId="984789a9-a7aa-4f29-b483-4fdfb824e402" providerId="ADAL" clId="{7A9F33DE-F6C3-D447-9BA4-BDBA664679FF}" dt="2024-05-14T05:18:14.762" v="124"/>
              <pc2:cmMkLst xmlns:pc2="http://schemas.microsoft.com/office/powerpoint/2019/9/main/command">
                <pc:docMk/>
                <pc:sldMk cId="413539883" sldId="2145705240"/>
                <pc2:cmMk id="{1302CCB8-A5A3-8045-A08A-770E0CC6F234}"/>
              </pc2:cmMkLst>
            </pc226:cmChg>
            <pc226:cmChg xmlns:pc226="http://schemas.microsoft.com/office/powerpoint/2022/06/main/command" chg="add">
              <pc226:chgData name="Annelisa Grigg" userId="984789a9-a7aa-4f29-b483-4fdfb824e402" providerId="ADAL" clId="{7A9F33DE-F6C3-D447-9BA4-BDBA664679FF}" dt="2024-05-14T04:55:04.994" v="33"/>
              <pc2:cmMkLst xmlns:pc2="http://schemas.microsoft.com/office/powerpoint/2019/9/main/command">
                <pc:docMk/>
                <pc:sldMk cId="413539883" sldId="2145705240"/>
                <pc2:cmMk id="{6FF1C0C5-743C-8347-8455-F4910A3AE919}"/>
              </pc2:cmMkLst>
            </pc226:cmChg>
          </p:ext>
        </pc:extLst>
      </pc:sldChg>
      <pc:sldChg chg="addCm">
        <pc:chgData name="Annelisa Grigg" userId="984789a9-a7aa-4f29-b483-4fdfb824e402" providerId="ADAL" clId="{7A9F33DE-F6C3-D447-9BA4-BDBA664679FF}" dt="2024-05-14T05:13:40.741" v="116"/>
        <pc:sldMkLst>
          <pc:docMk/>
          <pc:sldMk cId="4212833644" sldId="2145705242"/>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13:40.741" v="116"/>
              <pc2:cmMkLst xmlns:pc2="http://schemas.microsoft.com/office/powerpoint/2019/9/main/command">
                <pc:docMk/>
                <pc:sldMk cId="4212833644" sldId="2145705242"/>
                <pc2:cmMk id="{3C01332A-CB6A-EC43-AB82-87B297B0AADA}"/>
              </pc2:cmMkLst>
            </pc226:cmChg>
            <pc226:cmChg xmlns:pc226="http://schemas.microsoft.com/office/powerpoint/2022/06/main/command" chg="add">
              <pc226:chgData name="Annelisa Grigg" userId="984789a9-a7aa-4f29-b483-4fdfb824e402" providerId="ADAL" clId="{7A9F33DE-F6C3-D447-9BA4-BDBA664679FF}" dt="2024-05-14T05:10:57.322" v="114"/>
              <pc2:cmMkLst xmlns:pc2="http://schemas.microsoft.com/office/powerpoint/2019/9/main/command">
                <pc:docMk/>
                <pc:sldMk cId="4212833644" sldId="2145705242"/>
                <pc2:cmMk id="{3E563EC4-BF0C-934B-A88F-D19E410ABBF7}"/>
              </pc2:cmMkLst>
            </pc226:cmChg>
          </p:ext>
        </pc:extLst>
      </pc:sldChg>
      <pc:sldChg chg="addCm">
        <pc:chgData name="Annelisa Grigg" userId="984789a9-a7aa-4f29-b483-4fdfb824e402" providerId="ADAL" clId="{7A9F33DE-F6C3-D447-9BA4-BDBA664679FF}" dt="2024-05-14T05:22:46.201" v="130"/>
        <pc:sldMkLst>
          <pc:docMk/>
          <pc:sldMk cId="2546838729" sldId="2145705251"/>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22:46.201" v="130"/>
              <pc2:cmMkLst xmlns:pc2="http://schemas.microsoft.com/office/powerpoint/2019/9/main/command">
                <pc:docMk/>
                <pc:sldMk cId="2546838729" sldId="2145705251"/>
                <pc2:cmMk id="{5B445A24-F46E-264D-83C2-CA90343C0306}"/>
              </pc2:cmMkLst>
            </pc226:cmChg>
            <pc226:cmChg xmlns:pc226="http://schemas.microsoft.com/office/powerpoint/2022/06/main/command" chg="add">
              <pc226:chgData name="Annelisa Grigg" userId="984789a9-a7aa-4f29-b483-4fdfb824e402" providerId="ADAL" clId="{7A9F33DE-F6C3-D447-9BA4-BDBA664679FF}" dt="2024-05-14T05:22:28.384" v="129"/>
              <pc2:cmMkLst xmlns:pc2="http://schemas.microsoft.com/office/powerpoint/2019/9/main/command">
                <pc:docMk/>
                <pc:sldMk cId="2546838729" sldId="2145705251"/>
                <pc2:cmMk id="{A15CEFBA-2C5F-8845-89A3-58ACA186DFED}"/>
              </pc2:cmMkLst>
            </pc226:cmChg>
          </p:ext>
        </pc:extLst>
      </pc:sldChg>
      <pc:sldChg chg="addCm">
        <pc:chgData name="Annelisa Grigg" userId="984789a9-a7aa-4f29-b483-4fdfb824e402" providerId="ADAL" clId="{7A9F33DE-F6C3-D447-9BA4-BDBA664679FF}" dt="2024-05-14T05:19:23.117" v="125"/>
        <pc:sldMkLst>
          <pc:docMk/>
          <pc:sldMk cId="1505646027" sldId="2145705256"/>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19:23.117" v="125"/>
              <pc2:cmMkLst xmlns:pc2="http://schemas.microsoft.com/office/powerpoint/2019/9/main/command">
                <pc:docMk/>
                <pc:sldMk cId="1505646027" sldId="2145705256"/>
                <pc2:cmMk id="{48E3024C-CAA1-A845-A4BB-B89E4CED3645}"/>
              </pc2:cmMkLst>
            </pc226:cmChg>
          </p:ext>
        </pc:extLst>
      </pc:sldChg>
      <pc:sldChg chg="addCm">
        <pc:chgData name="Annelisa Grigg" userId="984789a9-a7aa-4f29-b483-4fdfb824e402" providerId="ADAL" clId="{7A9F33DE-F6C3-D447-9BA4-BDBA664679FF}" dt="2024-05-14T05:21:56.647" v="128"/>
        <pc:sldMkLst>
          <pc:docMk/>
          <pc:sldMk cId="2665629202" sldId="2145705258"/>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21:56.647" v="128"/>
              <pc2:cmMkLst xmlns:pc2="http://schemas.microsoft.com/office/powerpoint/2019/9/main/command">
                <pc:docMk/>
                <pc:sldMk cId="2665629202" sldId="2145705258"/>
                <pc2:cmMk id="{E61C539B-B541-DD49-95FF-34E09D3395DC}"/>
              </pc2:cmMkLst>
            </pc226:cmChg>
          </p:ext>
        </pc:extLst>
      </pc:sldChg>
      <pc:sldChg chg="addCm">
        <pc:chgData name="Annelisa Grigg" userId="984789a9-a7aa-4f29-b483-4fdfb824e402" providerId="ADAL" clId="{7A9F33DE-F6C3-D447-9BA4-BDBA664679FF}" dt="2024-05-14T05:13:12.265" v="115"/>
        <pc:sldMkLst>
          <pc:docMk/>
          <pc:sldMk cId="71941817" sldId="2145705261"/>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13:12.265" v="115"/>
              <pc2:cmMkLst xmlns:pc2="http://schemas.microsoft.com/office/powerpoint/2019/9/main/command">
                <pc:docMk/>
                <pc:sldMk cId="71941817" sldId="2145705261"/>
                <pc2:cmMk id="{7E825E79-A10F-3D48-BC34-B89267307BD2}"/>
              </pc2:cmMkLst>
            </pc226:cmChg>
          </p:ext>
        </pc:extLst>
      </pc:sldChg>
      <pc:sldChg chg="addCm">
        <pc:chgData name="Annelisa Grigg" userId="984789a9-a7aa-4f29-b483-4fdfb824e402" providerId="ADAL" clId="{7A9F33DE-F6C3-D447-9BA4-BDBA664679FF}" dt="2024-05-14T05:30:56.969" v="136"/>
        <pc:sldMkLst>
          <pc:docMk/>
          <pc:sldMk cId="563484949" sldId="2145705263"/>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30:56.969" v="136"/>
              <pc2:cmMkLst xmlns:pc2="http://schemas.microsoft.com/office/powerpoint/2019/9/main/command">
                <pc:docMk/>
                <pc:sldMk cId="563484949" sldId="2145705263"/>
                <pc2:cmMk id="{22BFECE0-6CB4-294A-85D0-6C2E524EBD9C}"/>
              </pc2:cmMkLst>
            </pc226:cmChg>
          </p:ext>
        </pc:extLst>
      </pc:sldChg>
      <pc:sldChg chg="addCm">
        <pc:chgData name="Annelisa Grigg" userId="984789a9-a7aa-4f29-b483-4fdfb824e402" providerId="ADAL" clId="{7A9F33DE-F6C3-D447-9BA4-BDBA664679FF}" dt="2024-05-14T05:15:41.578" v="119"/>
        <pc:sldMkLst>
          <pc:docMk/>
          <pc:sldMk cId="3858035806" sldId="2145705265"/>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15:41.578" v="119"/>
              <pc2:cmMkLst xmlns:pc2="http://schemas.microsoft.com/office/powerpoint/2019/9/main/command">
                <pc:docMk/>
                <pc:sldMk cId="3858035806" sldId="2145705265"/>
                <pc2:cmMk id="{A19FE670-9C6E-1341-9190-49A101AFBD11}"/>
              </pc2:cmMkLst>
            </pc226:cmChg>
            <pc226:cmChg xmlns:pc226="http://schemas.microsoft.com/office/powerpoint/2022/06/main/command" chg="add">
              <pc226:chgData name="Annelisa Grigg" userId="984789a9-a7aa-4f29-b483-4fdfb824e402" providerId="ADAL" clId="{7A9F33DE-F6C3-D447-9BA4-BDBA664679FF}" dt="2024-05-14T05:14:25.844" v="117"/>
              <pc2:cmMkLst xmlns:pc2="http://schemas.microsoft.com/office/powerpoint/2019/9/main/command">
                <pc:docMk/>
                <pc:sldMk cId="3858035806" sldId="2145705265"/>
                <pc2:cmMk id="{CC20D9DC-0479-A643-B02C-BF3DBCB48554}"/>
              </pc2:cmMkLst>
            </pc226:cmChg>
          </p:ext>
        </pc:extLst>
      </pc:sldChg>
      <pc:sldChg chg="addCm">
        <pc:chgData name="Annelisa Grigg" userId="984789a9-a7aa-4f29-b483-4fdfb824e402" providerId="ADAL" clId="{7A9F33DE-F6C3-D447-9BA4-BDBA664679FF}" dt="2024-05-14T05:34:26.958" v="193"/>
        <pc:sldMkLst>
          <pc:docMk/>
          <pc:sldMk cId="3375781114" sldId="2145705266"/>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34:26.958" v="193"/>
              <pc2:cmMkLst xmlns:pc2="http://schemas.microsoft.com/office/powerpoint/2019/9/main/command">
                <pc:docMk/>
                <pc:sldMk cId="3375781114" sldId="2145705266"/>
                <pc2:cmMk id="{A2B27608-A927-9543-A6C5-E2CC4DB60360}"/>
              </pc2:cmMkLst>
            </pc226:cmChg>
          </p:ext>
        </pc:extLst>
      </pc:sldChg>
      <pc:sldChg chg="addCm">
        <pc:chgData name="Annelisa Grigg" userId="984789a9-a7aa-4f29-b483-4fdfb824e402" providerId="ADAL" clId="{7A9F33DE-F6C3-D447-9BA4-BDBA664679FF}" dt="2024-05-14T05:32:45.959" v="137"/>
        <pc:sldMkLst>
          <pc:docMk/>
          <pc:sldMk cId="4265977098" sldId="2145705268"/>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32:45.959" v="137"/>
              <pc2:cmMkLst xmlns:pc2="http://schemas.microsoft.com/office/powerpoint/2019/9/main/command">
                <pc:docMk/>
                <pc:sldMk cId="4265977098" sldId="2145705268"/>
                <pc2:cmMk id="{E699AA02-2326-C743-A897-0E897FC3E004}"/>
              </pc2:cmMkLst>
            </pc226:cmChg>
          </p:ext>
        </pc:extLst>
      </pc:sldChg>
      <pc:sldChg chg="modSp mod addCm">
        <pc:chgData name="Annelisa Grigg" userId="984789a9-a7aa-4f29-b483-4fdfb824e402" providerId="ADAL" clId="{7A9F33DE-F6C3-D447-9BA4-BDBA664679FF}" dt="2024-05-14T05:33:59.508" v="192"/>
        <pc:sldMkLst>
          <pc:docMk/>
          <pc:sldMk cId="1536827274" sldId="2145705271"/>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33:59.508" v="192"/>
              <pc2:cmMkLst xmlns:pc2="http://schemas.microsoft.com/office/powerpoint/2019/9/main/command">
                <pc:docMk/>
                <pc:sldMk cId="1536827274" sldId="2145705271"/>
                <pc2:cmMk id="{3934C340-C3DE-E844-B326-477D65131154}"/>
              </pc2:cmMkLst>
            </pc226:cmChg>
          </p:ext>
        </pc:extLst>
      </pc:sldChg>
      <pc:sldChg chg="addCm">
        <pc:chgData name="Annelisa Grigg" userId="984789a9-a7aa-4f29-b483-4fdfb824e402" providerId="ADAL" clId="{7A9F33DE-F6C3-D447-9BA4-BDBA664679FF}" dt="2024-05-14T05:28:50.775" v="134"/>
        <pc:sldMkLst>
          <pc:docMk/>
          <pc:sldMk cId="32398353" sldId="2145705274"/>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28:50.775" v="134"/>
              <pc2:cmMkLst xmlns:pc2="http://schemas.microsoft.com/office/powerpoint/2019/9/main/command">
                <pc:docMk/>
                <pc:sldMk cId="32398353" sldId="2145705274"/>
                <pc2:cmMk id="{11F2AD34-97F9-C146-9874-1825B504273D}"/>
              </pc2:cmMkLst>
            </pc226:cmChg>
            <pc226:cmChg xmlns:pc226="http://schemas.microsoft.com/office/powerpoint/2022/06/main/command" chg="add">
              <pc226:chgData name="Annelisa Grigg" userId="984789a9-a7aa-4f29-b483-4fdfb824e402" providerId="ADAL" clId="{7A9F33DE-F6C3-D447-9BA4-BDBA664679FF}" dt="2024-05-14T05:26:39.221" v="133"/>
              <pc2:cmMkLst xmlns:pc2="http://schemas.microsoft.com/office/powerpoint/2019/9/main/command">
                <pc:docMk/>
                <pc:sldMk cId="32398353" sldId="2145705274"/>
                <pc2:cmMk id="{3ACCDAFD-C306-054C-BBA8-241E82403934}"/>
              </pc2:cmMkLst>
            </pc226:cmChg>
          </p:ext>
        </pc:extLst>
      </pc:sldChg>
      <pc:sldChg chg="modSp mod">
        <pc:chgData name="Annelisa Grigg" userId="984789a9-a7aa-4f29-b483-4fdfb824e402" providerId="ADAL" clId="{7A9F33DE-F6C3-D447-9BA4-BDBA664679FF}" dt="2024-05-14T04:56:44.105" v="43" actId="20577"/>
        <pc:sldMkLst>
          <pc:docMk/>
          <pc:sldMk cId="2946431882" sldId="2145705275"/>
        </pc:sldMkLst>
      </pc:sldChg>
      <pc:sldChg chg="addCm">
        <pc:chgData name="Annelisa Grigg" userId="984789a9-a7aa-4f29-b483-4fdfb824e402" providerId="ADAL" clId="{7A9F33DE-F6C3-D447-9BA4-BDBA664679FF}" dt="2024-05-14T05:35:36.314" v="195"/>
        <pc:sldMkLst>
          <pc:docMk/>
          <pc:sldMk cId="354937369" sldId="2145705278"/>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35:36.314" v="195"/>
              <pc2:cmMkLst xmlns:pc2="http://schemas.microsoft.com/office/powerpoint/2019/9/main/command">
                <pc:docMk/>
                <pc:sldMk cId="354937369" sldId="2145705278"/>
                <pc2:cmMk id="{D71EE17A-DA62-DB41-9518-93E6406E150D}"/>
              </pc2:cmMkLst>
            </pc226:cmChg>
          </p:ext>
        </pc:extLst>
      </pc:sldChg>
      <pc:sldChg chg="addCm">
        <pc:chgData name="Annelisa Grigg" userId="984789a9-a7aa-4f29-b483-4fdfb824e402" providerId="ADAL" clId="{7A9F33DE-F6C3-D447-9BA4-BDBA664679FF}" dt="2024-05-14T05:39:31.326" v="199"/>
        <pc:sldMkLst>
          <pc:docMk/>
          <pc:sldMk cId="3227522680" sldId="2145705280"/>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39:31.326" v="199"/>
              <pc2:cmMkLst xmlns:pc2="http://schemas.microsoft.com/office/powerpoint/2019/9/main/command">
                <pc:docMk/>
                <pc:sldMk cId="3227522680" sldId="2145705280"/>
                <pc2:cmMk id="{8E6277A9-7D05-CF44-A041-F3EE39F6EC13}"/>
              </pc2:cmMkLst>
            </pc226:cmChg>
          </p:ext>
        </pc:extLst>
      </pc:sldChg>
      <pc:sldChg chg="addCm">
        <pc:chgData name="Annelisa Grigg" userId="984789a9-a7aa-4f29-b483-4fdfb824e402" providerId="ADAL" clId="{7A9F33DE-F6C3-D447-9BA4-BDBA664679FF}" dt="2024-05-14T05:19:55.920" v="126"/>
        <pc:sldMkLst>
          <pc:docMk/>
          <pc:sldMk cId="3008315641" sldId="2145705281"/>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19:55.920" v="126"/>
              <pc2:cmMkLst xmlns:pc2="http://schemas.microsoft.com/office/powerpoint/2019/9/main/command">
                <pc:docMk/>
                <pc:sldMk cId="3008315641" sldId="2145705281"/>
                <pc2:cmMk id="{75E34EDC-C498-5549-A215-4342523C81C2}"/>
              </pc2:cmMkLst>
            </pc226:cmChg>
          </p:ext>
        </pc:extLst>
      </pc:sldChg>
      <pc:sldChg chg="addCm">
        <pc:chgData name="Annelisa Grigg" userId="984789a9-a7aa-4f29-b483-4fdfb824e402" providerId="ADAL" clId="{7A9F33DE-F6C3-D447-9BA4-BDBA664679FF}" dt="2024-05-14T05:34:45.207" v="194"/>
        <pc:sldMkLst>
          <pc:docMk/>
          <pc:sldMk cId="36748519" sldId="2145705283"/>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34:45.207" v="194"/>
              <pc2:cmMkLst xmlns:pc2="http://schemas.microsoft.com/office/powerpoint/2019/9/main/command">
                <pc:docMk/>
                <pc:sldMk cId="36748519" sldId="2145705283"/>
                <pc2:cmMk id="{800D6346-E664-FA47-BE9B-04C126987C38}"/>
              </pc2:cmMkLst>
            </pc226:cmChg>
          </p:ext>
        </pc:extLst>
      </pc:sldChg>
      <pc:sldChg chg="addCm">
        <pc:chgData name="Annelisa Grigg" userId="984789a9-a7aa-4f29-b483-4fdfb824e402" providerId="ADAL" clId="{7A9F33DE-F6C3-D447-9BA4-BDBA664679FF}" dt="2024-05-14T05:26:03.964" v="132"/>
        <pc:sldMkLst>
          <pc:docMk/>
          <pc:sldMk cId="2268259182" sldId="2145705284"/>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26:03.964" v="132"/>
              <pc2:cmMkLst xmlns:pc2="http://schemas.microsoft.com/office/powerpoint/2019/9/main/command">
                <pc:docMk/>
                <pc:sldMk cId="2268259182" sldId="2145705284"/>
                <pc2:cmMk id="{F09C5D0A-0F61-6348-888D-3580D8B6D5FD}"/>
              </pc2:cmMkLst>
            </pc226:cmChg>
            <pc226:cmChg xmlns:pc226="http://schemas.microsoft.com/office/powerpoint/2022/06/main/command" chg="add">
              <pc226:chgData name="Annelisa Grigg" userId="984789a9-a7aa-4f29-b483-4fdfb824e402" providerId="ADAL" clId="{7A9F33DE-F6C3-D447-9BA4-BDBA664679FF}" dt="2024-05-14T05:25:41.396" v="131"/>
              <pc2:cmMkLst xmlns:pc2="http://schemas.microsoft.com/office/powerpoint/2019/9/main/command">
                <pc:docMk/>
                <pc:sldMk cId="2268259182" sldId="2145705284"/>
                <pc2:cmMk id="{5884CF52-5090-744E-9FAB-8DFC3533C30B}"/>
              </pc2:cmMkLst>
            </pc226:cmChg>
          </p:ext>
        </pc:extLst>
      </pc:sldChg>
      <pc:sldChg chg="addCm modCm">
        <pc:chgData name="Annelisa Grigg" userId="984789a9-a7aa-4f29-b483-4fdfb824e402" providerId="ADAL" clId="{7A9F33DE-F6C3-D447-9BA4-BDBA664679FF}" dt="2024-05-14T05:16:49.136" v="123"/>
        <pc:sldMkLst>
          <pc:docMk/>
          <pc:sldMk cId="1798296467" sldId="2145705287"/>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16:16.881" v="121"/>
              <pc2:cmMkLst xmlns:pc2="http://schemas.microsoft.com/office/powerpoint/2019/9/main/command">
                <pc:docMk/>
                <pc:sldMk cId="1798296467" sldId="2145705287"/>
                <pc2:cmMk id="{8C437446-4A4B-9643-B5E1-8904092FC0D8}"/>
              </pc2:cmMkLst>
            </pc226:cmChg>
            <pc226:cmChg xmlns:pc226="http://schemas.microsoft.com/office/powerpoint/2022/06/main/command" chg="add">
              <pc226:chgData name="Annelisa Grigg" userId="984789a9-a7aa-4f29-b483-4fdfb824e402" providerId="ADAL" clId="{7A9F33DE-F6C3-D447-9BA4-BDBA664679FF}" dt="2024-05-14T05:16:04.696" v="120"/>
              <pc2:cmMkLst xmlns:pc2="http://schemas.microsoft.com/office/powerpoint/2019/9/main/command">
                <pc:docMk/>
                <pc:sldMk cId="1798296467" sldId="2145705287"/>
                <pc2:cmMk id="{52DF9D48-A789-4F46-8EF3-1F032CCDA0A0}"/>
              </pc2:cmMkLst>
            </pc226:cmChg>
            <pc226:cmChg xmlns:pc226="http://schemas.microsoft.com/office/powerpoint/2022/06/main/command" chg="add mod">
              <pc226:chgData name="Annelisa Grigg" userId="984789a9-a7aa-4f29-b483-4fdfb824e402" providerId="ADAL" clId="{7A9F33DE-F6C3-D447-9BA4-BDBA664679FF}" dt="2024-05-14T05:16:49.136" v="123"/>
              <pc2:cmMkLst xmlns:pc2="http://schemas.microsoft.com/office/powerpoint/2019/9/main/command">
                <pc:docMk/>
                <pc:sldMk cId="1798296467" sldId="2145705287"/>
                <pc2:cmMk id="{8C5F7965-650E-F94D-999C-61E889A12C50}"/>
              </pc2:cmMkLst>
            </pc226:cmChg>
          </p:ext>
        </pc:extLst>
      </pc:sldChg>
      <pc:sldChg chg="addCm">
        <pc:chgData name="Annelisa Grigg" userId="984789a9-a7aa-4f29-b483-4fdfb824e402" providerId="ADAL" clId="{7A9F33DE-F6C3-D447-9BA4-BDBA664679FF}" dt="2024-05-14T05:14:59.893" v="118"/>
        <pc:sldMkLst>
          <pc:docMk/>
          <pc:sldMk cId="208539352" sldId="2145705288"/>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14:59.893" v="118"/>
              <pc2:cmMkLst xmlns:pc2="http://schemas.microsoft.com/office/powerpoint/2019/9/main/command">
                <pc:docMk/>
                <pc:sldMk cId="208539352" sldId="2145705288"/>
                <pc2:cmMk id="{36986374-F448-6347-9DD9-F0C2B5865231}"/>
              </pc2:cmMkLst>
            </pc226:cmChg>
          </p:ext>
        </pc:extLst>
      </pc:sldChg>
      <pc:sldChg chg="addCm">
        <pc:chgData name="Annelisa Grigg" userId="984789a9-a7aa-4f29-b483-4fdfb824e402" providerId="ADAL" clId="{7A9F33DE-F6C3-D447-9BA4-BDBA664679FF}" dt="2024-05-14T05:38:41.693" v="197"/>
        <pc:sldMkLst>
          <pc:docMk/>
          <pc:sldMk cId="1480510379" sldId="2145705290"/>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38:41.693" v="197"/>
              <pc2:cmMkLst xmlns:pc2="http://schemas.microsoft.com/office/powerpoint/2019/9/main/command">
                <pc:docMk/>
                <pc:sldMk cId="1480510379" sldId="2145705290"/>
                <pc2:cmMk id="{80CEE453-2300-BB4B-A5C1-32A2D82029F9}"/>
              </pc2:cmMkLst>
            </pc226:cmChg>
            <pc226:cmChg xmlns:pc226="http://schemas.microsoft.com/office/powerpoint/2022/06/main/command" chg="add">
              <pc226:chgData name="Annelisa Grigg" userId="984789a9-a7aa-4f29-b483-4fdfb824e402" providerId="ADAL" clId="{7A9F33DE-F6C3-D447-9BA4-BDBA664679FF}" dt="2024-05-14T05:37:44.967" v="196"/>
              <pc2:cmMkLst xmlns:pc2="http://schemas.microsoft.com/office/powerpoint/2019/9/main/command">
                <pc:docMk/>
                <pc:sldMk cId="1480510379" sldId="2145705290"/>
                <pc2:cmMk id="{5759EDD7-AF71-914F-8799-163347115F39}"/>
              </pc2:cmMkLst>
            </pc226:cmChg>
          </p:ext>
        </pc:extLst>
      </pc:sldChg>
      <pc:sldChg chg="addCm">
        <pc:chgData name="Annelisa Grigg" userId="984789a9-a7aa-4f29-b483-4fdfb824e402" providerId="ADAL" clId="{7A9F33DE-F6C3-D447-9BA4-BDBA664679FF}" dt="2024-05-14T05:40:00.943" v="200"/>
        <pc:sldMkLst>
          <pc:docMk/>
          <pc:sldMk cId="763951965" sldId="2145705291"/>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40:00.943" v="200"/>
              <pc2:cmMkLst xmlns:pc2="http://schemas.microsoft.com/office/powerpoint/2019/9/main/command">
                <pc:docMk/>
                <pc:sldMk cId="763951965" sldId="2145705291"/>
                <pc2:cmMk id="{8661E53A-A176-6F4D-8486-761C519333BC}"/>
              </pc2:cmMkLst>
            </pc226:cmChg>
          </p:ext>
        </pc:extLst>
      </pc:sldChg>
      <pc:sldChg chg="addCm">
        <pc:chgData name="Annelisa Grigg" userId="984789a9-a7aa-4f29-b483-4fdfb824e402" providerId="ADAL" clId="{7A9F33DE-F6C3-D447-9BA4-BDBA664679FF}" dt="2024-05-14T05:44:39.506" v="206"/>
        <pc:sldMkLst>
          <pc:docMk/>
          <pc:sldMk cId="222717650" sldId="2145705294"/>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44:39.506" v="206"/>
              <pc2:cmMkLst xmlns:pc2="http://schemas.microsoft.com/office/powerpoint/2019/9/main/command">
                <pc:docMk/>
                <pc:sldMk cId="222717650" sldId="2145705294"/>
                <pc2:cmMk id="{ECA86F05-2FB7-3047-8E8C-D02B445B227C}"/>
              </pc2:cmMkLst>
            </pc226:cmChg>
            <pc226:cmChg xmlns:pc226="http://schemas.microsoft.com/office/powerpoint/2022/06/main/command" chg="add">
              <pc226:chgData name="Annelisa Grigg" userId="984789a9-a7aa-4f29-b483-4fdfb824e402" providerId="ADAL" clId="{7A9F33DE-F6C3-D447-9BA4-BDBA664679FF}" dt="2024-05-14T05:43:17.159" v="205"/>
              <pc2:cmMkLst xmlns:pc2="http://schemas.microsoft.com/office/powerpoint/2019/9/main/command">
                <pc:docMk/>
                <pc:sldMk cId="222717650" sldId="2145705294"/>
                <pc2:cmMk id="{68D5DF28-F86D-8746-986C-0845B977E64F}"/>
              </pc2:cmMkLst>
            </pc226:cmChg>
          </p:ext>
        </pc:extLst>
      </pc:sldChg>
      <pc:sldChg chg="addCm">
        <pc:chgData name="Annelisa Grigg" userId="984789a9-a7aa-4f29-b483-4fdfb824e402" providerId="ADAL" clId="{7A9F33DE-F6C3-D447-9BA4-BDBA664679FF}" dt="2024-05-14T05:46:42.319" v="207"/>
        <pc:sldMkLst>
          <pc:docMk/>
          <pc:sldMk cId="2725816755" sldId="2145705295"/>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46:42.319" v="207"/>
              <pc2:cmMkLst xmlns:pc2="http://schemas.microsoft.com/office/powerpoint/2019/9/main/command">
                <pc:docMk/>
                <pc:sldMk cId="2725816755" sldId="2145705295"/>
                <pc2:cmMk id="{7B44A9AA-F6F0-4F47-8067-46FDC37C0D93}"/>
              </pc2:cmMkLst>
            </pc226:cmChg>
          </p:ext>
        </pc:extLst>
      </pc:sldChg>
      <pc:sldChg chg="modSp mod addCm">
        <pc:chgData name="Annelisa Grigg" userId="984789a9-a7aa-4f29-b483-4fdfb824e402" providerId="ADAL" clId="{7A9F33DE-F6C3-D447-9BA4-BDBA664679FF}" dt="2024-05-14T05:52:00.181" v="212"/>
        <pc:sldMkLst>
          <pc:docMk/>
          <pc:sldMk cId="2800953340" sldId="2145705297"/>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52:00.181" v="212"/>
              <pc2:cmMkLst xmlns:pc2="http://schemas.microsoft.com/office/powerpoint/2019/9/main/command">
                <pc:docMk/>
                <pc:sldMk cId="2800953340" sldId="2145705297"/>
                <pc2:cmMk id="{E9905D1F-A307-BD42-A9A7-ED9577669C2B}"/>
              </pc2:cmMkLst>
            </pc226:cmChg>
            <pc226:cmChg xmlns:pc226="http://schemas.microsoft.com/office/powerpoint/2022/06/main/command" chg="add">
              <pc226:chgData name="Annelisa Grigg" userId="984789a9-a7aa-4f29-b483-4fdfb824e402" providerId="ADAL" clId="{7A9F33DE-F6C3-D447-9BA4-BDBA664679FF}" dt="2024-05-14T05:48:40.589" v="209"/>
              <pc2:cmMkLst xmlns:pc2="http://schemas.microsoft.com/office/powerpoint/2019/9/main/command">
                <pc:docMk/>
                <pc:sldMk cId="2800953340" sldId="2145705297"/>
                <pc2:cmMk id="{FFC1B3B8-0FA8-CB4B-889C-288DAAF3B297}"/>
              </pc2:cmMkLst>
            </pc226:cmChg>
            <pc226:cmChg xmlns:pc226="http://schemas.microsoft.com/office/powerpoint/2022/06/main/command" chg="add">
              <pc226:chgData name="Annelisa Grigg" userId="984789a9-a7aa-4f29-b483-4fdfb824e402" providerId="ADAL" clId="{7A9F33DE-F6C3-D447-9BA4-BDBA664679FF}" dt="2024-05-14T05:49:46.973" v="210"/>
              <pc2:cmMkLst xmlns:pc2="http://schemas.microsoft.com/office/powerpoint/2019/9/main/command">
                <pc:docMk/>
                <pc:sldMk cId="2800953340" sldId="2145705297"/>
                <pc2:cmMk id="{8AB8EBDE-1DA5-254F-97F1-CA1E92566512}"/>
              </pc2:cmMkLst>
            </pc226:cmChg>
          </p:ext>
        </pc:extLst>
      </pc:sldChg>
      <pc:sldChg chg="modSp mod addCm">
        <pc:chgData name="Annelisa Grigg" userId="984789a9-a7aa-4f29-b483-4fdfb824e402" providerId="ADAL" clId="{7A9F33DE-F6C3-D447-9BA4-BDBA664679FF}" dt="2024-05-14T05:58:46.987" v="218"/>
        <pc:sldMkLst>
          <pc:docMk/>
          <pc:sldMk cId="2784721735" sldId="2145705300"/>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58:46.987" v="218"/>
              <pc2:cmMkLst xmlns:pc2="http://schemas.microsoft.com/office/powerpoint/2019/9/main/command">
                <pc:docMk/>
                <pc:sldMk cId="2784721735" sldId="2145705300"/>
                <pc2:cmMk id="{838D5778-6EF6-5246-AEAF-B566470C3BF4}"/>
              </pc2:cmMkLst>
            </pc226:cmChg>
          </p:ext>
        </pc:extLst>
      </pc:sldChg>
      <pc:sldChg chg="addCm">
        <pc:chgData name="Annelisa Grigg" userId="984789a9-a7aa-4f29-b483-4fdfb824e402" providerId="ADAL" clId="{7A9F33DE-F6C3-D447-9BA4-BDBA664679FF}" dt="2024-05-14T06:00:53.460" v="219"/>
        <pc:sldMkLst>
          <pc:docMk/>
          <pc:sldMk cId="2144440760" sldId="2145705303"/>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6:00:53.460" v="219"/>
              <pc2:cmMkLst xmlns:pc2="http://schemas.microsoft.com/office/powerpoint/2019/9/main/command">
                <pc:docMk/>
                <pc:sldMk cId="2144440760" sldId="2145705303"/>
                <pc2:cmMk id="{B71280EE-4270-7443-BA95-FC41AB92207D}"/>
              </pc2:cmMkLst>
            </pc226:cmChg>
          </p:ext>
        </pc:extLst>
      </pc:sldChg>
      <pc:sldChg chg="modSp mod addCm">
        <pc:chgData name="Annelisa Grigg" userId="984789a9-a7aa-4f29-b483-4fdfb824e402" providerId="ADAL" clId="{7A9F33DE-F6C3-D447-9BA4-BDBA664679FF}" dt="2024-05-14T05:01:15.835" v="95"/>
        <pc:sldMkLst>
          <pc:docMk/>
          <pc:sldMk cId="2715505388" sldId="2145705312"/>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01:15.835" v="95"/>
              <pc2:cmMkLst xmlns:pc2="http://schemas.microsoft.com/office/powerpoint/2019/9/main/command">
                <pc:docMk/>
                <pc:sldMk cId="2715505388" sldId="2145705312"/>
                <pc2:cmMk id="{5CF9DDA8-CEF9-CE48-8600-065E4DC4F1B8}"/>
              </pc2:cmMkLst>
            </pc226:cmChg>
            <pc226:cmChg xmlns:pc226="http://schemas.microsoft.com/office/powerpoint/2022/06/main/command" chg="add">
              <pc226:chgData name="Annelisa Grigg" userId="984789a9-a7aa-4f29-b483-4fdfb824e402" providerId="ADAL" clId="{7A9F33DE-F6C3-D447-9BA4-BDBA664679FF}" dt="2024-05-14T05:00:04.591" v="85"/>
              <pc2:cmMkLst xmlns:pc2="http://schemas.microsoft.com/office/powerpoint/2019/9/main/command">
                <pc:docMk/>
                <pc:sldMk cId="2715505388" sldId="2145705312"/>
                <pc2:cmMk id="{B0AF72C2-F223-874B-BCDE-CCEEC6874CD9}"/>
              </pc2:cmMkLst>
            </pc226:cmChg>
          </p:ext>
        </pc:extLst>
      </pc:sldChg>
      <pc:sldChg chg="addCm">
        <pc:chgData name="Annelisa Grigg" userId="984789a9-a7aa-4f29-b483-4fdfb824e402" providerId="ADAL" clId="{7A9F33DE-F6C3-D447-9BA4-BDBA664679FF}" dt="2024-05-14T05:03:06.504" v="96"/>
        <pc:sldMkLst>
          <pc:docMk/>
          <pc:sldMk cId="89010317" sldId="2145705314"/>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03:06.504" v="96"/>
              <pc2:cmMkLst xmlns:pc2="http://schemas.microsoft.com/office/powerpoint/2019/9/main/command">
                <pc:docMk/>
                <pc:sldMk cId="89010317" sldId="2145705314"/>
                <pc2:cmMk id="{4D35744A-4A86-F648-B9A4-F7639000349D}"/>
              </pc2:cmMkLst>
            </pc226:cmChg>
          </p:ext>
        </pc:extLst>
      </pc:sldChg>
      <pc:sldChg chg="modSp mod addCm modCm modNotesTx">
        <pc:chgData name="Annelisa Grigg" userId="984789a9-a7aa-4f29-b483-4fdfb824e402" providerId="ADAL" clId="{7A9F33DE-F6C3-D447-9BA4-BDBA664679FF}" dt="2024-05-14T05:07:58.522" v="110" actId="20577"/>
        <pc:sldMkLst>
          <pc:docMk/>
          <pc:sldMk cId="1490073761" sldId="2145705315"/>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06:28.739" v="106"/>
              <pc2:cmMkLst xmlns:pc2="http://schemas.microsoft.com/office/powerpoint/2019/9/main/command">
                <pc:docMk/>
                <pc:sldMk cId="1490073761" sldId="2145705315"/>
                <pc2:cmMk id="{A894FC9D-18D3-3445-9F82-F7F137E2667A}"/>
              </pc2:cmMkLst>
            </pc226:cmChg>
            <pc226:cmChg xmlns:pc226="http://schemas.microsoft.com/office/powerpoint/2022/06/main/command" chg="add mod">
              <pc226:chgData name="Annelisa Grigg" userId="984789a9-a7aa-4f29-b483-4fdfb824e402" providerId="ADAL" clId="{7A9F33DE-F6C3-D447-9BA4-BDBA664679FF}" dt="2024-05-14T05:07:29.863" v="108"/>
              <pc2:cmMkLst xmlns:pc2="http://schemas.microsoft.com/office/powerpoint/2019/9/main/command">
                <pc:docMk/>
                <pc:sldMk cId="1490073761" sldId="2145705315"/>
                <pc2:cmMk id="{48286FDC-C647-2446-9E39-40DBBEE7B7F4}"/>
              </pc2:cmMkLst>
            </pc226:cmChg>
          </p:ext>
        </pc:extLst>
      </pc:sldChg>
      <pc:sldChg chg="addCm modNotesTx">
        <pc:chgData name="Annelisa Grigg" userId="984789a9-a7aa-4f29-b483-4fdfb824e402" providerId="ADAL" clId="{7A9F33DE-F6C3-D447-9BA4-BDBA664679FF}" dt="2024-05-14T05:08:39.260" v="112" actId="20577"/>
        <pc:sldMkLst>
          <pc:docMk/>
          <pc:sldMk cId="783623210" sldId="2145705316"/>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08:35.090" v="111"/>
              <pc2:cmMkLst xmlns:pc2="http://schemas.microsoft.com/office/powerpoint/2019/9/main/command">
                <pc:docMk/>
                <pc:sldMk cId="783623210" sldId="2145705316"/>
                <pc2:cmMk id="{0A09EFF5-8839-5F45-907C-25DC1F956E36}"/>
              </pc2:cmMkLst>
            </pc226:cmChg>
          </p:ext>
        </pc:extLst>
      </pc:sldChg>
      <pc:sldChg chg="addCm">
        <pc:chgData name="Annelisa Grigg" userId="984789a9-a7aa-4f29-b483-4fdfb824e402" providerId="ADAL" clId="{7A9F33DE-F6C3-D447-9BA4-BDBA664679FF}" dt="2024-05-14T05:09:24.013" v="113"/>
        <pc:sldMkLst>
          <pc:docMk/>
          <pc:sldMk cId="3869281059" sldId="2145705317"/>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09:24.013" v="113"/>
              <pc2:cmMkLst xmlns:pc2="http://schemas.microsoft.com/office/powerpoint/2019/9/main/command">
                <pc:docMk/>
                <pc:sldMk cId="3869281059" sldId="2145705317"/>
                <pc2:cmMk id="{406B5CEF-604C-1E43-9830-67E48CB37780}"/>
              </pc2:cmMkLst>
            </pc226:cmChg>
          </p:ext>
        </pc:extLst>
      </pc:sldChg>
      <pc:sldChg chg="addCm">
        <pc:chgData name="Annelisa Grigg" userId="984789a9-a7aa-4f29-b483-4fdfb824e402" providerId="ADAL" clId="{7A9F33DE-F6C3-D447-9BA4-BDBA664679FF}" dt="2024-05-14T06:02:40.595" v="220"/>
        <pc:sldMkLst>
          <pc:docMk/>
          <pc:sldMk cId="151870942" sldId="2145705318"/>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6:02:40.595" v="220"/>
              <pc2:cmMkLst xmlns:pc2="http://schemas.microsoft.com/office/powerpoint/2019/9/main/command">
                <pc:docMk/>
                <pc:sldMk cId="151870942" sldId="2145705318"/>
                <pc2:cmMk id="{0F6CA929-463E-FD4C-A688-12B8157BD294}"/>
              </pc2:cmMkLst>
            </pc226:cmChg>
            <pc226:cmChg xmlns:pc226="http://schemas.microsoft.com/office/powerpoint/2022/06/main/command" chg="add">
              <pc226:chgData name="Annelisa Grigg" userId="984789a9-a7aa-4f29-b483-4fdfb824e402" providerId="ADAL" clId="{7A9F33DE-F6C3-D447-9BA4-BDBA664679FF}" dt="2024-05-14T05:41:13.482" v="202"/>
              <pc2:cmMkLst xmlns:pc2="http://schemas.microsoft.com/office/powerpoint/2019/9/main/command">
                <pc:docMk/>
                <pc:sldMk cId="151870942" sldId="2145705318"/>
                <pc2:cmMk id="{8B30E4A4-BDE7-9241-A0F5-7556B32C4520}"/>
              </pc2:cmMkLst>
            </pc226:cmChg>
          </p:ext>
        </pc:extLst>
      </pc:sldChg>
      <pc:sldChg chg="addCm">
        <pc:chgData name="Annelisa Grigg" userId="984789a9-a7aa-4f29-b483-4fdfb824e402" providerId="ADAL" clId="{7A9F33DE-F6C3-D447-9BA4-BDBA664679FF}" dt="2024-05-14T05:20:14.625" v="127"/>
        <pc:sldMkLst>
          <pc:docMk/>
          <pc:sldMk cId="27451608" sldId="2145705319"/>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20:14.625" v="127"/>
              <pc2:cmMkLst xmlns:pc2="http://schemas.microsoft.com/office/powerpoint/2019/9/main/command">
                <pc:docMk/>
                <pc:sldMk cId="27451608" sldId="2145705319"/>
                <pc2:cmMk id="{6AD67ABB-0D10-D448-9A1E-44DE353BB704}"/>
              </pc2:cmMkLst>
            </pc226:cmChg>
          </p:ext>
        </pc:extLst>
      </pc:sldChg>
      <pc:sldChg chg="addCm modCm">
        <pc:chgData name="Annelisa Grigg" userId="984789a9-a7aa-4f29-b483-4fdfb824e402" providerId="ADAL" clId="{7A9F33DE-F6C3-D447-9BA4-BDBA664679FF}" dt="2024-05-14T05:55:14.729" v="215"/>
        <pc:sldMkLst>
          <pc:docMk/>
          <pc:sldMk cId="1372371461" sldId="2145705320"/>
        </pc:sldMkLst>
        <pc:extLst>
          <p:ext xmlns:p="http://schemas.openxmlformats.org/presentationml/2006/main" uri="{D6D511B9-2390-475A-947B-AFAB55BFBCF1}">
            <pc226:cmChg xmlns:pc226="http://schemas.microsoft.com/office/powerpoint/2022/06/main/command" chg="add mod">
              <pc226:chgData name="Annelisa Grigg" userId="984789a9-a7aa-4f29-b483-4fdfb824e402" providerId="ADAL" clId="{7A9F33DE-F6C3-D447-9BA4-BDBA664679FF}" dt="2024-05-14T05:55:14.729" v="215"/>
              <pc2:cmMkLst xmlns:pc2="http://schemas.microsoft.com/office/powerpoint/2019/9/main/command">
                <pc:docMk/>
                <pc:sldMk cId="1372371461" sldId="2145705320"/>
                <pc2:cmMk id="{3304870D-6703-6B45-BCD9-32E117AB5FB8}"/>
              </pc2:cmMkLst>
            </pc226:cmChg>
            <pc226:cmChg xmlns:pc226="http://schemas.microsoft.com/office/powerpoint/2022/06/main/command" chg="add">
              <pc226:chgData name="Annelisa Grigg" userId="984789a9-a7aa-4f29-b483-4fdfb824e402" providerId="ADAL" clId="{7A9F33DE-F6C3-D447-9BA4-BDBA664679FF}" dt="2024-05-14T05:52:29.085" v="213"/>
              <pc2:cmMkLst xmlns:pc2="http://schemas.microsoft.com/office/powerpoint/2019/9/main/command">
                <pc:docMk/>
                <pc:sldMk cId="1372371461" sldId="2145705320"/>
                <pc2:cmMk id="{CBC93C55-3DF3-5B48-85F7-3CE76A16C972}"/>
              </pc2:cmMkLst>
            </pc226:cmChg>
          </p:ext>
        </pc:extLst>
      </pc:sldChg>
      <pc:sldChg chg="addCm">
        <pc:chgData name="Annelisa Grigg" userId="984789a9-a7aa-4f29-b483-4fdfb824e402" providerId="ADAL" clId="{7A9F33DE-F6C3-D447-9BA4-BDBA664679FF}" dt="2024-05-14T05:47:46.394" v="208"/>
        <pc:sldMkLst>
          <pc:docMk/>
          <pc:sldMk cId="2034946555" sldId="2145705321"/>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47:46.394" v="208"/>
              <pc2:cmMkLst xmlns:pc2="http://schemas.microsoft.com/office/powerpoint/2019/9/main/command">
                <pc:docMk/>
                <pc:sldMk cId="2034946555" sldId="2145705321"/>
                <pc2:cmMk id="{94C296E6-0804-3F4F-A607-4864C8DEE9BB}"/>
              </pc2:cmMkLst>
            </pc226:cmChg>
          </p:ext>
        </pc:extLst>
      </pc:sldChg>
      <pc:sldChg chg="addCm modCm">
        <pc:chgData name="Annelisa Grigg" userId="984789a9-a7aa-4f29-b483-4fdfb824e402" providerId="ADAL" clId="{7A9F33DE-F6C3-D447-9BA4-BDBA664679FF}" dt="2024-05-14T05:42:53.321" v="204"/>
        <pc:sldMkLst>
          <pc:docMk/>
          <pc:sldMk cId="2665970981" sldId="2145705322"/>
        </pc:sldMkLst>
        <pc:extLst>
          <p:ext xmlns:p="http://schemas.openxmlformats.org/presentationml/2006/main" uri="{D6D511B9-2390-475A-947B-AFAB55BFBCF1}">
            <pc226:cmChg xmlns:pc226="http://schemas.microsoft.com/office/powerpoint/2022/06/main/command" chg="add mod">
              <pc226:chgData name="Annelisa Grigg" userId="984789a9-a7aa-4f29-b483-4fdfb824e402" providerId="ADAL" clId="{7A9F33DE-F6C3-D447-9BA4-BDBA664679FF}" dt="2024-05-14T05:42:53.321" v="204"/>
              <pc2:cmMkLst xmlns:pc2="http://schemas.microsoft.com/office/powerpoint/2019/9/main/command">
                <pc:docMk/>
                <pc:sldMk cId="2665970981" sldId="2145705322"/>
                <pc2:cmMk id="{95467767-F6CE-A644-8DBF-38B754ACC541}"/>
              </pc2:cmMkLst>
            </pc226:cmChg>
          </p:ext>
        </pc:extLst>
      </pc:sldChg>
      <pc:sldChg chg="addCm">
        <pc:chgData name="Annelisa Grigg" userId="984789a9-a7aa-4f29-b483-4fdfb824e402" providerId="ADAL" clId="{7A9F33DE-F6C3-D447-9BA4-BDBA664679FF}" dt="2024-05-14T05:29:47.204" v="135"/>
        <pc:sldMkLst>
          <pc:docMk/>
          <pc:sldMk cId="1611343995" sldId="2145705323"/>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29:47.204" v="135"/>
              <pc2:cmMkLst xmlns:pc2="http://schemas.microsoft.com/office/powerpoint/2019/9/main/command">
                <pc:docMk/>
                <pc:sldMk cId="1611343995" sldId="2145705323"/>
                <pc2:cmMk id="{7438A1AA-A958-1943-B9FD-C9B9D0E14C0D}"/>
              </pc2:cmMkLst>
            </pc226:cmChg>
          </p:ext>
        </pc:extLst>
      </pc:sldChg>
      <pc:sldChg chg="addCm">
        <pc:chgData name="Annelisa Grigg" userId="984789a9-a7aa-4f29-b483-4fdfb824e402" providerId="ADAL" clId="{7A9F33DE-F6C3-D447-9BA4-BDBA664679FF}" dt="2024-05-14T05:38:59.525" v="198"/>
        <pc:sldMkLst>
          <pc:docMk/>
          <pc:sldMk cId="399173213" sldId="2145705324"/>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38:59.525" v="198"/>
              <pc2:cmMkLst xmlns:pc2="http://schemas.microsoft.com/office/powerpoint/2019/9/main/command">
                <pc:docMk/>
                <pc:sldMk cId="399173213" sldId="2145705324"/>
                <pc2:cmMk id="{52216518-4639-3C47-9F2F-425E590FC1BE}"/>
              </pc2:cmMkLst>
            </pc226:cmChg>
          </p:ext>
        </pc:extLst>
      </pc:sldChg>
      <pc:sldChg chg="addCm">
        <pc:chgData name="Annelisa Grigg" userId="984789a9-a7aa-4f29-b483-4fdfb824e402" providerId="ADAL" clId="{7A9F33DE-F6C3-D447-9BA4-BDBA664679FF}" dt="2024-05-14T05:58:13.075" v="217"/>
        <pc:sldMkLst>
          <pc:docMk/>
          <pc:sldMk cId="2804675390" sldId="2145705325"/>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58:13.075" v="217"/>
              <pc2:cmMkLst xmlns:pc2="http://schemas.microsoft.com/office/powerpoint/2019/9/main/command">
                <pc:docMk/>
                <pc:sldMk cId="2804675390" sldId="2145705325"/>
                <pc2:cmMk id="{4CA4530C-B072-CA44-BA1C-B6F9E607113D}"/>
              </pc2:cmMkLst>
            </pc226:cmChg>
          </p:ext>
        </pc:extLst>
      </pc:sldChg>
      <pc:sldChg chg="addCm">
        <pc:chgData name="Annelisa Grigg" userId="984789a9-a7aa-4f29-b483-4fdfb824e402" providerId="ADAL" clId="{7A9F33DE-F6C3-D447-9BA4-BDBA664679FF}" dt="2024-05-14T05:40:56.704" v="201"/>
        <pc:sldMkLst>
          <pc:docMk/>
          <pc:sldMk cId="4183806852" sldId="2145705331"/>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7A9F33DE-F6C3-D447-9BA4-BDBA664679FF}" dt="2024-05-14T05:40:56.704" v="201"/>
              <pc2:cmMkLst xmlns:pc2="http://schemas.microsoft.com/office/powerpoint/2019/9/main/command">
                <pc:docMk/>
                <pc:sldMk cId="4183806852" sldId="2145705331"/>
                <pc2:cmMk id="{C903CC9D-9DED-0741-83D9-37CCA3D5FC65}"/>
              </pc2:cmMkLst>
            </pc226:cmChg>
          </p:ext>
        </pc:extLst>
      </pc:sldChg>
    </pc:docChg>
  </pc:docChgLst>
  <pc:docChgLst>
    <pc:chgData name="emma.calhoun@unep-wcmc.org" userId="S::urn:spo:guest#emma.calhoun@unep-wcmc.org::" providerId="AD" clId="Web-{CB8B34BA-7983-0D69-03F1-42549E47AB0D}"/>
    <pc:docChg chg="modSld">
      <pc:chgData name="emma.calhoun@unep-wcmc.org" userId="S::urn:spo:guest#emma.calhoun@unep-wcmc.org::" providerId="AD" clId="Web-{CB8B34BA-7983-0D69-03F1-42549E47AB0D}" dt="2024-05-17T17:04:49.463" v="660"/>
      <pc:docMkLst>
        <pc:docMk/>
      </pc:docMkLst>
      <pc:sldChg chg="modCm">
        <pc:chgData name="emma.calhoun@unep-wcmc.org" userId="S::urn:spo:guest#emma.calhoun@unep-wcmc.org::" providerId="AD" clId="Web-{CB8B34BA-7983-0D69-03F1-42549E47AB0D}" dt="2024-05-17T16:44:14.411" v="419"/>
        <pc:sldMkLst>
          <pc:docMk/>
          <pc:sldMk cId="3621193992" sldId="2134804294"/>
        </pc:sldMkLst>
        <pc:extLst>
          <p:ext xmlns:p="http://schemas.openxmlformats.org/presentationml/2006/main" uri="{D6D511B9-2390-475A-947B-AFAB55BFBCF1}">
            <pc226:cmChg xmlns:pc226="http://schemas.microsoft.com/office/powerpoint/2022/06/main/command" chg="mod">
              <pc226:chgData name="emma.calhoun@unep-wcmc.org" userId="S::urn:spo:guest#emma.calhoun@unep-wcmc.org::" providerId="AD" clId="Web-{CB8B34BA-7983-0D69-03F1-42549E47AB0D}" dt="2024-05-17T16:44:14.411" v="419"/>
              <pc2:cmMkLst xmlns:pc2="http://schemas.microsoft.com/office/powerpoint/2019/9/main/command">
                <pc:docMk/>
                <pc:sldMk cId="3621193992" sldId="2134804294"/>
                <pc2:cmMk id="{084621B9-8F98-9A45-894F-E142EB79CD8B}"/>
              </pc2:cmMkLst>
            </pc226:cmChg>
          </p:ext>
        </pc:extLst>
      </pc:sldChg>
      <pc:sldChg chg="modSp">
        <pc:chgData name="emma.calhoun@unep-wcmc.org" userId="S::urn:spo:guest#emma.calhoun@unep-wcmc.org::" providerId="AD" clId="Web-{CB8B34BA-7983-0D69-03F1-42549E47AB0D}" dt="2024-05-17T16:44:05.489" v="418" actId="20577"/>
        <pc:sldMkLst>
          <pc:docMk/>
          <pc:sldMk cId="413539883" sldId="2145705240"/>
        </pc:sldMkLst>
      </pc:sldChg>
      <pc:sldChg chg="addSp delSp modSp modCm modNotes">
        <pc:chgData name="emma.calhoun@unep-wcmc.org" userId="S::urn:spo:guest#emma.calhoun@unep-wcmc.org::" providerId="AD" clId="Web-{CB8B34BA-7983-0D69-03F1-42549E47AB0D}" dt="2024-05-17T16:37:39.034" v="270" actId="1076"/>
        <pc:sldMkLst>
          <pc:docMk/>
          <pc:sldMk cId="2546838729" sldId="2145705251"/>
        </pc:sldMkLst>
        <pc:extLst>
          <p:ext xmlns:p="http://schemas.openxmlformats.org/presentationml/2006/main" uri="{D6D511B9-2390-475A-947B-AFAB55BFBCF1}">
            <pc226:cmChg xmlns:pc226="http://schemas.microsoft.com/office/powerpoint/2022/06/main/command" chg="mod">
              <pc226:chgData name="emma.calhoun@unep-wcmc.org" userId="S::urn:spo:guest#emma.calhoun@unep-wcmc.org::" providerId="AD" clId="Web-{CB8B34BA-7983-0D69-03F1-42549E47AB0D}" dt="2024-05-17T16:37:02.283" v="259"/>
              <pc2:cmMkLst xmlns:pc2="http://schemas.microsoft.com/office/powerpoint/2019/9/main/command">
                <pc:docMk/>
                <pc:sldMk cId="2546838729" sldId="2145705251"/>
                <pc2:cmMk id="{5B445A24-F46E-264D-83C2-CA90343C0306}"/>
              </pc2:cmMkLst>
            </pc226:cmChg>
            <pc226:cmChg xmlns:pc226="http://schemas.microsoft.com/office/powerpoint/2022/06/main/command" chg="mod">
              <pc226:chgData name="emma.calhoun@unep-wcmc.org" userId="S::urn:spo:guest#emma.calhoun@unep-wcmc.org::" providerId="AD" clId="Web-{CB8B34BA-7983-0D69-03F1-42549E47AB0D}" dt="2024-05-17T16:37:00.064" v="258"/>
              <pc2:cmMkLst xmlns:pc2="http://schemas.microsoft.com/office/powerpoint/2019/9/main/command">
                <pc:docMk/>
                <pc:sldMk cId="2546838729" sldId="2145705251"/>
                <pc2:cmMk id="{A15CEFBA-2C5F-8845-89A3-58ACA186DFED}"/>
              </pc2:cmMkLst>
            </pc226:cmChg>
          </p:ext>
        </pc:extLst>
      </pc:sldChg>
      <pc:sldChg chg="addSp delSp modSp">
        <pc:chgData name="emma.calhoun@unep-wcmc.org" userId="S::urn:spo:guest#emma.calhoun@unep-wcmc.org::" providerId="AD" clId="Web-{CB8B34BA-7983-0D69-03F1-42549E47AB0D}" dt="2024-05-17T17:04:01.196" v="652"/>
        <pc:sldMkLst>
          <pc:docMk/>
          <pc:sldMk cId="3008315641" sldId="2145705281"/>
        </pc:sldMkLst>
      </pc:sldChg>
      <pc:sldChg chg="addSp delSp modSp modCm">
        <pc:chgData name="emma.calhoun@unep-wcmc.org" userId="S::urn:spo:guest#emma.calhoun@unep-wcmc.org::" providerId="AD" clId="Web-{CB8B34BA-7983-0D69-03F1-42549E47AB0D}" dt="2024-05-17T17:02:07.941" v="642"/>
        <pc:sldMkLst>
          <pc:docMk/>
          <pc:sldMk cId="208539352" sldId="2145705288"/>
        </pc:sldMkLst>
        <pc:extLst>
          <p:ext xmlns:p="http://schemas.openxmlformats.org/presentationml/2006/main" uri="{D6D511B9-2390-475A-947B-AFAB55BFBCF1}">
            <pc226:cmChg xmlns:pc226="http://schemas.microsoft.com/office/powerpoint/2022/06/main/command" chg="mod">
              <pc226:chgData name="emma.calhoun@unep-wcmc.org" userId="S::urn:spo:guest#emma.calhoun@unep-wcmc.org::" providerId="AD" clId="Web-{CB8B34BA-7983-0D69-03F1-42549E47AB0D}" dt="2024-05-17T17:02:07.941" v="642"/>
              <pc2:cmMkLst xmlns:pc2="http://schemas.microsoft.com/office/powerpoint/2019/9/main/command">
                <pc:docMk/>
                <pc:sldMk cId="208539352" sldId="2145705288"/>
                <pc2:cmMk id="{36986374-F448-6347-9DD9-F0C2B5865231}"/>
              </pc2:cmMkLst>
            </pc226:cmChg>
          </p:ext>
        </pc:extLst>
      </pc:sldChg>
      <pc:sldChg chg="modSp modCm modNotes">
        <pc:chgData name="emma.calhoun@unep-wcmc.org" userId="S::urn:spo:guest#emma.calhoun@unep-wcmc.org::" providerId="AD" clId="Web-{CB8B34BA-7983-0D69-03F1-42549E47AB0D}" dt="2024-05-17T16:54:47.124" v="605"/>
        <pc:sldMkLst>
          <pc:docMk/>
          <pc:sldMk cId="2715505388" sldId="2145705312"/>
        </pc:sldMkLst>
        <pc:extLst>
          <p:ext xmlns:p="http://schemas.openxmlformats.org/presentationml/2006/main" uri="{D6D511B9-2390-475A-947B-AFAB55BFBCF1}">
            <pc226:cmChg xmlns:pc226="http://schemas.microsoft.com/office/powerpoint/2022/06/main/command" chg="mod">
              <pc226:chgData name="emma.calhoun@unep-wcmc.org" userId="S::urn:spo:guest#emma.calhoun@unep-wcmc.org::" providerId="AD" clId="Web-{CB8B34BA-7983-0D69-03F1-42549E47AB0D}" dt="2024-05-17T16:54:47.124" v="605"/>
              <pc2:cmMkLst xmlns:pc2="http://schemas.microsoft.com/office/powerpoint/2019/9/main/command">
                <pc:docMk/>
                <pc:sldMk cId="2715505388" sldId="2145705312"/>
                <pc2:cmMk id="{5CF9DDA8-CEF9-CE48-8600-065E4DC4F1B8}"/>
              </pc2:cmMkLst>
            </pc226:cmChg>
            <pc226:cmChg xmlns:pc226="http://schemas.microsoft.com/office/powerpoint/2022/06/main/command" chg="mod">
              <pc226:chgData name="emma.calhoun@unep-wcmc.org" userId="S::urn:spo:guest#emma.calhoun@unep-wcmc.org::" providerId="AD" clId="Web-{CB8B34BA-7983-0D69-03F1-42549E47AB0D}" dt="2024-05-17T16:53:33.809" v="519"/>
              <pc2:cmMkLst xmlns:pc2="http://schemas.microsoft.com/office/powerpoint/2019/9/main/command">
                <pc:docMk/>
                <pc:sldMk cId="2715505388" sldId="2145705312"/>
                <pc2:cmMk id="{B0AF72C2-F223-874B-BCDE-CCEEC6874CD9}"/>
              </pc2:cmMkLst>
            </pc226:cmChg>
          </p:ext>
        </pc:extLst>
      </pc:sldChg>
      <pc:sldChg chg="addSp delSp modSp modCm">
        <pc:chgData name="emma.calhoun@unep-wcmc.org" userId="S::urn:spo:guest#emma.calhoun@unep-wcmc.org::" providerId="AD" clId="Web-{CB8B34BA-7983-0D69-03F1-42549E47AB0D}" dt="2024-05-17T17:04:49.463" v="660"/>
        <pc:sldMkLst>
          <pc:docMk/>
          <pc:sldMk cId="27451608" sldId="2145705319"/>
        </pc:sldMkLst>
        <pc:extLst>
          <p:ext xmlns:p="http://schemas.openxmlformats.org/presentationml/2006/main" uri="{D6D511B9-2390-475A-947B-AFAB55BFBCF1}">
            <pc226:cmChg xmlns:pc226="http://schemas.microsoft.com/office/powerpoint/2022/06/main/command" chg="mod">
              <pc226:chgData name="emma.calhoun@unep-wcmc.org" userId="S::urn:spo:guest#emma.calhoun@unep-wcmc.org::" providerId="AD" clId="Web-{CB8B34BA-7983-0D69-03F1-42549E47AB0D}" dt="2024-05-17T17:04:31.744" v="658"/>
              <pc2:cmMkLst xmlns:pc2="http://schemas.microsoft.com/office/powerpoint/2019/9/main/command">
                <pc:docMk/>
                <pc:sldMk cId="27451608" sldId="2145705319"/>
                <pc2:cmMk id="{6AD67ABB-0D10-D448-9A1E-44DE353BB704}"/>
              </pc2:cmMkLst>
            </pc226:cmChg>
          </p:ext>
        </pc:extLst>
      </pc:sldChg>
      <pc:sldChg chg="addSp delSp modSp">
        <pc:chgData name="emma.calhoun@unep-wcmc.org" userId="S::urn:spo:guest#emma.calhoun@unep-wcmc.org::" providerId="AD" clId="Web-{CB8B34BA-7983-0D69-03F1-42549E47AB0D}" dt="2024-05-17T17:00:15.422" v="628"/>
        <pc:sldMkLst>
          <pc:docMk/>
          <pc:sldMk cId="3334231423" sldId="2145705328"/>
        </pc:sldMkLst>
      </pc:sldChg>
    </pc:docChg>
  </pc:docChgLst>
  <pc:docChgLst>
    <pc:chgData name="Jacob Bedford" userId="84e525e2-67f6-469d-8308-fdd58f162e61" providerId="ADAL" clId="{A4EEFD08-78E6-4094-A6A5-F842BC8E5A1B}"/>
    <pc:docChg chg="undo custSel addSld delSld modSld sldOrd modMainMaster">
      <pc:chgData name="Jacob Bedford" userId="84e525e2-67f6-469d-8308-fdd58f162e61" providerId="ADAL" clId="{A4EEFD08-78E6-4094-A6A5-F842BC8E5A1B}" dt="2024-08-19T16:04:24.216" v="11541" actId="20577"/>
      <pc:docMkLst>
        <pc:docMk/>
      </pc:docMkLst>
      <pc:sldChg chg="modSp mod delCm modNotesTx">
        <pc:chgData name="Jacob Bedford" userId="84e525e2-67f6-469d-8308-fdd58f162e61" providerId="ADAL" clId="{A4EEFD08-78E6-4094-A6A5-F842BC8E5A1B}" dt="2024-08-16T15:17:45.429" v="11378" actId="1076"/>
        <pc:sldMkLst>
          <pc:docMk/>
          <pc:sldMk cId="3621193992" sldId="2134804294"/>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A4EEFD08-78E6-4094-A6A5-F842BC8E5A1B}" dt="2024-08-12T13:19:17.630" v="922"/>
              <pc2:cmMkLst xmlns:pc2="http://schemas.microsoft.com/office/powerpoint/2019/9/main/command">
                <pc:docMk/>
                <pc:sldMk cId="3621193992" sldId="2134804294"/>
                <pc2:cmMk id="{4BAECE46-FFFC-874B-AF91-56DD311A86D1}"/>
              </pc2:cmMkLst>
            </pc226:cmChg>
            <pc226:cmChg xmlns:pc226="http://schemas.microsoft.com/office/powerpoint/2022/06/main/command" chg="del">
              <pc226:chgData name="Jacob Bedford" userId="84e525e2-67f6-469d-8308-fdd58f162e61" providerId="ADAL" clId="{A4EEFD08-78E6-4094-A6A5-F842BC8E5A1B}" dt="2024-08-12T13:19:16.017" v="921"/>
              <pc2:cmMkLst xmlns:pc2="http://schemas.microsoft.com/office/powerpoint/2019/9/main/command">
                <pc:docMk/>
                <pc:sldMk cId="3621193992" sldId="2134804294"/>
                <pc2:cmMk id="{084621B9-8F98-9A45-894F-E142EB79CD8B}"/>
              </pc2:cmMkLst>
            </pc226:cmChg>
          </p:ext>
        </pc:extLst>
      </pc:sldChg>
      <pc:sldChg chg="modSp mod modNotesTx">
        <pc:chgData name="Jacob Bedford" userId="84e525e2-67f6-469d-8308-fdd58f162e61" providerId="ADAL" clId="{A4EEFD08-78E6-4094-A6A5-F842BC8E5A1B}" dt="2024-08-12T13:03:23.546" v="82" actId="1076"/>
        <pc:sldMkLst>
          <pc:docMk/>
          <pc:sldMk cId="413539883" sldId="2145705240"/>
        </pc:sldMkLst>
      </pc:sldChg>
      <pc:sldChg chg="modSp mod modNotesTx">
        <pc:chgData name="Jacob Bedford" userId="84e525e2-67f6-469d-8308-fdd58f162e61" providerId="ADAL" clId="{A4EEFD08-78E6-4094-A6A5-F842BC8E5A1B}" dt="2024-08-12T15:14:02.036" v="5206" actId="20577"/>
        <pc:sldMkLst>
          <pc:docMk/>
          <pc:sldMk cId="950680897" sldId="2145705247"/>
        </pc:sldMkLst>
      </pc:sldChg>
      <pc:sldChg chg="modSp mod modNotesTx">
        <pc:chgData name="Jacob Bedford" userId="84e525e2-67f6-469d-8308-fdd58f162e61" providerId="ADAL" clId="{A4EEFD08-78E6-4094-A6A5-F842BC8E5A1B}" dt="2024-08-13T12:12:21.593" v="9031" actId="20577"/>
        <pc:sldMkLst>
          <pc:docMk/>
          <pc:sldMk cId="2546838729" sldId="2145705251"/>
        </pc:sldMkLst>
      </pc:sldChg>
      <pc:sldChg chg="modNotesTx">
        <pc:chgData name="Jacob Bedford" userId="84e525e2-67f6-469d-8308-fdd58f162e61" providerId="ADAL" clId="{A4EEFD08-78E6-4094-A6A5-F842BC8E5A1B}" dt="2024-08-12T13:42:42.476" v="3521" actId="20577"/>
        <pc:sldMkLst>
          <pc:docMk/>
          <pc:sldMk cId="1505646027" sldId="2145705256"/>
        </pc:sldMkLst>
      </pc:sldChg>
      <pc:sldChg chg="modNotesTx">
        <pc:chgData name="Jacob Bedford" userId="84e525e2-67f6-469d-8308-fdd58f162e61" providerId="ADAL" clId="{A4EEFD08-78E6-4094-A6A5-F842BC8E5A1B}" dt="2024-08-12T13:45:02.248" v="3619" actId="20577"/>
        <pc:sldMkLst>
          <pc:docMk/>
          <pc:sldMk cId="2665629202" sldId="2145705258"/>
        </pc:sldMkLst>
      </pc:sldChg>
      <pc:sldChg chg="modSp mod modNotesTx">
        <pc:chgData name="Jacob Bedford" userId="84e525e2-67f6-469d-8308-fdd58f162e61" providerId="ADAL" clId="{A4EEFD08-78E6-4094-A6A5-F842BC8E5A1B}" dt="2024-08-12T14:53:20.715" v="4195" actId="6549"/>
        <pc:sldMkLst>
          <pc:docMk/>
          <pc:sldMk cId="563484949" sldId="2145705263"/>
        </pc:sldMkLst>
      </pc:sldChg>
      <pc:sldChg chg="modSp mod modNotesTx">
        <pc:chgData name="Jacob Bedford" userId="84e525e2-67f6-469d-8308-fdd58f162e61" providerId="ADAL" clId="{A4EEFD08-78E6-4094-A6A5-F842BC8E5A1B}" dt="2024-08-13T10:48:43.110" v="7512" actId="20577"/>
        <pc:sldMkLst>
          <pc:docMk/>
          <pc:sldMk cId="3858035806" sldId="2145705265"/>
        </pc:sldMkLst>
      </pc:sldChg>
      <pc:sldChg chg="modNotesTx">
        <pc:chgData name="Jacob Bedford" userId="84e525e2-67f6-469d-8308-fdd58f162e61" providerId="ADAL" clId="{A4EEFD08-78E6-4094-A6A5-F842BC8E5A1B}" dt="2024-08-12T14:56:00.450" v="4410" actId="20577"/>
        <pc:sldMkLst>
          <pc:docMk/>
          <pc:sldMk cId="3375781114" sldId="2145705266"/>
        </pc:sldMkLst>
      </pc:sldChg>
      <pc:sldChg chg="modSp mod modNotesTx">
        <pc:chgData name="Jacob Bedford" userId="84e525e2-67f6-469d-8308-fdd58f162e61" providerId="ADAL" clId="{A4EEFD08-78E6-4094-A6A5-F842BC8E5A1B}" dt="2024-08-12T14:54:33.289" v="4381" actId="20577"/>
        <pc:sldMkLst>
          <pc:docMk/>
          <pc:sldMk cId="4265977098" sldId="2145705268"/>
        </pc:sldMkLst>
      </pc:sldChg>
      <pc:sldChg chg="modSp mod modNotesTx">
        <pc:chgData name="Jacob Bedford" userId="84e525e2-67f6-469d-8308-fdd58f162e61" providerId="ADAL" clId="{A4EEFD08-78E6-4094-A6A5-F842BC8E5A1B}" dt="2024-08-12T14:55:19.242" v="4391" actId="20577"/>
        <pc:sldMkLst>
          <pc:docMk/>
          <pc:sldMk cId="1536827274" sldId="2145705271"/>
        </pc:sldMkLst>
      </pc:sldChg>
      <pc:sldChg chg="modSp mod modNotesTx">
        <pc:chgData name="Jacob Bedford" userId="84e525e2-67f6-469d-8308-fdd58f162e61" providerId="ADAL" clId="{A4EEFD08-78E6-4094-A6A5-F842BC8E5A1B}" dt="2024-08-12T15:13:17.405" v="5203" actId="20577"/>
        <pc:sldMkLst>
          <pc:docMk/>
          <pc:sldMk cId="337298892" sldId="2145705277"/>
        </pc:sldMkLst>
      </pc:sldChg>
      <pc:sldChg chg="modSp mod modNotesTx">
        <pc:chgData name="Jacob Bedford" userId="84e525e2-67f6-469d-8308-fdd58f162e61" providerId="ADAL" clId="{A4EEFD08-78E6-4094-A6A5-F842BC8E5A1B}" dt="2024-08-12T14:59:43.769" v="4500" actId="20577"/>
        <pc:sldMkLst>
          <pc:docMk/>
          <pc:sldMk cId="354937369" sldId="2145705278"/>
        </pc:sldMkLst>
      </pc:sldChg>
      <pc:sldChg chg="modNotesTx">
        <pc:chgData name="Jacob Bedford" userId="84e525e2-67f6-469d-8308-fdd58f162e61" providerId="ADAL" clId="{A4EEFD08-78E6-4094-A6A5-F842BC8E5A1B}" dt="2024-08-12T15:00:22.043" v="4601" actId="20577"/>
        <pc:sldMkLst>
          <pc:docMk/>
          <pc:sldMk cId="3132477693" sldId="2145705279"/>
        </pc:sldMkLst>
      </pc:sldChg>
      <pc:sldChg chg="modSp mod modNotesTx">
        <pc:chgData name="Jacob Bedford" userId="84e525e2-67f6-469d-8308-fdd58f162e61" providerId="ADAL" clId="{A4EEFD08-78E6-4094-A6A5-F842BC8E5A1B}" dt="2024-08-12T15:07:14.795" v="4912" actId="20577"/>
        <pc:sldMkLst>
          <pc:docMk/>
          <pc:sldMk cId="3227522680" sldId="2145705280"/>
        </pc:sldMkLst>
      </pc:sldChg>
      <pc:sldChg chg="modNotesTx">
        <pc:chgData name="Jacob Bedford" userId="84e525e2-67f6-469d-8308-fdd58f162e61" providerId="ADAL" clId="{A4EEFD08-78E6-4094-A6A5-F842BC8E5A1B}" dt="2024-08-12T13:42:21.899" v="3520" actId="20577"/>
        <pc:sldMkLst>
          <pc:docMk/>
          <pc:sldMk cId="3008315641" sldId="2145705281"/>
        </pc:sldMkLst>
      </pc:sldChg>
      <pc:sldChg chg="modSp mod delCm modNotesTx">
        <pc:chgData name="Jacob Bedford" userId="84e525e2-67f6-469d-8308-fdd58f162e61" providerId="ADAL" clId="{A4EEFD08-78E6-4094-A6A5-F842BC8E5A1B}" dt="2024-08-12T15:03:14.376" v="4617"/>
        <pc:sldMkLst>
          <pc:docMk/>
          <pc:sldMk cId="181684136" sldId="2145705282"/>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A4EEFD08-78E6-4094-A6A5-F842BC8E5A1B}" dt="2024-08-12T15:03:14.376" v="4617"/>
              <pc2:cmMkLst xmlns:pc2="http://schemas.microsoft.com/office/powerpoint/2019/9/main/command">
                <pc:docMk/>
                <pc:sldMk cId="181684136" sldId="2145705282"/>
                <pc2:cmMk id="{E4802E52-A6F0-4A56-9847-146EE81C95C6}"/>
              </pc2:cmMkLst>
            </pc226:cmChg>
          </p:ext>
        </pc:extLst>
      </pc:sldChg>
      <pc:sldChg chg="modSp mod modNotesTx">
        <pc:chgData name="Jacob Bedford" userId="84e525e2-67f6-469d-8308-fdd58f162e61" providerId="ADAL" clId="{A4EEFD08-78E6-4094-A6A5-F842BC8E5A1B}" dt="2024-08-13T12:27:27.590" v="9070" actId="1076"/>
        <pc:sldMkLst>
          <pc:docMk/>
          <pc:sldMk cId="2268259182" sldId="2145705284"/>
        </pc:sldMkLst>
      </pc:sldChg>
      <pc:sldChg chg="modSp mod modNotesTx">
        <pc:chgData name="Jacob Bedford" userId="84e525e2-67f6-469d-8308-fdd58f162e61" providerId="ADAL" clId="{A4EEFD08-78E6-4094-A6A5-F842BC8E5A1B}" dt="2024-08-13T12:27:49.998" v="9074" actId="14100"/>
        <pc:sldMkLst>
          <pc:docMk/>
          <pc:sldMk cId="677730147" sldId="2145705285"/>
        </pc:sldMkLst>
      </pc:sldChg>
      <pc:sldChg chg="modSp mod modNotesTx">
        <pc:chgData name="Jacob Bedford" userId="84e525e2-67f6-469d-8308-fdd58f162e61" providerId="ADAL" clId="{A4EEFD08-78E6-4094-A6A5-F842BC8E5A1B}" dt="2024-08-15T16:55:04.036" v="11370" actId="20577"/>
        <pc:sldMkLst>
          <pc:docMk/>
          <pc:sldMk cId="2118388684" sldId="2145705286"/>
        </pc:sldMkLst>
      </pc:sldChg>
      <pc:sldChg chg="modSp mod modNotesTx">
        <pc:chgData name="Jacob Bedford" userId="84e525e2-67f6-469d-8308-fdd58f162e61" providerId="ADAL" clId="{A4EEFD08-78E6-4094-A6A5-F842BC8E5A1B}" dt="2024-08-13T10:49:12.826" v="7536" actId="20577"/>
        <pc:sldMkLst>
          <pc:docMk/>
          <pc:sldMk cId="1798296467" sldId="2145705287"/>
        </pc:sldMkLst>
      </pc:sldChg>
      <pc:sldChg chg="modSp mod modNotesTx">
        <pc:chgData name="Jacob Bedford" userId="84e525e2-67f6-469d-8308-fdd58f162e61" providerId="ADAL" clId="{A4EEFD08-78E6-4094-A6A5-F842BC8E5A1B}" dt="2024-08-13T12:27:14.654" v="9066" actId="1076"/>
        <pc:sldMkLst>
          <pc:docMk/>
          <pc:sldMk cId="208539352" sldId="2145705288"/>
        </pc:sldMkLst>
      </pc:sldChg>
      <pc:sldChg chg="modSp mod modNotesTx">
        <pc:chgData name="Jacob Bedford" userId="84e525e2-67f6-469d-8308-fdd58f162e61" providerId="ADAL" clId="{A4EEFD08-78E6-4094-A6A5-F842BC8E5A1B}" dt="2024-08-12T13:33:58.129" v="2642" actId="20577"/>
        <pc:sldMkLst>
          <pc:docMk/>
          <pc:sldMk cId="237381910" sldId="2145705289"/>
        </pc:sldMkLst>
      </pc:sldChg>
      <pc:sldChg chg="delCm">
        <pc:chgData name="Jacob Bedford" userId="84e525e2-67f6-469d-8308-fdd58f162e61" providerId="ADAL" clId="{A4EEFD08-78E6-4094-A6A5-F842BC8E5A1B}" dt="2024-08-12T15:15:25.009" v="5424"/>
        <pc:sldMkLst>
          <pc:docMk/>
          <pc:sldMk cId="1480510379" sldId="2145705290"/>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A4EEFD08-78E6-4094-A6A5-F842BC8E5A1B}" dt="2024-08-12T15:15:24.953" v="5423"/>
              <pc2:cmMkLst xmlns:pc2="http://schemas.microsoft.com/office/powerpoint/2019/9/main/command">
                <pc:docMk/>
                <pc:sldMk cId="1480510379" sldId="2145705290"/>
                <pc2:cmMk id="{B1EFDC16-D6C1-4196-AC8B-3FFCCDDB2552}"/>
              </pc2:cmMkLst>
            </pc226:cmChg>
            <pc226:cmChg xmlns:pc226="http://schemas.microsoft.com/office/powerpoint/2022/06/main/command" chg="del">
              <pc226:chgData name="Jacob Bedford" userId="84e525e2-67f6-469d-8308-fdd58f162e61" providerId="ADAL" clId="{A4EEFD08-78E6-4094-A6A5-F842BC8E5A1B}" dt="2024-08-12T15:15:25.009" v="5424"/>
              <pc2:cmMkLst xmlns:pc2="http://schemas.microsoft.com/office/powerpoint/2019/9/main/command">
                <pc:docMk/>
                <pc:sldMk cId="1480510379" sldId="2145705290"/>
                <pc2:cmMk id="{CE83EBC0-5F87-46B2-920E-9A0BBF6F38EB}"/>
              </pc2:cmMkLst>
            </pc226:cmChg>
          </p:ext>
        </pc:extLst>
      </pc:sldChg>
      <pc:sldChg chg="modSp mod modNotesTx">
        <pc:chgData name="Jacob Bedford" userId="84e525e2-67f6-469d-8308-fdd58f162e61" providerId="ADAL" clId="{A4EEFD08-78E6-4094-A6A5-F842BC8E5A1B}" dt="2024-08-13T12:28:01.014" v="9077" actId="1076"/>
        <pc:sldMkLst>
          <pc:docMk/>
          <pc:sldMk cId="763951965" sldId="2145705291"/>
        </pc:sldMkLst>
      </pc:sldChg>
      <pc:sldChg chg="modSp mod delCm modNotesTx">
        <pc:chgData name="Jacob Bedford" userId="84e525e2-67f6-469d-8308-fdd58f162e61" providerId="ADAL" clId="{A4EEFD08-78E6-4094-A6A5-F842BC8E5A1B}" dt="2024-08-13T11:17:32.691" v="8005" actId="313"/>
        <pc:sldMkLst>
          <pc:docMk/>
          <pc:sldMk cId="222717650" sldId="2145705294"/>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A4EEFD08-78E6-4094-A6A5-F842BC8E5A1B}" dt="2024-08-12T15:28:59.055" v="6316"/>
              <pc2:cmMkLst xmlns:pc2="http://schemas.microsoft.com/office/powerpoint/2019/9/main/command">
                <pc:docMk/>
                <pc:sldMk cId="222717650" sldId="2145705294"/>
                <pc2:cmMk id="{64A36E8C-CCA9-4CF3-AF2F-3D91C2328E4C}"/>
              </pc2:cmMkLst>
            </pc226:cmChg>
          </p:ext>
        </pc:extLst>
      </pc:sldChg>
      <pc:sldChg chg="modNotesTx">
        <pc:chgData name="Jacob Bedford" userId="84e525e2-67f6-469d-8308-fdd58f162e61" providerId="ADAL" clId="{A4EEFD08-78E6-4094-A6A5-F842BC8E5A1B}" dt="2024-08-12T15:29:26.465" v="6340" actId="6549"/>
        <pc:sldMkLst>
          <pc:docMk/>
          <pc:sldMk cId="2800953340" sldId="2145705297"/>
        </pc:sldMkLst>
      </pc:sldChg>
      <pc:sldChg chg="addSp delSp modSp mod modNotesTx">
        <pc:chgData name="Jacob Bedford" userId="84e525e2-67f6-469d-8308-fdd58f162e61" providerId="ADAL" clId="{A4EEFD08-78E6-4094-A6A5-F842BC8E5A1B}" dt="2024-08-12T15:37:14.554" v="6881" actId="1076"/>
        <pc:sldMkLst>
          <pc:docMk/>
          <pc:sldMk cId="2784721735" sldId="2145705300"/>
        </pc:sldMkLst>
      </pc:sldChg>
      <pc:sldChg chg="modSp mod modNotesTx">
        <pc:chgData name="Jacob Bedford" userId="84e525e2-67f6-469d-8308-fdd58f162e61" providerId="ADAL" clId="{A4EEFD08-78E6-4094-A6A5-F842BC8E5A1B}" dt="2024-08-12T15:38:32.530" v="7071" actId="20577"/>
        <pc:sldMkLst>
          <pc:docMk/>
          <pc:sldMk cId="1561560927" sldId="2145705301"/>
        </pc:sldMkLst>
      </pc:sldChg>
      <pc:sldChg chg="modNotesTx">
        <pc:chgData name="Jacob Bedford" userId="84e525e2-67f6-469d-8308-fdd58f162e61" providerId="ADAL" clId="{A4EEFD08-78E6-4094-A6A5-F842BC8E5A1B}" dt="2024-08-12T13:08:38.840" v="460" actId="20577"/>
        <pc:sldMkLst>
          <pc:docMk/>
          <pc:sldMk cId="2715505388" sldId="2145705312"/>
        </pc:sldMkLst>
      </pc:sldChg>
      <pc:sldChg chg="addSp delSp modSp mod modNotesTx">
        <pc:chgData name="Jacob Bedford" userId="84e525e2-67f6-469d-8308-fdd58f162e61" providerId="ADAL" clId="{A4EEFD08-78E6-4094-A6A5-F842BC8E5A1B}" dt="2024-08-16T09:17:56.331" v="11374" actId="1076"/>
        <pc:sldMkLst>
          <pc:docMk/>
          <pc:sldMk cId="852308505" sldId="2145705313"/>
        </pc:sldMkLst>
      </pc:sldChg>
      <pc:sldChg chg="modSp mod modNotesTx">
        <pc:chgData name="Jacob Bedford" userId="84e525e2-67f6-469d-8308-fdd58f162e61" providerId="ADAL" clId="{A4EEFD08-78E6-4094-A6A5-F842BC8E5A1B}" dt="2024-08-12T13:11:22.394" v="692" actId="20577"/>
        <pc:sldMkLst>
          <pc:docMk/>
          <pc:sldMk cId="89010317" sldId="2145705314"/>
        </pc:sldMkLst>
      </pc:sldChg>
      <pc:sldChg chg="addSp modSp mod modNotesTx">
        <pc:chgData name="Jacob Bedford" userId="84e525e2-67f6-469d-8308-fdd58f162e61" providerId="ADAL" clId="{A4EEFD08-78E6-4094-A6A5-F842BC8E5A1B}" dt="2024-08-16T09:17:52.147" v="11372" actId="1076"/>
        <pc:sldMkLst>
          <pc:docMk/>
          <pc:sldMk cId="3869281059" sldId="2145705317"/>
        </pc:sldMkLst>
      </pc:sldChg>
      <pc:sldChg chg="delCm modNotesTx">
        <pc:chgData name="Jacob Bedford" userId="84e525e2-67f6-469d-8308-fdd58f162e61" providerId="ADAL" clId="{A4EEFD08-78E6-4094-A6A5-F842BC8E5A1B}" dt="2024-08-12T15:33:26.899" v="6754" actId="20577"/>
        <pc:sldMkLst>
          <pc:docMk/>
          <pc:sldMk cId="1372371461" sldId="2145705320"/>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A4EEFD08-78E6-4094-A6A5-F842BC8E5A1B}" dt="2024-08-12T15:31:28.131" v="6341"/>
              <pc2:cmMkLst xmlns:pc2="http://schemas.microsoft.com/office/powerpoint/2019/9/main/command">
                <pc:docMk/>
                <pc:sldMk cId="1372371461" sldId="2145705320"/>
                <pc2:cmMk id="{7A651EFA-FD58-4716-949F-3014FD92E699}"/>
              </pc2:cmMkLst>
            </pc226:cmChg>
          </p:ext>
        </pc:extLst>
      </pc:sldChg>
      <pc:sldChg chg="modNotesTx">
        <pc:chgData name="Jacob Bedford" userId="84e525e2-67f6-469d-8308-fdd58f162e61" providerId="ADAL" clId="{A4EEFD08-78E6-4094-A6A5-F842BC8E5A1B}" dt="2024-08-12T15:28:54.174" v="6315" actId="20577"/>
        <pc:sldMkLst>
          <pc:docMk/>
          <pc:sldMk cId="2034946555" sldId="2145705321"/>
        </pc:sldMkLst>
      </pc:sldChg>
      <pc:sldChg chg="addSp modSp mod modNotesTx">
        <pc:chgData name="Jacob Bedford" userId="84e525e2-67f6-469d-8308-fdd58f162e61" providerId="ADAL" clId="{A4EEFD08-78E6-4094-A6A5-F842BC8E5A1B}" dt="2024-08-12T15:21:40.835" v="5603" actId="20577"/>
        <pc:sldMkLst>
          <pc:docMk/>
          <pc:sldMk cId="2665970981" sldId="2145705322"/>
        </pc:sldMkLst>
      </pc:sldChg>
      <pc:sldChg chg="modSp mod modNotesTx">
        <pc:chgData name="Jacob Bedford" userId="84e525e2-67f6-469d-8308-fdd58f162e61" providerId="ADAL" clId="{A4EEFD08-78E6-4094-A6A5-F842BC8E5A1B}" dt="2024-08-13T12:35:07.497" v="9550" actId="20577"/>
        <pc:sldMkLst>
          <pc:docMk/>
          <pc:sldMk cId="1611343995" sldId="2145705323"/>
        </pc:sldMkLst>
      </pc:sldChg>
      <pc:sldChg chg="delCm modNotesTx">
        <pc:chgData name="Jacob Bedford" userId="84e525e2-67f6-469d-8308-fdd58f162e61" providerId="ADAL" clId="{A4EEFD08-78E6-4094-A6A5-F842BC8E5A1B}" dt="2024-08-13T12:13:55.355" v="9032"/>
        <pc:sldMkLst>
          <pc:docMk/>
          <pc:sldMk cId="399173213" sldId="2145705324"/>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A4EEFD08-78E6-4094-A6A5-F842BC8E5A1B}" dt="2024-08-13T12:13:55.355" v="9032"/>
              <pc2:cmMkLst xmlns:pc2="http://schemas.microsoft.com/office/powerpoint/2019/9/main/command">
                <pc:docMk/>
                <pc:sldMk cId="399173213" sldId="2145705324"/>
                <pc2:cmMk id="{52216518-4639-3C47-9F2F-425E590FC1BE}"/>
              </pc2:cmMkLst>
            </pc226:cmChg>
          </p:ext>
        </pc:extLst>
      </pc:sldChg>
      <pc:sldChg chg="modSp mod">
        <pc:chgData name="Jacob Bedford" userId="84e525e2-67f6-469d-8308-fdd58f162e61" providerId="ADAL" clId="{A4EEFD08-78E6-4094-A6A5-F842BC8E5A1B}" dt="2024-08-13T12:28:08.912" v="9079" actId="1076"/>
        <pc:sldMkLst>
          <pc:docMk/>
          <pc:sldMk cId="2804675390" sldId="2145705325"/>
        </pc:sldMkLst>
      </pc:sldChg>
      <pc:sldChg chg="modSp mod modNotesTx">
        <pc:chgData name="Jacob Bedford" userId="84e525e2-67f6-469d-8308-fdd58f162e61" providerId="ADAL" clId="{A4EEFD08-78E6-4094-A6A5-F842BC8E5A1B}" dt="2024-08-12T15:40:59.811" v="7264" actId="20577"/>
        <pc:sldMkLst>
          <pc:docMk/>
          <pc:sldMk cId="2635814077" sldId="2145705326"/>
        </pc:sldMkLst>
      </pc:sldChg>
      <pc:sldChg chg="modNotesTx">
        <pc:chgData name="Jacob Bedford" userId="84e525e2-67f6-469d-8308-fdd58f162e61" providerId="ADAL" clId="{A4EEFD08-78E6-4094-A6A5-F842BC8E5A1B}" dt="2024-08-12T12:56:05.245" v="35" actId="20577"/>
        <pc:sldMkLst>
          <pc:docMk/>
          <pc:sldMk cId="3334231423" sldId="2145705328"/>
        </pc:sldMkLst>
      </pc:sldChg>
      <pc:sldChg chg="addSp modSp mod">
        <pc:chgData name="Jacob Bedford" userId="84e525e2-67f6-469d-8308-fdd58f162e61" providerId="ADAL" clId="{A4EEFD08-78E6-4094-A6A5-F842BC8E5A1B}" dt="2024-08-13T13:12:02.991" v="10547" actId="1076"/>
        <pc:sldMkLst>
          <pc:docMk/>
          <pc:sldMk cId="3823928641" sldId="2145705330"/>
        </pc:sldMkLst>
      </pc:sldChg>
      <pc:sldChg chg="modSp mod">
        <pc:chgData name="Jacob Bedford" userId="84e525e2-67f6-469d-8308-fdd58f162e61" providerId="ADAL" clId="{A4EEFD08-78E6-4094-A6A5-F842BC8E5A1B}" dt="2024-08-13T12:27:54.847" v="9075" actId="14100"/>
        <pc:sldMkLst>
          <pc:docMk/>
          <pc:sldMk cId="1216088723" sldId="2145705332"/>
        </pc:sldMkLst>
      </pc:sldChg>
      <pc:sldChg chg="modSp mod modNotesTx">
        <pc:chgData name="Jacob Bedford" userId="84e525e2-67f6-469d-8308-fdd58f162e61" providerId="ADAL" clId="{A4EEFD08-78E6-4094-A6A5-F842BC8E5A1B}" dt="2024-08-13T12:27:05.125" v="9064" actId="1076"/>
        <pc:sldMkLst>
          <pc:docMk/>
          <pc:sldMk cId="2484499983" sldId="2145705334"/>
        </pc:sldMkLst>
      </pc:sldChg>
      <pc:sldChg chg="modSp mod">
        <pc:chgData name="Jacob Bedford" userId="84e525e2-67f6-469d-8308-fdd58f162e61" providerId="ADAL" clId="{A4EEFD08-78E6-4094-A6A5-F842BC8E5A1B}" dt="2024-08-16T15:17:37.661" v="11377" actId="14100"/>
        <pc:sldMkLst>
          <pc:docMk/>
          <pc:sldMk cId="3545157983" sldId="2145705335"/>
        </pc:sldMkLst>
      </pc:sldChg>
      <pc:sldChg chg="modSp mod modNotesTx">
        <pc:chgData name="Jacob Bedford" userId="84e525e2-67f6-469d-8308-fdd58f162e61" providerId="ADAL" clId="{A4EEFD08-78E6-4094-A6A5-F842BC8E5A1B}" dt="2024-08-13T13:14:48.460" v="10568" actId="20577"/>
        <pc:sldMkLst>
          <pc:docMk/>
          <pc:sldMk cId="87823532" sldId="2145705336"/>
        </pc:sldMkLst>
      </pc:sldChg>
      <pc:sldChg chg="modSp mod modNotesTx">
        <pc:chgData name="Jacob Bedford" userId="84e525e2-67f6-469d-8308-fdd58f162e61" providerId="ADAL" clId="{A4EEFD08-78E6-4094-A6A5-F842BC8E5A1B}" dt="2024-08-13T13:02:11.489" v="10539" actId="20577"/>
        <pc:sldMkLst>
          <pc:docMk/>
          <pc:sldMk cId="3363049206" sldId="2145705337"/>
        </pc:sldMkLst>
      </pc:sldChg>
      <pc:sldChg chg="modSp mod modNotesTx">
        <pc:chgData name="Jacob Bedford" userId="84e525e2-67f6-469d-8308-fdd58f162e61" providerId="ADAL" clId="{A4EEFD08-78E6-4094-A6A5-F842BC8E5A1B}" dt="2024-08-13T12:27:19.949" v="9068" actId="1076"/>
        <pc:sldMkLst>
          <pc:docMk/>
          <pc:sldMk cId="3249216731" sldId="2145705338"/>
        </pc:sldMkLst>
      </pc:sldChg>
      <pc:sldChg chg="add modNotesTx">
        <pc:chgData name="Jacob Bedford" userId="84e525e2-67f6-469d-8308-fdd58f162e61" providerId="ADAL" clId="{A4EEFD08-78E6-4094-A6A5-F842BC8E5A1B}" dt="2024-08-13T14:18:42.674" v="10596" actId="20577"/>
        <pc:sldMkLst>
          <pc:docMk/>
          <pc:sldMk cId="2344795436" sldId="2145705339"/>
        </pc:sldMkLst>
      </pc:sldChg>
      <pc:sldChg chg="add ord modNotesTx">
        <pc:chgData name="Jacob Bedford" userId="84e525e2-67f6-469d-8308-fdd58f162e61" providerId="ADAL" clId="{A4EEFD08-78E6-4094-A6A5-F842BC8E5A1B}" dt="2024-08-13T12:58:31.277" v="10071"/>
        <pc:sldMkLst>
          <pc:docMk/>
          <pc:sldMk cId="1445816480" sldId="2145705340"/>
        </pc:sldMkLst>
      </pc:sldChg>
      <pc:sldChg chg="addSp delSp modSp add mod modNotesTx">
        <pc:chgData name="Jacob Bedford" userId="84e525e2-67f6-469d-8308-fdd58f162e61" providerId="ADAL" clId="{A4EEFD08-78E6-4094-A6A5-F842BC8E5A1B}" dt="2024-08-19T16:04:24.216" v="11541" actId="20577"/>
        <pc:sldMkLst>
          <pc:docMk/>
          <pc:sldMk cId="2083765494" sldId="2145705343"/>
        </pc:sldMkLst>
      </pc:sldChg>
      <pc:sldChg chg="add modNotesTx">
        <pc:chgData name="Jacob Bedford" userId="84e525e2-67f6-469d-8308-fdd58f162e61" providerId="ADAL" clId="{A4EEFD08-78E6-4094-A6A5-F842BC8E5A1B}" dt="2024-08-13T15:56:26.665" v="11369" actId="20577"/>
        <pc:sldMkLst>
          <pc:docMk/>
          <pc:sldMk cId="3985891678" sldId="2145705344"/>
        </pc:sldMkLst>
      </pc:sldChg>
      <pc:sldChg chg="add del">
        <pc:chgData name="Jacob Bedford" userId="84e525e2-67f6-469d-8308-fdd58f162e61" providerId="ADAL" clId="{A4EEFD08-78E6-4094-A6A5-F842BC8E5A1B}" dt="2024-08-13T12:59:11.451" v="10080"/>
        <pc:sldMkLst>
          <pc:docMk/>
          <pc:sldMk cId="344172842" sldId="2145705345"/>
        </pc:sldMkLst>
      </pc:sldChg>
      <pc:sldChg chg="add del">
        <pc:chgData name="Jacob Bedford" userId="84e525e2-67f6-469d-8308-fdd58f162e61" providerId="ADAL" clId="{A4EEFD08-78E6-4094-A6A5-F842BC8E5A1B}" dt="2024-08-13T12:59:11.451" v="10080"/>
        <pc:sldMkLst>
          <pc:docMk/>
          <pc:sldMk cId="3969527218" sldId="2145705346"/>
        </pc:sldMkLst>
      </pc:sldChg>
      <pc:sldMasterChg chg="addSp modSp modSldLayout">
        <pc:chgData name="Jacob Bedford" userId="84e525e2-67f6-469d-8308-fdd58f162e61" providerId="ADAL" clId="{A4EEFD08-78E6-4094-A6A5-F842BC8E5A1B}" dt="2024-08-13T12:29:39.825" v="9080" actId="207"/>
        <pc:sldMasterMkLst>
          <pc:docMk/>
          <pc:sldMasterMk cId="0" sldId="2147483648"/>
        </pc:sldMasterMkLst>
        <pc:sldLayoutChg chg="addSp modSp mod">
          <pc:chgData name="Jacob Bedford" userId="84e525e2-67f6-469d-8308-fdd58f162e61" providerId="ADAL" clId="{A4EEFD08-78E6-4094-A6A5-F842BC8E5A1B}" dt="2024-08-13T12:29:39.825" v="9080" actId="207"/>
          <pc:sldLayoutMkLst>
            <pc:docMk/>
            <pc:sldMasterMk cId="0" sldId="2147483648"/>
            <pc:sldLayoutMk cId="2084492218" sldId="2147484122"/>
          </pc:sldLayoutMkLst>
        </pc:sldLayoutChg>
        <pc:sldLayoutChg chg="addSp modSp mod">
          <pc:chgData name="Jacob Bedford" userId="84e525e2-67f6-469d-8308-fdd58f162e61" providerId="ADAL" clId="{A4EEFD08-78E6-4094-A6A5-F842BC8E5A1B}" dt="2024-08-13T12:24:07.475" v="9054" actId="207"/>
          <pc:sldLayoutMkLst>
            <pc:docMk/>
            <pc:sldMasterMk cId="0" sldId="2147483648"/>
            <pc:sldLayoutMk cId="1672963014" sldId="2147484124"/>
          </pc:sldLayoutMkLst>
        </pc:sldLayoutChg>
      </pc:sldMasterChg>
      <pc:sldMasterChg chg="addSp modSp modSldLayout">
        <pc:chgData name="Jacob Bedford" userId="84e525e2-67f6-469d-8308-fdd58f162e61" providerId="ADAL" clId="{A4EEFD08-78E6-4094-A6A5-F842BC8E5A1B}" dt="2024-08-16T15:17:02.903" v="11376" actId="1076"/>
        <pc:sldMasterMkLst>
          <pc:docMk/>
          <pc:sldMasterMk cId="3810467253" sldId="2147484123"/>
        </pc:sldMasterMkLst>
        <pc:sldLayoutChg chg="addSp delSp modSp">
          <pc:chgData name="Jacob Bedford" userId="84e525e2-67f6-469d-8308-fdd58f162e61" providerId="ADAL" clId="{A4EEFD08-78E6-4094-A6A5-F842BC8E5A1B}" dt="2024-08-13T12:23:14.306" v="9049"/>
          <pc:sldLayoutMkLst>
            <pc:docMk/>
            <pc:sldMasterMk cId="3810467253" sldId="2147484123"/>
            <pc:sldLayoutMk cId="3594462076" sldId="2147483649"/>
          </pc:sldLayoutMkLst>
        </pc:sldLayoutChg>
        <pc:sldLayoutChg chg="addSp modSp">
          <pc:chgData name="Jacob Bedford" userId="84e525e2-67f6-469d-8308-fdd58f162e61" providerId="ADAL" clId="{A4EEFD08-78E6-4094-A6A5-F842BC8E5A1B}" dt="2024-08-13T12:23:16.190" v="9050"/>
          <pc:sldLayoutMkLst>
            <pc:docMk/>
            <pc:sldMasterMk cId="3810467253" sldId="2147484123"/>
            <pc:sldLayoutMk cId="2123929764" sldId="2147483650"/>
          </pc:sldLayoutMkLst>
        </pc:sldLayoutChg>
        <pc:sldLayoutChg chg="addSp modSp mod">
          <pc:chgData name="Jacob Bedford" userId="84e525e2-67f6-469d-8308-fdd58f162e61" providerId="ADAL" clId="{A4EEFD08-78E6-4094-A6A5-F842BC8E5A1B}" dt="2024-08-13T12:29:44.937" v="9081" actId="207"/>
          <pc:sldLayoutMkLst>
            <pc:docMk/>
            <pc:sldMasterMk cId="3810467253" sldId="2147484123"/>
            <pc:sldLayoutMk cId="3505787266" sldId="2147483660"/>
          </pc:sldLayoutMkLst>
        </pc:sldLayoutChg>
        <pc:sldLayoutChg chg="addSp modSp mod">
          <pc:chgData name="Jacob Bedford" userId="84e525e2-67f6-469d-8308-fdd58f162e61" providerId="ADAL" clId="{A4EEFD08-78E6-4094-A6A5-F842BC8E5A1B}" dt="2024-08-13T12:26:40.230" v="9062" actId="207"/>
          <pc:sldLayoutMkLst>
            <pc:docMk/>
            <pc:sldMasterMk cId="3810467253" sldId="2147484123"/>
            <pc:sldLayoutMk cId="3439787314" sldId="2147483661"/>
          </pc:sldLayoutMkLst>
        </pc:sldLayoutChg>
        <pc:sldLayoutChg chg="modSp mod">
          <pc:chgData name="Jacob Bedford" userId="84e525e2-67f6-469d-8308-fdd58f162e61" providerId="ADAL" clId="{A4EEFD08-78E6-4094-A6A5-F842BC8E5A1B}" dt="2024-08-16T15:17:02.903" v="11376" actId="1076"/>
          <pc:sldLayoutMkLst>
            <pc:docMk/>
            <pc:sldMasterMk cId="3810467253" sldId="2147484123"/>
            <pc:sldLayoutMk cId="2296746098" sldId="2147484125"/>
          </pc:sldLayoutMkLst>
        </pc:sldLayoutChg>
      </pc:sldMasterChg>
    </pc:docChg>
  </pc:docChgLst>
  <pc:docChgLst>
    <pc:chgData name="emma.calhoun@unep-wcmc.org" userId="S::urn:spo:guest#emma.calhoun@unep-wcmc.org::" providerId="AD" clId="Web-{D904B01A-A153-5241-AEC3-69ACAF3F7443}"/>
    <pc:docChg chg="addSld delSld modSld">
      <pc:chgData name="emma.calhoun@unep-wcmc.org" userId="S::urn:spo:guest#emma.calhoun@unep-wcmc.org::" providerId="AD" clId="Web-{D904B01A-A153-5241-AEC3-69ACAF3F7443}" dt="2024-06-03T14:34:49.712" v="355"/>
      <pc:docMkLst>
        <pc:docMk/>
      </pc:docMkLst>
      <pc:sldChg chg="addSp modSp">
        <pc:chgData name="emma.calhoun@unep-wcmc.org" userId="S::urn:spo:guest#emma.calhoun@unep-wcmc.org::" providerId="AD" clId="Web-{D904B01A-A153-5241-AEC3-69ACAF3F7443}" dt="2024-06-03T14:00:24.995" v="29" actId="1076"/>
        <pc:sldMkLst>
          <pc:docMk/>
          <pc:sldMk cId="3621193992" sldId="2134804294"/>
        </pc:sldMkLst>
      </pc:sldChg>
      <pc:sldChg chg="modSp">
        <pc:chgData name="emma.calhoun@unep-wcmc.org" userId="S::urn:spo:guest#emma.calhoun@unep-wcmc.org::" providerId="AD" clId="Web-{D904B01A-A153-5241-AEC3-69ACAF3F7443}" dt="2024-06-03T14:00:46.792" v="32" actId="1076"/>
        <pc:sldMkLst>
          <pc:docMk/>
          <pc:sldMk cId="413539883" sldId="2145705240"/>
        </pc:sldMkLst>
      </pc:sldChg>
      <pc:sldChg chg="addSp delSp modSp">
        <pc:chgData name="emma.calhoun@unep-wcmc.org" userId="S::urn:spo:guest#emma.calhoun@unep-wcmc.org::" providerId="AD" clId="Web-{D904B01A-A153-5241-AEC3-69ACAF3F7443}" dt="2024-06-03T14:21:41.711" v="132" actId="20577"/>
        <pc:sldMkLst>
          <pc:docMk/>
          <pc:sldMk cId="4212833644" sldId="2145705242"/>
        </pc:sldMkLst>
      </pc:sldChg>
      <pc:sldChg chg="modSp">
        <pc:chgData name="emma.calhoun@unep-wcmc.org" userId="S::urn:spo:guest#emma.calhoun@unep-wcmc.org::" providerId="AD" clId="Web-{D904B01A-A153-5241-AEC3-69ACAF3F7443}" dt="2024-06-03T14:27:54.625" v="297" actId="20577"/>
        <pc:sldMkLst>
          <pc:docMk/>
          <pc:sldMk cId="950680897" sldId="2145705247"/>
        </pc:sldMkLst>
      </pc:sldChg>
      <pc:sldChg chg="addSp delSp modSp">
        <pc:chgData name="emma.calhoun@unep-wcmc.org" userId="S::urn:spo:guest#emma.calhoun@unep-wcmc.org::" providerId="AD" clId="Web-{D904B01A-A153-5241-AEC3-69ACAF3F7443}" dt="2024-06-03T14:23:50.573" v="239" actId="20577"/>
        <pc:sldMkLst>
          <pc:docMk/>
          <pc:sldMk cId="2546838729" sldId="2145705251"/>
        </pc:sldMkLst>
      </pc:sldChg>
      <pc:sldChg chg="modSp">
        <pc:chgData name="emma.calhoun@unep-wcmc.org" userId="S::urn:spo:guest#emma.calhoun@unep-wcmc.org::" providerId="AD" clId="Web-{D904B01A-A153-5241-AEC3-69ACAF3F7443}" dt="2024-06-03T14:20:14.506" v="120" actId="20577"/>
        <pc:sldMkLst>
          <pc:docMk/>
          <pc:sldMk cId="571107006" sldId="2145705252"/>
        </pc:sldMkLst>
      </pc:sldChg>
      <pc:sldChg chg="addSp delSp modSp">
        <pc:chgData name="emma.calhoun@unep-wcmc.org" userId="S::urn:spo:guest#emma.calhoun@unep-wcmc.org::" providerId="AD" clId="Web-{D904B01A-A153-5241-AEC3-69ACAF3F7443}" dt="2024-06-03T14:22:18.946" v="160" actId="20577"/>
        <pc:sldMkLst>
          <pc:docMk/>
          <pc:sldMk cId="1505646027" sldId="2145705256"/>
        </pc:sldMkLst>
      </pc:sldChg>
      <pc:sldChg chg="addSp delSp modSp">
        <pc:chgData name="emma.calhoun@unep-wcmc.org" userId="S::urn:spo:guest#emma.calhoun@unep-wcmc.org::" providerId="AD" clId="Web-{D904B01A-A153-5241-AEC3-69ACAF3F7443}" dt="2024-06-03T14:23:16.604" v="195" actId="20577"/>
        <pc:sldMkLst>
          <pc:docMk/>
          <pc:sldMk cId="2665629202" sldId="2145705258"/>
        </pc:sldMkLst>
      </pc:sldChg>
      <pc:sldChg chg="modSp">
        <pc:chgData name="emma.calhoun@unep-wcmc.org" userId="S::urn:spo:guest#emma.calhoun@unep-wcmc.org::" providerId="AD" clId="Web-{D904B01A-A153-5241-AEC3-69ACAF3F7443}" dt="2024-06-03T14:21:38.461" v="131" actId="20577"/>
        <pc:sldMkLst>
          <pc:docMk/>
          <pc:sldMk cId="71941817" sldId="2145705261"/>
        </pc:sldMkLst>
      </pc:sldChg>
      <pc:sldChg chg="modSp">
        <pc:chgData name="emma.calhoun@unep-wcmc.org" userId="S::urn:spo:guest#emma.calhoun@unep-wcmc.org::" providerId="AD" clId="Web-{D904B01A-A153-5241-AEC3-69ACAF3F7443}" dt="2024-06-03T14:24:53.559" v="246" actId="1076"/>
        <pc:sldMkLst>
          <pc:docMk/>
          <pc:sldMk cId="563484949" sldId="2145705263"/>
        </pc:sldMkLst>
      </pc:sldChg>
      <pc:sldChg chg="addSp delSp modSp">
        <pc:chgData name="emma.calhoun@unep-wcmc.org" userId="S::urn:spo:guest#emma.calhoun@unep-wcmc.org::" providerId="AD" clId="Web-{D904B01A-A153-5241-AEC3-69ACAF3F7443}" dt="2024-06-03T14:25:09.684" v="250" actId="20577"/>
        <pc:sldMkLst>
          <pc:docMk/>
          <pc:sldMk cId="2777587675" sldId="2145705264"/>
        </pc:sldMkLst>
      </pc:sldChg>
      <pc:sldChg chg="addSp delSp modSp">
        <pc:chgData name="emma.calhoun@unep-wcmc.org" userId="S::urn:spo:guest#emma.calhoun@unep-wcmc.org::" providerId="AD" clId="Web-{D904B01A-A153-5241-AEC3-69ACAF3F7443}" dt="2024-06-03T14:22:08.071" v="156"/>
        <pc:sldMkLst>
          <pc:docMk/>
          <pc:sldMk cId="3858035806" sldId="2145705265"/>
        </pc:sldMkLst>
      </pc:sldChg>
      <pc:sldChg chg="addSp delSp modSp">
        <pc:chgData name="emma.calhoun@unep-wcmc.org" userId="S::urn:spo:guest#emma.calhoun@unep-wcmc.org::" providerId="AD" clId="Web-{D904B01A-A153-5241-AEC3-69ACAF3F7443}" dt="2024-06-03T14:25:37.169" v="263" actId="20577"/>
        <pc:sldMkLst>
          <pc:docMk/>
          <pc:sldMk cId="3375781114" sldId="2145705266"/>
        </pc:sldMkLst>
      </pc:sldChg>
      <pc:sldChg chg="addSp delSp modSp">
        <pc:chgData name="emma.calhoun@unep-wcmc.org" userId="S::urn:spo:guest#emma.calhoun@unep-wcmc.org::" providerId="AD" clId="Web-{D904B01A-A153-5241-AEC3-69ACAF3F7443}" dt="2024-06-03T14:25:28.028" v="259" actId="20577"/>
        <pc:sldMkLst>
          <pc:docMk/>
          <pc:sldMk cId="4265977098" sldId="2145705268"/>
        </pc:sldMkLst>
      </pc:sldChg>
      <pc:sldChg chg="addSp delSp modSp">
        <pc:chgData name="emma.calhoun@unep-wcmc.org" userId="S::urn:spo:guest#emma.calhoun@unep-wcmc.org::" providerId="AD" clId="Web-{D904B01A-A153-5241-AEC3-69ACAF3F7443}" dt="2024-06-03T14:25:25.091" v="258" actId="20577"/>
        <pc:sldMkLst>
          <pc:docMk/>
          <pc:sldMk cId="1536827274" sldId="2145705271"/>
        </pc:sldMkLst>
      </pc:sldChg>
      <pc:sldChg chg="modSp">
        <pc:chgData name="emma.calhoun@unep-wcmc.org" userId="S::urn:spo:guest#emma.calhoun@unep-wcmc.org::" providerId="AD" clId="Web-{D904B01A-A153-5241-AEC3-69ACAF3F7443}" dt="2024-06-03T14:27:48.781" v="295" actId="20577"/>
        <pc:sldMkLst>
          <pc:docMk/>
          <pc:sldMk cId="3028805309" sldId="2145705272"/>
        </pc:sldMkLst>
      </pc:sldChg>
      <pc:sldChg chg="addSp delSp modSp">
        <pc:chgData name="emma.calhoun@unep-wcmc.org" userId="S::urn:spo:guest#emma.calhoun@unep-wcmc.org::" providerId="AD" clId="Web-{D904B01A-A153-5241-AEC3-69ACAF3F7443}" dt="2024-06-03T14:23:36.729" v="228" actId="20577"/>
        <pc:sldMkLst>
          <pc:docMk/>
          <pc:sldMk cId="32398353" sldId="2145705274"/>
        </pc:sldMkLst>
      </pc:sldChg>
      <pc:sldChg chg="modSp">
        <pc:chgData name="emma.calhoun@unep-wcmc.org" userId="S::urn:spo:guest#emma.calhoun@unep-wcmc.org::" providerId="AD" clId="Web-{D904B01A-A153-5241-AEC3-69ACAF3F7443}" dt="2024-06-03T14:27:51.828" v="296" actId="20577"/>
        <pc:sldMkLst>
          <pc:docMk/>
          <pc:sldMk cId="1474404492" sldId="2145705276"/>
        </pc:sldMkLst>
      </pc:sldChg>
      <pc:sldChg chg="modSp">
        <pc:chgData name="emma.calhoun@unep-wcmc.org" userId="S::urn:spo:guest#emma.calhoun@unep-wcmc.org::" providerId="AD" clId="Web-{D904B01A-A153-5241-AEC3-69ACAF3F7443}" dt="2024-06-03T14:27:57.328" v="298" actId="20577"/>
        <pc:sldMkLst>
          <pc:docMk/>
          <pc:sldMk cId="337298892" sldId="2145705277"/>
        </pc:sldMkLst>
      </pc:sldChg>
      <pc:sldChg chg="modSp">
        <pc:chgData name="emma.calhoun@unep-wcmc.org" userId="S::urn:spo:guest#emma.calhoun@unep-wcmc.org::" providerId="AD" clId="Web-{D904B01A-A153-5241-AEC3-69ACAF3F7443}" dt="2024-06-03T14:27:08.765" v="286" actId="20577"/>
        <pc:sldMkLst>
          <pc:docMk/>
          <pc:sldMk cId="354937369" sldId="2145705278"/>
        </pc:sldMkLst>
      </pc:sldChg>
      <pc:sldChg chg="modSp">
        <pc:chgData name="emma.calhoun@unep-wcmc.org" userId="S::urn:spo:guest#emma.calhoun@unep-wcmc.org::" providerId="AD" clId="Web-{D904B01A-A153-5241-AEC3-69ACAF3F7443}" dt="2024-06-03T14:27:14.327" v="287" actId="20577"/>
        <pc:sldMkLst>
          <pc:docMk/>
          <pc:sldMk cId="3132477693" sldId="2145705279"/>
        </pc:sldMkLst>
      </pc:sldChg>
      <pc:sldChg chg="modSp">
        <pc:chgData name="emma.calhoun@unep-wcmc.org" userId="S::urn:spo:guest#emma.calhoun@unep-wcmc.org::" providerId="AD" clId="Web-{D904B01A-A153-5241-AEC3-69ACAF3F7443}" dt="2024-06-03T14:27:21.234" v="289" actId="20577"/>
        <pc:sldMkLst>
          <pc:docMk/>
          <pc:sldMk cId="3227522680" sldId="2145705280"/>
        </pc:sldMkLst>
      </pc:sldChg>
      <pc:sldChg chg="addSp delSp modSp">
        <pc:chgData name="emma.calhoun@unep-wcmc.org" userId="S::urn:spo:guest#emma.calhoun@unep-wcmc.org::" providerId="AD" clId="Web-{D904B01A-A153-5241-AEC3-69ACAF3F7443}" dt="2024-06-03T14:22:21.368" v="162" actId="20577"/>
        <pc:sldMkLst>
          <pc:docMk/>
          <pc:sldMk cId="3008315641" sldId="2145705281"/>
        </pc:sldMkLst>
      </pc:sldChg>
      <pc:sldChg chg="modSp">
        <pc:chgData name="emma.calhoun@unep-wcmc.org" userId="S::urn:spo:guest#emma.calhoun@unep-wcmc.org::" providerId="AD" clId="Web-{D904B01A-A153-5241-AEC3-69ACAF3F7443}" dt="2024-06-03T14:27:17.765" v="288" actId="20577"/>
        <pc:sldMkLst>
          <pc:docMk/>
          <pc:sldMk cId="181684136" sldId="2145705282"/>
        </pc:sldMkLst>
      </pc:sldChg>
      <pc:sldChg chg="addSp delSp modSp">
        <pc:chgData name="emma.calhoun@unep-wcmc.org" userId="S::urn:spo:guest#emma.calhoun@unep-wcmc.org::" providerId="AD" clId="Web-{D904B01A-A153-5241-AEC3-69ACAF3F7443}" dt="2024-06-03T14:25:49.935" v="271"/>
        <pc:sldMkLst>
          <pc:docMk/>
          <pc:sldMk cId="36748519" sldId="2145705283"/>
        </pc:sldMkLst>
      </pc:sldChg>
      <pc:sldChg chg="modSp">
        <pc:chgData name="emma.calhoun@unep-wcmc.org" userId="S::urn:spo:guest#emma.calhoun@unep-wcmc.org::" providerId="AD" clId="Web-{D904B01A-A153-5241-AEC3-69ACAF3F7443}" dt="2024-06-03T14:23:58.917" v="241" actId="20577"/>
        <pc:sldMkLst>
          <pc:docMk/>
          <pc:sldMk cId="2268259182" sldId="2145705284"/>
        </pc:sldMkLst>
      </pc:sldChg>
      <pc:sldChg chg="modSp">
        <pc:chgData name="emma.calhoun@unep-wcmc.org" userId="S::urn:spo:guest#emma.calhoun@unep-wcmc.org::" providerId="AD" clId="Web-{D904B01A-A153-5241-AEC3-69ACAF3F7443}" dt="2024-06-03T14:26:14.467" v="276" actId="1076"/>
        <pc:sldMkLst>
          <pc:docMk/>
          <pc:sldMk cId="677730147" sldId="2145705285"/>
        </pc:sldMkLst>
      </pc:sldChg>
      <pc:sldChg chg="modSp">
        <pc:chgData name="emma.calhoun@unep-wcmc.org" userId="S::urn:spo:guest#emma.calhoun@unep-wcmc.org::" providerId="AD" clId="Web-{D904B01A-A153-5241-AEC3-69ACAF3F7443}" dt="2024-06-03T14:27:59.703" v="299" actId="20577"/>
        <pc:sldMkLst>
          <pc:docMk/>
          <pc:sldMk cId="2118388684" sldId="2145705286"/>
        </pc:sldMkLst>
      </pc:sldChg>
      <pc:sldChg chg="modSp">
        <pc:chgData name="emma.calhoun@unep-wcmc.org" userId="S::urn:spo:guest#emma.calhoun@unep-wcmc.org::" providerId="AD" clId="Web-{D904B01A-A153-5241-AEC3-69ACAF3F7443}" dt="2024-06-03T14:22:11.290" v="157" actId="20577"/>
        <pc:sldMkLst>
          <pc:docMk/>
          <pc:sldMk cId="1798296467" sldId="2145705287"/>
        </pc:sldMkLst>
      </pc:sldChg>
      <pc:sldChg chg="addSp delSp modSp">
        <pc:chgData name="emma.calhoun@unep-wcmc.org" userId="S::urn:spo:guest#emma.calhoun@unep-wcmc.org::" providerId="AD" clId="Web-{D904B01A-A153-5241-AEC3-69ACAF3F7443}" dt="2024-06-03T14:22:16.352" v="159" actId="20577"/>
        <pc:sldMkLst>
          <pc:docMk/>
          <pc:sldMk cId="208539352" sldId="2145705288"/>
        </pc:sldMkLst>
      </pc:sldChg>
      <pc:sldChg chg="addSp delSp modSp">
        <pc:chgData name="emma.calhoun@unep-wcmc.org" userId="S::urn:spo:guest#emma.calhoun@unep-wcmc.org::" providerId="AD" clId="Web-{D904B01A-A153-5241-AEC3-69ACAF3F7443}" dt="2024-06-03T14:22:13.805" v="158" actId="20577"/>
        <pc:sldMkLst>
          <pc:docMk/>
          <pc:sldMk cId="237381910" sldId="2145705289"/>
        </pc:sldMkLst>
      </pc:sldChg>
      <pc:sldChg chg="modSp">
        <pc:chgData name="emma.calhoun@unep-wcmc.org" userId="S::urn:spo:guest#emma.calhoun@unep-wcmc.org::" providerId="AD" clId="Web-{D904B01A-A153-5241-AEC3-69ACAF3F7443}" dt="2024-06-03T14:28:08.407" v="300" actId="20577"/>
        <pc:sldMkLst>
          <pc:docMk/>
          <pc:sldMk cId="1480510379" sldId="2145705290"/>
        </pc:sldMkLst>
      </pc:sldChg>
      <pc:sldChg chg="addSp delSp modSp">
        <pc:chgData name="emma.calhoun@unep-wcmc.org" userId="S::urn:spo:guest#emma.calhoun@unep-wcmc.org::" providerId="AD" clId="Web-{D904B01A-A153-5241-AEC3-69ACAF3F7443}" dt="2024-06-03T14:32:36.647" v="352"/>
        <pc:sldMkLst>
          <pc:docMk/>
          <pc:sldMk cId="763951965" sldId="2145705291"/>
        </pc:sldMkLst>
      </pc:sldChg>
      <pc:sldChg chg="modSp">
        <pc:chgData name="emma.calhoun@unep-wcmc.org" userId="S::urn:spo:guest#emma.calhoun@unep-wcmc.org::" providerId="AD" clId="Web-{D904B01A-A153-5241-AEC3-69ACAF3F7443}" dt="2024-06-03T14:28:34.032" v="304" actId="1076"/>
        <pc:sldMkLst>
          <pc:docMk/>
          <pc:sldMk cId="222717650" sldId="2145705294"/>
        </pc:sldMkLst>
      </pc:sldChg>
      <pc:sldChg chg="modSp">
        <pc:chgData name="emma.calhoun@unep-wcmc.org" userId="S::urn:spo:guest#emma.calhoun@unep-wcmc.org::" providerId="AD" clId="Web-{D904B01A-A153-5241-AEC3-69ACAF3F7443}" dt="2024-06-03T14:21:22.898" v="125" actId="20577"/>
        <pc:sldMkLst>
          <pc:docMk/>
          <pc:sldMk cId="2715505388" sldId="2145705312"/>
        </pc:sldMkLst>
      </pc:sldChg>
      <pc:sldChg chg="modSp">
        <pc:chgData name="emma.calhoun@unep-wcmc.org" userId="S::urn:spo:guest#emma.calhoun@unep-wcmc.org::" providerId="AD" clId="Web-{D904B01A-A153-5241-AEC3-69ACAF3F7443}" dt="2024-06-03T14:21:36.383" v="129" actId="20577"/>
        <pc:sldMkLst>
          <pc:docMk/>
          <pc:sldMk cId="852308505" sldId="2145705313"/>
        </pc:sldMkLst>
      </pc:sldChg>
      <pc:sldChg chg="modSp">
        <pc:chgData name="emma.calhoun@unep-wcmc.org" userId="S::urn:spo:guest#emma.calhoun@unep-wcmc.org::" providerId="AD" clId="Web-{D904B01A-A153-5241-AEC3-69ACAF3F7443}" dt="2024-06-03T14:21:25.648" v="126" actId="20577"/>
        <pc:sldMkLst>
          <pc:docMk/>
          <pc:sldMk cId="89010317" sldId="2145705314"/>
        </pc:sldMkLst>
      </pc:sldChg>
      <pc:sldChg chg="modSp">
        <pc:chgData name="emma.calhoun@unep-wcmc.org" userId="S::urn:spo:guest#emma.calhoun@unep-wcmc.org::" providerId="AD" clId="Web-{D904B01A-A153-5241-AEC3-69ACAF3F7443}" dt="2024-06-03T14:21:27.757" v="128" actId="20577"/>
        <pc:sldMkLst>
          <pc:docMk/>
          <pc:sldMk cId="3869281059" sldId="2145705317"/>
        </pc:sldMkLst>
      </pc:sldChg>
      <pc:sldChg chg="addSp delSp modSp">
        <pc:chgData name="emma.calhoun@unep-wcmc.org" userId="S::urn:spo:guest#emma.calhoun@unep-wcmc.org::" providerId="AD" clId="Web-{D904B01A-A153-5241-AEC3-69ACAF3F7443}" dt="2024-06-03T14:22:23.696" v="163" actId="20577"/>
        <pc:sldMkLst>
          <pc:docMk/>
          <pc:sldMk cId="27451608" sldId="2145705319"/>
        </pc:sldMkLst>
      </pc:sldChg>
      <pc:sldChg chg="addSp delSp modSp">
        <pc:chgData name="emma.calhoun@unep-wcmc.org" userId="S::urn:spo:guest#emma.calhoun@unep-wcmc.org::" providerId="AD" clId="Web-{D904B01A-A153-5241-AEC3-69ACAF3F7443}" dt="2024-06-03T14:29:06.517" v="329"/>
        <pc:sldMkLst>
          <pc:docMk/>
          <pc:sldMk cId="2665970981" sldId="2145705322"/>
        </pc:sldMkLst>
      </pc:sldChg>
      <pc:sldChg chg="addSp modSp">
        <pc:chgData name="emma.calhoun@unep-wcmc.org" userId="S::urn:spo:guest#emma.calhoun@unep-wcmc.org::" providerId="AD" clId="Web-{D904B01A-A153-5241-AEC3-69ACAF3F7443}" dt="2024-06-03T14:24:42.684" v="243" actId="14100"/>
        <pc:sldMkLst>
          <pc:docMk/>
          <pc:sldMk cId="1611343995" sldId="2145705323"/>
        </pc:sldMkLst>
      </pc:sldChg>
      <pc:sldChg chg="addSp">
        <pc:chgData name="emma.calhoun@unep-wcmc.org" userId="S::urn:spo:guest#emma.calhoun@unep-wcmc.org::" providerId="AD" clId="Web-{D904B01A-A153-5241-AEC3-69ACAF3F7443}" dt="2024-06-03T14:27:43.406" v="294"/>
        <pc:sldMkLst>
          <pc:docMk/>
          <pc:sldMk cId="399173213" sldId="2145705324"/>
        </pc:sldMkLst>
      </pc:sldChg>
      <pc:sldChg chg="modSp">
        <pc:chgData name="emma.calhoun@unep-wcmc.org" userId="S::urn:spo:guest#emma.calhoun@unep-wcmc.org::" providerId="AD" clId="Web-{D904B01A-A153-5241-AEC3-69ACAF3F7443}" dt="2024-06-03T14:27:32.656" v="293" actId="1076"/>
        <pc:sldMkLst>
          <pc:docMk/>
          <pc:sldMk cId="1216088723" sldId="2145705332"/>
        </pc:sldMkLst>
      </pc:sldChg>
      <pc:sldChg chg="addSp delSp modSp del">
        <pc:chgData name="emma.calhoun@unep-wcmc.org" userId="S::urn:spo:guest#emma.calhoun@unep-wcmc.org::" providerId="AD" clId="Web-{D904B01A-A153-5241-AEC3-69ACAF3F7443}" dt="2024-06-03T14:34:22.009" v="353"/>
        <pc:sldMkLst>
          <pc:docMk/>
          <pc:sldMk cId="500191164" sldId="2145705333"/>
        </pc:sldMkLst>
      </pc:sldChg>
      <pc:sldChg chg="addSp modSp">
        <pc:chgData name="emma.calhoun@unep-wcmc.org" userId="S::urn:spo:guest#emma.calhoun@unep-wcmc.org::" providerId="AD" clId="Web-{D904B01A-A153-5241-AEC3-69ACAF3F7443}" dt="2024-06-03T14:21:19.273" v="124" actId="20577"/>
        <pc:sldMkLst>
          <pc:docMk/>
          <pc:sldMk cId="2484499983" sldId="2145705334"/>
        </pc:sldMkLst>
      </pc:sldChg>
      <pc:sldChg chg="modSp">
        <pc:chgData name="emma.calhoun@unep-wcmc.org" userId="S::urn:spo:guest#emma.calhoun@unep-wcmc.org::" providerId="AD" clId="Web-{D904B01A-A153-5241-AEC3-69ACAF3F7443}" dt="2024-06-03T14:00:37.964" v="31" actId="1076"/>
        <pc:sldMkLst>
          <pc:docMk/>
          <pc:sldMk cId="3545157983" sldId="2145705335"/>
        </pc:sldMkLst>
      </pc:sldChg>
      <pc:sldChg chg="addSp delSp modSp">
        <pc:chgData name="emma.calhoun@unep-wcmc.org" userId="S::urn:spo:guest#emma.calhoun@unep-wcmc.org::" providerId="AD" clId="Web-{D904B01A-A153-5241-AEC3-69ACAF3F7443}" dt="2024-06-03T13:42:43.830" v="21" actId="20577"/>
        <pc:sldMkLst>
          <pc:docMk/>
          <pc:sldMk cId="87823532" sldId="2145705336"/>
        </pc:sldMkLst>
      </pc:sldChg>
      <pc:sldChg chg="new del">
        <pc:chgData name="emma.calhoun@unep-wcmc.org" userId="S::urn:spo:guest#emma.calhoun@unep-wcmc.org::" providerId="AD" clId="Web-{D904B01A-A153-5241-AEC3-69ACAF3F7443}" dt="2024-06-03T14:34:49.712" v="355"/>
        <pc:sldMkLst>
          <pc:docMk/>
          <pc:sldMk cId="238037074" sldId="2145705338"/>
        </pc:sldMkLst>
      </pc:sldChg>
    </pc:docChg>
  </pc:docChgLst>
  <pc:docChgLst>
    <pc:chgData name="Jacob Bedford" userId="S::jacob.bedford_unep-wcmc.org#ext#@wcmc-europe.eu::b6112e46-ae0d-4ee2-9bf8-d671e511c4b0" providerId="AD" clId="Web-{1C44F7A6-5F8F-6405-B179-91835E0B2A3A}"/>
    <pc:docChg chg="modSld">
      <pc:chgData name="Jacob Bedford" userId="S::jacob.bedford_unep-wcmc.org#ext#@wcmc-europe.eu::b6112e46-ae0d-4ee2-9bf8-d671e511c4b0" providerId="AD" clId="Web-{1C44F7A6-5F8F-6405-B179-91835E0B2A3A}" dt="2025-06-03T11:49:28.066" v="7" actId="20577"/>
      <pc:docMkLst>
        <pc:docMk/>
      </pc:docMkLst>
      <pc:sldChg chg="modSp">
        <pc:chgData name="Jacob Bedford" userId="S::jacob.bedford_unep-wcmc.org#ext#@wcmc-europe.eu::b6112e46-ae0d-4ee2-9bf8-d671e511c4b0" providerId="AD" clId="Web-{1C44F7A6-5F8F-6405-B179-91835E0B2A3A}" dt="2025-06-03T11:49:28.066" v="7" actId="20577"/>
        <pc:sldMkLst>
          <pc:docMk/>
          <pc:sldMk cId="1505646027" sldId="2145705256"/>
        </pc:sldMkLst>
        <pc:spChg chg="mod">
          <ac:chgData name="Jacob Bedford" userId="S::jacob.bedford_unep-wcmc.org#ext#@wcmc-europe.eu::b6112e46-ae0d-4ee2-9bf8-d671e511c4b0" providerId="AD" clId="Web-{1C44F7A6-5F8F-6405-B179-91835E0B2A3A}" dt="2025-06-03T11:49:28.066" v="7" actId="20577"/>
          <ac:spMkLst>
            <pc:docMk/>
            <pc:sldMk cId="1505646027" sldId="2145705256"/>
            <ac:spMk id="14" creationId="{23F9CCBD-4FFE-0933-4729-01F094BF0C74}"/>
          </ac:spMkLst>
        </pc:spChg>
      </pc:sldChg>
      <pc:sldChg chg="modSp">
        <pc:chgData name="Jacob Bedford" userId="S::jacob.bedford_unep-wcmc.org#ext#@wcmc-europe.eu::b6112e46-ae0d-4ee2-9bf8-d671e511c4b0" providerId="AD" clId="Web-{1C44F7A6-5F8F-6405-B179-91835E0B2A3A}" dt="2025-06-03T11:47:36.641" v="2" actId="1076"/>
        <pc:sldMkLst>
          <pc:docMk/>
          <pc:sldMk cId="399173213" sldId="2145705324"/>
        </pc:sldMkLst>
        <pc:picChg chg="mod">
          <ac:chgData name="Jacob Bedford" userId="S::jacob.bedford_unep-wcmc.org#ext#@wcmc-europe.eu::b6112e46-ae0d-4ee2-9bf8-d671e511c4b0" providerId="AD" clId="Web-{1C44F7A6-5F8F-6405-B179-91835E0B2A3A}" dt="2025-06-03T11:47:36.641" v="2" actId="1076"/>
          <ac:picMkLst>
            <pc:docMk/>
            <pc:sldMk cId="399173213" sldId="2145705324"/>
            <ac:picMk id="3" creationId="{004A18A4-062F-F517-3480-4FFA32B57EEA}"/>
          </ac:picMkLst>
        </pc:picChg>
      </pc:sldChg>
      <pc:sldChg chg="modSp">
        <pc:chgData name="Jacob Bedford" userId="S::jacob.bedford_unep-wcmc.org#ext#@wcmc-europe.eu::b6112e46-ae0d-4ee2-9bf8-d671e511c4b0" providerId="AD" clId="Web-{1C44F7A6-5F8F-6405-B179-91835E0B2A3A}" dt="2025-06-03T11:47:42.938" v="4" actId="14100"/>
        <pc:sldMkLst>
          <pc:docMk/>
          <pc:sldMk cId="2635814077" sldId="2145705326"/>
        </pc:sldMkLst>
        <pc:picChg chg="mod">
          <ac:chgData name="Jacob Bedford" userId="S::jacob.bedford_unep-wcmc.org#ext#@wcmc-europe.eu::b6112e46-ae0d-4ee2-9bf8-d671e511c4b0" providerId="AD" clId="Web-{1C44F7A6-5F8F-6405-B179-91835E0B2A3A}" dt="2025-06-03T11:47:42.938" v="4" actId="14100"/>
          <ac:picMkLst>
            <pc:docMk/>
            <pc:sldMk cId="2635814077" sldId="2145705326"/>
            <ac:picMk id="3" creationId="{114E58E1-3D42-75CD-78F3-71FC1E459F57}"/>
          </ac:picMkLst>
        </pc:picChg>
      </pc:sldChg>
    </pc:docChg>
  </pc:docChgLst>
  <pc:docChgLst>
    <pc:chgData name="Jacob Bedford" userId="84e525e2-67f6-469d-8308-fdd58f162e61" providerId="ADAL" clId="{895C07AF-74C0-4D38-A4E1-E85C3BA49A5F}"/>
    <pc:docChg chg="undo custSel delSld modSld">
      <pc:chgData name="Jacob Bedford" userId="84e525e2-67f6-469d-8308-fdd58f162e61" providerId="ADAL" clId="{895C07AF-74C0-4D38-A4E1-E85C3BA49A5F}" dt="2025-06-02T15:11:45.270" v="53" actId="20577"/>
      <pc:docMkLst>
        <pc:docMk/>
      </pc:docMkLst>
      <pc:sldChg chg="modNotesTx">
        <pc:chgData name="Jacob Bedford" userId="84e525e2-67f6-469d-8308-fdd58f162e61" providerId="ADAL" clId="{895C07AF-74C0-4D38-A4E1-E85C3BA49A5F}" dt="2025-05-28T15:49:57.544" v="0" actId="6549"/>
        <pc:sldMkLst>
          <pc:docMk/>
          <pc:sldMk cId="141826057" sldId="286"/>
        </pc:sldMkLst>
      </pc:sldChg>
      <pc:sldChg chg="modNotesTx">
        <pc:chgData name="Jacob Bedford" userId="84e525e2-67f6-469d-8308-fdd58f162e61" providerId="ADAL" clId="{895C07AF-74C0-4D38-A4E1-E85C3BA49A5F}" dt="2025-05-28T15:50:10.855" v="3" actId="6549"/>
        <pc:sldMkLst>
          <pc:docMk/>
          <pc:sldMk cId="413539883" sldId="2145705240"/>
        </pc:sldMkLst>
      </pc:sldChg>
      <pc:sldChg chg="modNotesTx">
        <pc:chgData name="Jacob Bedford" userId="84e525e2-67f6-469d-8308-fdd58f162e61" providerId="ADAL" clId="{895C07AF-74C0-4D38-A4E1-E85C3BA49A5F}" dt="2025-05-28T15:55:57.723" v="32" actId="6549"/>
        <pc:sldMkLst>
          <pc:docMk/>
          <pc:sldMk cId="950680897" sldId="2145705247"/>
        </pc:sldMkLst>
      </pc:sldChg>
      <pc:sldChg chg="modNotesTx">
        <pc:chgData name="Jacob Bedford" userId="84e525e2-67f6-469d-8308-fdd58f162e61" providerId="ADAL" clId="{895C07AF-74C0-4D38-A4E1-E85C3BA49A5F}" dt="2025-05-28T15:54:15.155" v="20" actId="6549"/>
        <pc:sldMkLst>
          <pc:docMk/>
          <pc:sldMk cId="2546838729" sldId="2145705251"/>
        </pc:sldMkLst>
      </pc:sldChg>
      <pc:sldChg chg="modNotesTx">
        <pc:chgData name="Jacob Bedford" userId="84e525e2-67f6-469d-8308-fdd58f162e61" providerId="ADAL" clId="{895C07AF-74C0-4D38-A4E1-E85C3BA49A5F}" dt="2025-05-28T15:53:23.961" v="16" actId="6549"/>
        <pc:sldMkLst>
          <pc:docMk/>
          <pc:sldMk cId="1505646027" sldId="2145705256"/>
        </pc:sldMkLst>
      </pc:sldChg>
      <pc:sldChg chg="modNotesTx">
        <pc:chgData name="Jacob Bedford" userId="84e525e2-67f6-469d-8308-fdd58f162e61" providerId="ADAL" clId="{895C07AF-74C0-4D38-A4E1-E85C3BA49A5F}" dt="2025-05-28T15:53:49.841" v="19" actId="6549"/>
        <pc:sldMkLst>
          <pc:docMk/>
          <pc:sldMk cId="2665629202" sldId="2145705258"/>
        </pc:sldMkLst>
      </pc:sldChg>
      <pc:sldChg chg="modNotesTx">
        <pc:chgData name="Jacob Bedford" userId="84e525e2-67f6-469d-8308-fdd58f162e61" providerId="ADAL" clId="{895C07AF-74C0-4D38-A4E1-E85C3BA49A5F}" dt="2025-05-28T15:54:41.276" v="24" actId="6549"/>
        <pc:sldMkLst>
          <pc:docMk/>
          <pc:sldMk cId="563484949" sldId="2145705263"/>
        </pc:sldMkLst>
      </pc:sldChg>
      <pc:sldChg chg="modNotesTx">
        <pc:chgData name="Jacob Bedford" userId="84e525e2-67f6-469d-8308-fdd58f162e61" providerId="ADAL" clId="{895C07AF-74C0-4D38-A4E1-E85C3BA49A5F}" dt="2025-05-28T15:51:24.830" v="11" actId="6549"/>
        <pc:sldMkLst>
          <pc:docMk/>
          <pc:sldMk cId="3858035806" sldId="2145705265"/>
        </pc:sldMkLst>
      </pc:sldChg>
      <pc:sldChg chg="modNotesTx">
        <pc:chgData name="Jacob Bedford" userId="84e525e2-67f6-469d-8308-fdd58f162e61" providerId="ADAL" clId="{895C07AF-74C0-4D38-A4E1-E85C3BA49A5F}" dt="2025-05-28T15:54:50.401" v="25" actId="6549"/>
        <pc:sldMkLst>
          <pc:docMk/>
          <pc:sldMk cId="4265977098" sldId="2145705268"/>
        </pc:sldMkLst>
      </pc:sldChg>
      <pc:sldChg chg="modNotesTx">
        <pc:chgData name="Jacob Bedford" userId="84e525e2-67f6-469d-8308-fdd58f162e61" providerId="ADAL" clId="{895C07AF-74C0-4D38-A4E1-E85C3BA49A5F}" dt="2025-05-28T15:54:55.130" v="26" actId="6549"/>
        <pc:sldMkLst>
          <pc:docMk/>
          <pc:sldMk cId="1536827274" sldId="2145705271"/>
        </pc:sldMkLst>
      </pc:sldChg>
      <pc:sldChg chg="modNotesTx">
        <pc:chgData name="Jacob Bedford" userId="84e525e2-67f6-469d-8308-fdd58f162e61" providerId="ADAL" clId="{895C07AF-74C0-4D38-A4E1-E85C3BA49A5F}" dt="2025-05-28T15:56:01.430" v="33" actId="6549"/>
        <pc:sldMkLst>
          <pc:docMk/>
          <pc:sldMk cId="337298892" sldId="2145705277"/>
        </pc:sldMkLst>
      </pc:sldChg>
      <pc:sldChg chg="modNotesTx">
        <pc:chgData name="Jacob Bedford" userId="84e525e2-67f6-469d-8308-fdd58f162e61" providerId="ADAL" clId="{895C07AF-74C0-4D38-A4E1-E85C3BA49A5F}" dt="2025-05-28T15:55:16.570" v="28" actId="6549"/>
        <pc:sldMkLst>
          <pc:docMk/>
          <pc:sldMk cId="354937369" sldId="2145705278"/>
        </pc:sldMkLst>
      </pc:sldChg>
      <pc:sldChg chg="modNotesTx">
        <pc:chgData name="Jacob Bedford" userId="84e525e2-67f6-469d-8308-fdd58f162e61" providerId="ADAL" clId="{895C07AF-74C0-4D38-A4E1-E85C3BA49A5F}" dt="2025-05-28T15:55:21.016" v="29" actId="6549"/>
        <pc:sldMkLst>
          <pc:docMk/>
          <pc:sldMk cId="3132477693" sldId="2145705279"/>
        </pc:sldMkLst>
      </pc:sldChg>
      <pc:sldChg chg="modNotesTx">
        <pc:chgData name="Jacob Bedford" userId="84e525e2-67f6-469d-8308-fdd58f162e61" providerId="ADAL" clId="{895C07AF-74C0-4D38-A4E1-E85C3BA49A5F}" dt="2025-05-28T15:55:31.573" v="31" actId="6549"/>
        <pc:sldMkLst>
          <pc:docMk/>
          <pc:sldMk cId="3227522680" sldId="2145705280"/>
        </pc:sldMkLst>
      </pc:sldChg>
      <pc:sldChg chg="modNotesTx">
        <pc:chgData name="Jacob Bedford" userId="84e525e2-67f6-469d-8308-fdd58f162e61" providerId="ADAL" clId="{895C07AF-74C0-4D38-A4E1-E85C3BA49A5F}" dt="2025-05-28T15:53:35.059" v="17" actId="6549"/>
        <pc:sldMkLst>
          <pc:docMk/>
          <pc:sldMk cId="3008315641" sldId="2145705281"/>
        </pc:sldMkLst>
      </pc:sldChg>
      <pc:sldChg chg="modNotesTx">
        <pc:chgData name="Jacob Bedford" userId="84e525e2-67f6-469d-8308-fdd58f162e61" providerId="ADAL" clId="{895C07AF-74C0-4D38-A4E1-E85C3BA49A5F}" dt="2025-05-28T15:55:27.256" v="30" actId="6549"/>
        <pc:sldMkLst>
          <pc:docMk/>
          <pc:sldMk cId="181684136" sldId="2145705282"/>
        </pc:sldMkLst>
      </pc:sldChg>
      <pc:sldChg chg="modNotesTx">
        <pc:chgData name="Jacob Bedford" userId="84e525e2-67f6-469d-8308-fdd58f162e61" providerId="ADAL" clId="{895C07AF-74C0-4D38-A4E1-E85C3BA49A5F}" dt="2025-05-28T15:54:19.195" v="21" actId="6549"/>
        <pc:sldMkLst>
          <pc:docMk/>
          <pc:sldMk cId="2268259182" sldId="2145705284"/>
        </pc:sldMkLst>
      </pc:sldChg>
      <pc:sldChg chg="modNotesTx">
        <pc:chgData name="Jacob Bedford" userId="84e525e2-67f6-469d-8308-fdd58f162e61" providerId="ADAL" clId="{895C07AF-74C0-4D38-A4E1-E85C3BA49A5F}" dt="2025-05-28T15:55:09.323" v="27" actId="6549"/>
        <pc:sldMkLst>
          <pc:docMk/>
          <pc:sldMk cId="677730147" sldId="2145705285"/>
        </pc:sldMkLst>
      </pc:sldChg>
      <pc:sldChg chg="modNotesTx">
        <pc:chgData name="Jacob Bedford" userId="84e525e2-67f6-469d-8308-fdd58f162e61" providerId="ADAL" clId="{895C07AF-74C0-4D38-A4E1-E85C3BA49A5F}" dt="2025-05-28T15:56:06.163" v="34" actId="6549"/>
        <pc:sldMkLst>
          <pc:docMk/>
          <pc:sldMk cId="2118388684" sldId="2145705286"/>
        </pc:sldMkLst>
      </pc:sldChg>
      <pc:sldChg chg="modNotesTx">
        <pc:chgData name="Jacob Bedford" userId="84e525e2-67f6-469d-8308-fdd58f162e61" providerId="ADAL" clId="{895C07AF-74C0-4D38-A4E1-E85C3BA49A5F}" dt="2025-05-28T15:52:58.421" v="12" actId="6549"/>
        <pc:sldMkLst>
          <pc:docMk/>
          <pc:sldMk cId="1798296467" sldId="2145705287"/>
        </pc:sldMkLst>
      </pc:sldChg>
      <pc:sldChg chg="modNotesTx">
        <pc:chgData name="Jacob Bedford" userId="84e525e2-67f6-469d-8308-fdd58f162e61" providerId="ADAL" clId="{895C07AF-74C0-4D38-A4E1-E85C3BA49A5F}" dt="2025-05-28T15:53:19.170" v="15" actId="6549"/>
        <pc:sldMkLst>
          <pc:docMk/>
          <pc:sldMk cId="208539352" sldId="2145705288"/>
        </pc:sldMkLst>
      </pc:sldChg>
      <pc:sldChg chg="modNotesTx">
        <pc:chgData name="Jacob Bedford" userId="84e525e2-67f6-469d-8308-fdd58f162e61" providerId="ADAL" clId="{895C07AF-74C0-4D38-A4E1-E85C3BA49A5F}" dt="2025-05-28T15:53:02.296" v="13" actId="6549"/>
        <pc:sldMkLst>
          <pc:docMk/>
          <pc:sldMk cId="237381910" sldId="2145705289"/>
        </pc:sldMkLst>
      </pc:sldChg>
      <pc:sldChg chg="modNotesTx">
        <pc:chgData name="Jacob Bedford" userId="84e525e2-67f6-469d-8308-fdd58f162e61" providerId="ADAL" clId="{895C07AF-74C0-4D38-A4E1-E85C3BA49A5F}" dt="2025-05-28T15:56:13.626" v="35" actId="6549"/>
        <pc:sldMkLst>
          <pc:docMk/>
          <pc:sldMk cId="763951965" sldId="2145705291"/>
        </pc:sldMkLst>
      </pc:sldChg>
      <pc:sldChg chg="modNotesTx">
        <pc:chgData name="Jacob Bedford" userId="84e525e2-67f6-469d-8308-fdd58f162e61" providerId="ADAL" clId="{895C07AF-74C0-4D38-A4E1-E85C3BA49A5F}" dt="2025-05-28T15:57:02.069" v="40" actId="6549"/>
        <pc:sldMkLst>
          <pc:docMk/>
          <pc:sldMk cId="222717650" sldId="2145705294"/>
        </pc:sldMkLst>
      </pc:sldChg>
      <pc:sldChg chg="modNotesTx">
        <pc:chgData name="Jacob Bedford" userId="84e525e2-67f6-469d-8308-fdd58f162e61" providerId="ADAL" clId="{895C07AF-74C0-4D38-A4E1-E85C3BA49A5F}" dt="2025-05-28T15:57:23.409" v="42" actId="6549"/>
        <pc:sldMkLst>
          <pc:docMk/>
          <pc:sldMk cId="2800953340" sldId="2145705297"/>
        </pc:sldMkLst>
      </pc:sldChg>
      <pc:sldChg chg="modNotesTx">
        <pc:chgData name="Jacob Bedford" userId="84e525e2-67f6-469d-8308-fdd58f162e61" providerId="ADAL" clId="{895C07AF-74C0-4D38-A4E1-E85C3BA49A5F}" dt="2025-05-28T15:57:50.140" v="47" actId="6549"/>
        <pc:sldMkLst>
          <pc:docMk/>
          <pc:sldMk cId="2784721735" sldId="2145705300"/>
        </pc:sldMkLst>
      </pc:sldChg>
      <pc:sldChg chg="modNotesTx">
        <pc:chgData name="Jacob Bedford" userId="84e525e2-67f6-469d-8308-fdd58f162e61" providerId="ADAL" clId="{895C07AF-74C0-4D38-A4E1-E85C3BA49A5F}" dt="2025-05-28T15:57:58.293" v="48" actId="6549"/>
        <pc:sldMkLst>
          <pc:docMk/>
          <pc:sldMk cId="1561560927" sldId="2145705301"/>
        </pc:sldMkLst>
      </pc:sldChg>
      <pc:sldChg chg="modNotesTx">
        <pc:chgData name="Jacob Bedford" userId="84e525e2-67f6-469d-8308-fdd58f162e61" providerId="ADAL" clId="{895C07AF-74C0-4D38-A4E1-E85C3BA49A5F}" dt="2025-05-28T15:50:20.731" v="5" actId="6549"/>
        <pc:sldMkLst>
          <pc:docMk/>
          <pc:sldMk cId="2715505388" sldId="2145705312"/>
        </pc:sldMkLst>
      </pc:sldChg>
      <pc:sldChg chg="modNotesTx">
        <pc:chgData name="Jacob Bedford" userId="84e525e2-67f6-469d-8308-fdd58f162e61" providerId="ADAL" clId="{895C07AF-74C0-4D38-A4E1-E85C3BA49A5F}" dt="2025-05-28T15:51:13.938" v="10" actId="6549"/>
        <pc:sldMkLst>
          <pc:docMk/>
          <pc:sldMk cId="852308505" sldId="2145705313"/>
        </pc:sldMkLst>
      </pc:sldChg>
      <pc:sldChg chg="modNotesTx">
        <pc:chgData name="Jacob Bedford" userId="84e525e2-67f6-469d-8308-fdd58f162e61" providerId="ADAL" clId="{895C07AF-74C0-4D38-A4E1-E85C3BA49A5F}" dt="2025-05-28T15:50:28.478" v="7" actId="6549"/>
        <pc:sldMkLst>
          <pc:docMk/>
          <pc:sldMk cId="89010317" sldId="2145705314"/>
        </pc:sldMkLst>
      </pc:sldChg>
      <pc:sldChg chg="modNotesTx">
        <pc:chgData name="Jacob Bedford" userId="84e525e2-67f6-469d-8308-fdd58f162e61" providerId="ADAL" clId="{895C07AF-74C0-4D38-A4E1-E85C3BA49A5F}" dt="2025-05-28T15:50:59.599" v="9" actId="6549"/>
        <pc:sldMkLst>
          <pc:docMk/>
          <pc:sldMk cId="3869281059" sldId="2145705317"/>
        </pc:sldMkLst>
      </pc:sldChg>
      <pc:sldChg chg="modNotesTx">
        <pc:chgData name="Jacob Bedford" userId="84e525e2-67f6-469d-8308-fdd58f162e61" providerId="ADAL" clId="{895C07AF-74C0-4D38-A4E1-E85C3BA49A5F}" dt="2025-05-28T15:57:39.942" v="44" actId="6549"/>
        <pc:sldMkLst>
          <pc:docMk/>
          <pc:sldMk cId="1372371461" sldId="2145705320"/>
        </pc:sldMkLst>
      </pc:sldChg>
      <pc:sldChg chg="modNotesTx">
        <pc:chgData name="Jacob Bedford" userId="84e525e2-67f6-469d-8308-fdd58f162e61" providerId="ADAL" clId="{895C07AF-74C0-4D38-A4E1-E85C3BA49A5F}" dt="2025-05-28T15:57:18.444" v="41" actId="6549"/>
        <pc:sldMkLst>
          <pc:docMk/>
          <pc:sldMk cId="2034946555" sldId="2145705321"/>
        </pc:sldMkLst>
      </pc:sldChg>
      <pc:sldChg chg="modNotesTx">
        <pc:chgData name="Jacob Bedford" userId="84e525e2-67f6-469d-8308-fdd58f162e61" providerId="ADAL" clId="{895C07AF-74C0-4D38-A4E1-E85C3BA49A5F}" dt="2025-05-28T15:56:21.410" v="37" actId="20577"/>
        <pc:sldMkLst>
          <pc:docMk/>
          <pc:sldMk cId="2665970981" sldId="2145705322"/>
        </pc:sldMkLst>
      </pc:sldChg>
      <pc:sldChg chg="modNotesTx">
        <pc:chgData name="Jacob Bedford" userId="84e525e2-67f6-469d-8308-fdd58f162e61" providerId="ADAL" clId="{895C07AF-74C0-4D38-A4E1-E85C3BA49A5F}" dt="2025-05-28T15:50:16.987" v="4" actId="6549"/>
        <pc:sldMkLst>
          <pc:docMk/>
          <pc:sldMk cId="2484499983" sldId="2145705334"/>
        </pc:sldMkLst>
      </pc:sldChg>
      <pc:sldChg chg="modNotesTx">
        <pc:chgData name="Jacob Bedford" userId="84e525e2-67f6-469d-8308-fdd58f162e61" providerId="ADAL" clId="{895C07AF-74C0-4D38-A4E1-E85C3BA49A5F}" dt="2025-05-28T15:50:00.237" v="1" actId="6549"/>
        <pc:sldMkLst>
          <pc:docMk/>
          <pc:sldMk cId="87823532" sldId="2145705336"/>
        </pc:sldMkLst>
      </pc:sldChg>
      <pc:sldChg chg="modNotesTx">
        <pc:chgData name="Jacob Bedford" userId="84e525e2-67f6-469d-8308-fdd58f162e61" providerId="ADAL" clId="{895C07AF-74C0-4D38-A4E1-E85C3BA49A5F}" dt="2025-05-28T15:58:22.543" v="51" actId="6549"/>
        <pc:sldMkLst>
          <pc:docMk/>
          <pc:sldMk cId="3363049206" sldId="2145705337"/>
        </pc:sldMkLst>
      </pc:sldChg>
      <pc:sldChg chg="modNotesTx">
        <pc:chgData name="Jacob Bedford" userId="84e525e2-67f6-469d-8308-fdd58f162e61" providerId="ADAL" clId="{895C07AF-74C0-4D38-A4E1-E85C3BA49A5F}" dt="2025-05-28T15:53:43.653" v="18" actId="6549"/>
        <pc:sldMkLst>
          <pc:docMk/>
          <pc:sldMk cId="3249216731" sldId="2145705338"/>
        </pc:sldMkLst>
      </pc:sldChg>
      <pc:sldChg chg="del">
        <pc:chgData name="Jacob Bedford" userId="84e525e2-67f6-469d-8308-fdd58f162e61" providerId="ADAL" clId="{895C07AF-74C0-4D38-A4E1-E85C3BA49A5F}" dt="2025-05-28T15:54:24.238" v="22" actId="47"/>
        <pc:sldMkLst>
          <pc:docMk/>
          <pc:sldMk cId="2344795436" sldId="2145705339"/>
        </pc:sldMkLst>
      </pc:sldChg>
      <pc:sldChg chg="del">
        <pc:chgData name="Jacob Bedford" userId="84e525e2-67f6-469d-8308-fdd58f162e61" providerId="ADAL" clId="{895C07AF-74C0-4D38-A4E1-E85C3BA49A5F}" dt="2025-05-28T15:54:26.472" v="23" actId="47"/>
        <pc:sldMkLst>
          <pc:docMk/>
          <pc:sldMk cId="1445816480" sldId="2145705340"/>
        </pc:sldMkLst>
      </pc:sldChg>
      <pc:sldChg chg="modNotesTx">
        <pc:chgData name="Jacob Bedford" userId="84e525e2-67f6-469d-8308-fdd58f162e61" providerId="ADAL" clId="{895C07AF-74C0-4D38-A4E1-E85C3BA49A5F}" dt="2025-05-28T15:58:16.321" v="50" actId="6549"/>
        <pc:sldMkLst>
          <pc:docMk/>
          <pc:sldMk cId="2083765494" sldId="2145705343"/>
        </pc:sldMkLst>
      </pc:sldChg>
      <pc:sldChg chg="modSp mod">
        <pc:chgData name="Jacob Bedford" userId="84e525e2-67f6-469d-8308-fdd58f162e61" providerId="ADAL" clId="{895C07AF-74C0-4D38-A4E1-E85C3BA49A5F}" dt="2025-06-02T15:11:45.270" v="53" actId="20577"/>
        <pc:sldMkLst>
          <pc:docMk/>
          <pc:sldMk cId="3471082605" sldId="2145705344"/>
        </pc:sldMkLst>
        <pc:spChg chg="mod">
          <ac:chgData name="Jacob Bedford" userId="84e525e2-67f6-469d-8308-fdd58f162e61" providerId="ADAL" clId="{895C07AF-74C0-4D38-A4E1-E85C3BA49A5F}" dt="2025-06-02T15:11:45.270" v="53" actId="20577"/>
          <ac:spMkLst>
            <pc:docMk/>
            <pc:sldMk cId="3471082605" sldId="2145705344"/>
            <ac:spMk id="10" creationId="{17A58227-82D2-1881-BC41-53A2A5B9F341}"/>
          </ac:spMkLst>
        </pc:spChg>
      </pc:sldChg>
      <pc:sldChg chg="del">
        <pc:chgData name="Jacob Bedford" userId="84e525e2-67f6-469d-8308-fdd58f162e61" providerId="ADAL" clId="{895C07AF-74C0-4D38-A4E1-E85C3BA49A5F}" dt="2025-05-28T15:58:11.725" v="49" actId="47"/>
        <pc:sldMkLst>
          <pc:docMk/>
          <pc:sldMk cId="3985891678" sldId="2145705344"/>
        </pc:sldMkLst>
      </pc:sldChg>
      <pc:sldMasterChg chg="delSldLayout">
        <pc:chgData name="Jacob Bedford" userId="84e525e2-67f6-469d-8308-fdd58f162e61" providerId="ADAL" clId="{895C07AF-74C0-4D38-A4E1-E85C3BA49A5F}" dt="2025-05-28T15:54:26.472" v="23" actId="47"/>
        <pc:sldMasterMkLst>
          <pc:docMk/>
          <pc:sldMasterMk cId="3810467253" sldId="2147484123"/>
        </pc:sldMasterMkLst>
        <pc:sldLayoutChg chg="del">
          <pc:chgData name="Jacob Bedford" userId="84e525e2-67f6-469d-8308-fdd58f162e61" providerId="ADAL" clId="{895C07AF-74C0-4D38-A4E1-E85C3BA49A5F}" dt="2025-05-28T15:54:26.472" v="23" actId="47"/>
          <pc:sldLayoutMkLst>
            <pc:docMk/>
            <pc:sldMasterMk cId="3810467253" sldId="2147484123"/>
            <pc:sldLayoutMk cId="2176709377" sldId="2147484126"/>
          </pc:sldLayoutMkLst>
        </pc:sldLayoutChg>
      </pc:sldMasterChg>
    </pc:docChg>
  </pc:docChgLst>
  <pc:docChgLst>
    <pc:chgData name="Jacob Bedford" userId="84e525e2-67f6-469d-8308-fdd58f162e61" providerId="ADAL" clId="{3E5A5CA3-6AE8-459D-AC2E-89DFF141BA7D}"/>
    <pc:docChg chg="undo custSel addSld delSld modSld sldOrd">
      <pc:chgData name="Jacob Bedford" userId="84e525e2-67f6-469d-8308-fdd58f162e61" providerId="ADAL" clId="{3E5A5CA3-6AE8-459D-AC2E-89DFF141BA7D}" dt="2024-06-01T13:33:02.878" v="6626"/>
      <pc:docMkLst>
        <pc:docMk/>
      </pc:docMkLst>
      <pc:sldChg chg="addSp delSp modSp mod ord modNotesTx">
        <pc:chgData name="Jacob Bedford" userId="84e525e2-67f6-469d-8308-fdd58f162e61" providerId="ADAL" clId="{3E5A5CA3-6AE8-459D-AC2E-89DFF141BA7D}" dt="2024-05-25T17:35:04.790" v="5887" actId="164"/>
        <pc:sldMkLst>
          <pc:docMk/>
          <pc:sldMk cId="3621193992" sldId="2134804294"/>
        </pc:sldMkLst>
      </pc:sldChg>
      <pc:sldChg chg="addSp delSp modSp mod delCm modCm modNotesTx">
        <pc:chgData name="Jacob Bedford" userId="84e525e2-67f6-469d-8308-fdd58f162e61" providerId="ADAL" clId="{3E5A5CA3-6AE8-459D-AC2E-89DFF141BA7D}" dt="2024-05-25T17:35:37.910" v="5894" actId="20577"/>
        <pc:sldMkLst>
          <pc:docMk/>
          <pc:sldMk cId="413539883" sldId="2145705240"/>
        </pc:sldMkLst>
        <pc:extLst>
          <p:ext xmlns:p="http://schemas.openxmlformats.org/presentationml/2006/main" uri="{D6D511B9-2390-475A-947B-AFAB55BFBCF1}">
            <pc226:cmChg xmlns:pc226="http://schemas.microsoft.com/office/powerpoint/2022/06/main/command" chg="del mod">
              <pc226:chgData name="Jacob Bedford" userId="84e525e2-67f6-469d-8308-fdd58f162e61" providerId="ADAL" clId="{3E5A5CA3-6AE8-459D-AC2E-89DFF141BA7D}" dt="2024-05-25T09:50:34.846" v="6"/>
              <pc2:cmMkLst xmlns:pc2="http://schemas.microsoft.com/office/powerpoint/2019/9/main/command">
                <pc:docMk/>
                <pc:sldMk cId="413539883" sldId="2145705240"/>
                <pc2:cmMk id="{DB05672E-1E32-9E4A-AC4F-809283BBB2D9}"/>
              </pc2:cmMkLst>
            </pc226:cmChg>
            <pc226:cmChg xmlns:pc226="http://schemas.microsoft.com/office/powerpoint/2022/06/main/command" chg="del">
              <pc226:chgData name="Jacob Bedford" userId="84e525e2-67f6-469d-8308-fdd58f162e61" providerId="ADAL" clId="{3E5A5CA3-6AE8-459D-AC2E-89DFF141BA7D}" dt="2024-05-25T09:50:37.631" v="7"/>
              <pc2:cmMkLst xmlns:pc2="http://schemas.microsoft.com/office/powerpoint/2019/9/main/command">
                <pc:docMk/>
                <pc:sldMk cId="413539883" sldId="2145705240"/>
                <pc2:cmMk id="{6822C33C-6827-4350-9FD9-A5A4E7CA40B6}"/>
              </pc2:cmMkLst>
            </pc226:cmChg>
            <pc226:cmChg xmlns:pc226="http://schemas.microsoft.com/office/powerpoint/2022/06/main/command" chg="del">
              <pc226:chgData name="Jacob Bedford" userId="84e525e2-67f6-469d-8308-fdd58f162e61" providerId="ADAL" clId="{3E5A5CA3-6AE8-459D-AC2E-89DFF141BA7D}" dt="2024-05-25T09:57:12.541" v="792"/>
              <pc2:cmMkLst xmlns:pc2="http://schemas.microsoft.com/office/powerpoint/2019/9/main/command">
                <pc:docMk/>
                <pc:sldMk cId="413539883" sldId="2145705240"/>
                <pc2:cmMk id="{D1CB695E-1F46-104A-B08B-3E4D19241BA8}"/>
              </pc2:cmMkLst>
            </pc226:cmChg>
            <pc226:cmChg xmlns:pc226="http://schemas.microsoft.com/office/powerpoint/2022/06/main/command" chg="del">
              <pc226:chgData name="Jacob Bedford" userId="84e525e2-67f6-469d-8308-fdd58f162e61" providerId="ADAL" clId="{3E5A5CA3-6AE8-459D-AC2E-89DFF141BA7D}" dt="2024-05-25T09:57:10.845" v="791"/>
              <pc2:cmMkLst xmlns:pc2="http://schemas.microsoft.com/office/powerpoint/2019/9/main/command">
                <pc:docMk/>
                <pc:sldMk cId="413539883" sldId="2145705240"/>
                <pc2:cmMk id="{1302CCB8-A5A3-8045-A08A-770E0CC6F234}"/>
              </pc2:cmMkLst>
            </pc226:cmChg>
            <pc226:cmChg xmlns:pc226="http://schemas.microsoft.com/office/powerpoint/2022/06/main/command" chg="del mod">
              <pc226:chgData name="Jacob Bedford" userId="84e525e2-67f6-469d-8308-fdd58f162e61" providerId="ADAL" clId="{3E5A5CA3-6AE8-459D-AC2E-89DFF141BA7D}" dt="2024-05-25T09:50:33.984" v="5"/>
              <pc2:cmMkLst xmlns:pc2="http://schemas.microsoft.com/office/powerpoint/2019/9/main/command">
                <pc:docMk/>
                <pc:sldMk cId="413539883" sldId="2145705240"/>
                <pc2:cmMk id="{6FF1C0C5-743C-8347-8455-F4910A3AE919}"/>
              </pc2:cmMkLst>
            </pc226:cmChg>
          </p:ext>
        </pc:extLst>
      </pc:sldChg>
      <pc:sldChg chg="modSp mod delCm modNotesTx">
        <pc:chgData name="Jacob Bedford" userId="84e525e2-67f6-469d-8308-fdd58f162e61" providerId="ADAL" clId="{3E5A5CA3-6AE8-459D-AC2E-89DFF141BA7D}" dt="2024-05-25T10:28:17.655" v="1989" actId="20577"/>
        <pc:sldMkLst>
          <pc:docMk/>
          <pc:sldMk cId="4212833644" sldId="2145705242"/>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0:11:16.212" v="1373"/>
              <pc2:cmMkLst xmlns:pc2="http://schemas.microsoft.com/office/powerpoint/2019/9/main/command">
                <pc:docMk/>
                <pc:sldMk cId="4212833644" sldId="2145705242"/>
                <pc2:cmMk id="{3C01332A-CB6A-EC43-AB82-87B297B0AADA}"/>
              </pc2:cmMkLst>
            </pc226:cmChg>
            <pc226:cmChg xmlns:pc226="http://schemas.microsoft.com/office/powerpoint/2022/06/main/command" chg="del">
              <pc226:chgData name="Jacob Bedford" userId="84e525e2-67f6-469d-8308-fdd58f162e61" providerId="ADAL" clId="{3E5A5CA3-6AE8-459D-AC2E-89DFF141BA7D}" dt="2024-05-25T10:12:04.558" v="1381"/>
              <pc2:cmMkLst xmlns:pc2="http://schemas.microsoft.com/office/powerpoint/2019/9/main/command">
                <pc:docMk/>
                <pc:sldMk cId="4212833644" sldId="2145705242"/>
                <pc2:cmMk id="{3E563EC4-BF0C-934B-A88F-D19E410ABBF7}"/>
              </pc2:cmMkLst>
            </pc226:cmChg>
          </p:ext>
        </pc:extLst>
      </pc:sldChg>
      <pc:sldChg chg="delCm">
        <pc:chgData name="Jacob Bedford" userId="84e525e2-67f6-469d-8308-fdd58f162e61" providerId="ADAL" clId="{3E5A5CA3-6AE8-459D-AC2E-89DFF141BA7D}" dt="2024-05-25T10:42:44.504" v="3465"/>
        <pc:sldMkLst>
          <pc:docMk/>
          <pc:sldMk cId="2546838729" sldId="2145705251"/>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0:42:44.504" v="3465"/>
              <pc2:cmMkLst xmlns:pc2="http://schemas.microsoft.com/office/powerpoint/2019/9/main/command">
                <pc:docMk/>
                <pc:sldMk cId="2546838729" sldId="2145705251"/>
                <pc2:cmMk id="{5B445A24-F46E-264D-83C2-CA90343C0306}"/>
              </pc2:cmMkLst>
            </pc226:cmChg>
            <pc226:cmChg xmlns:pc226="http://schemas.microsoft.com/office/powerpoint/2022/06/main/command" chg="del">
              <pc226:chgData name="Jacob Bedford" userId="84e525e2-67f6-469d-8308-fdd58f162e61" providerId="ADAL" clId="{3E5A5CA3-6AE8-459D-AC2E-89DFF141BA7D}" dt="2024-05-25T10:42:43.878" v="3464"/>
              <pc2:cmMkLst xmlns:pc2="http://schemas.microsoft.com/office/powerpoint/2019/9/main/command">
                <pc:docMk/>
                <pc:sldMk cId="2546838729" sldId="2145705251"/>
                <pc2:cmMk id="{A15CEFBA-2C5F-8845-89A3-58ACA186DFED}"/>
              </pc2:cmMkLst>
            </pc226:cmChg>
          </p:ext>
        </pc:extLst>
      </pc:sldChg>
      <pc:sldChg chg="modSp mod delCm modNotesTx">
        <pc:chgData name="Jacob Bedford" userId="84e525e2-67f6-469d-8308-fdd58f162e61" providerId="ADAL" clId="{3E5A5CA3-6AE8-459D-AC2E-89DFF141BA7D}" dt="2024-05-25T17:30:51.165" v="5855" actId="1440"/>
        <pc:sldMkLst>
          <pc:docMk/>
          <pc:sldMk cId="1505646027" sldId="2145705256"/>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0:40:27.859" v="3197"/>
              <pc2:cmMkLst xmlns:pc2="http://schemas.microsoft.com/office/powerpoint/2019/9/main/command">
                <pc:docMk/>
                <pc:sldMk cId="1505646027" sldId="2145705256"/>
                <pc2:cmMk id="{48E3024C-CAA1-A845-A4BB-B89E4CED3645}"/>
              </pc2:cmMkLst>
            </pc226:cmChg>
          </p:ext>
        </pc:extLst>
      </pc:sldChg>
      <pc:sldChg chg="modSp mod delCm modCm modNotesTx">
        <pc:chgData name="Jacob Bedford" userId="84e525e2-67f6-469d-8308-fdd58f162e61" providerId="ADAL" clId="{3E5A5CA3-6AE8-459D-AC2E-89DFF141BA7D}" dt="2024-06-01T13:26:32.415" v="6590"/>
        <pc:sldMkLst>
          <pc:docMk/>
          <pc:sldMk cId="2665629202" sldId="2145705258"/>
        </pc:sldMkLst>
        <pc:extLst>
          <p:ext xmlns:p="http://schemas.openxmlformats.org/presentationml/2006/main" uri="{D6D511B9-2390-475A-947B-AFAB55BFBCF1}">
            <pc226:cmChg xmlns:pc226="http://schemas.microsoft.com/office/powerpoint/2022/06/main/command" chg="del mod">
              <pc226:chgData name="Jacob Bedford" userId="84e525e2-67f6-469d-8308-fdd58f162e61" providerId="ADAL" clId="{3E5A5CA3-6AE8-459D-AC2E-89DFF141BA7D}" dt="2024-06-01T13:26:17.465" v="6563"/>
              <pc2:cmMkLst xmlns:pc2="http://schemas.microsoft.com/office/powerpoint/2019/9/main/command">
                <pc:docMk/>
                <pc:sldMk cId="2665629202" sldId="2145705258"/>
                <pc2:cmMk id="{BF1EDF0E-74F4-4200-BC05-DAFEE4086961}"/>
              </pc2:cmMkLst>
            </pc226:cmChg>
            <pc226:cmChg xmlns:pc226="http://schemas.microsoft.com/office/powerpoint/2022/06/main/command" chg="del">
              <pc226:chgData name="Jacob Bedford" userId="84e525e2-67f6-469d-8308-fdd58f162e61" providerId="ADAL" clId="{3E5A5CA3-6AE8-459D-AC2E-89DFF141BA7D}" dt="2024-05-25T10:42:22.050" v="3461"/>
              <pc2:cmMkLst xmlns:pc2="http://schemas.microsoft.com/office/powerpoint/2019/9/main/command">
                <pc:docMk/>
                <pc:sldMk cId="2665629202" sldId="2145705258"/>
                <pc2:cmMk id="{E61C539B-B541-DD49-95FF-34E09D3395DC}"/>
              </pc2:cmMkLst>
            </pc226:cmChg>
            <pc226:cmChg xmlns:pc226="http://schemas.microsoft.com/office/powerpoint/2022/06/main/command" chg="del">
              <pc226:chgData name="Jacob Bedford" userId="84e525e2-67f6-469d-8308-fdd58f162e61" providerId="ADAL" clId="{3E5A5CA3-6AE8-459D-AC2E-89DFF141BA7D}" dt="2024-05-25T10:42:31.139" v="3463"/>
              <pc2:cmMkLst xmlns:pc2="http://schemas.microsoft.com/office/powerpoint/2019/9/main/command">
                <pc:docMk/>
                <pc:sldMk cId="2665629202" sldId="2145705258"/>
                <pc2:cmMk id="{D8C99DA1-A8DB-4AF1-A322-ECA6AFFD0591}"/>
              </pc2:cmMkLst>
            </pc226:cmChg>
            <pc226:cmChg xmlns:pc226="http://schemas.microsoft.com/office/powerpoint/2022/06/main/command" chg="del mod">
              <pc226:chgData name="Jacob Bedford" userId="84e525e2-67f6-469d-8308-fdd58f162e61" providerId="ADAL" clId="{3E5A5CA3-6AE8-459D-AC2E-89DFF141BA7D}" dt="2024-06-01T13:26:32.415" v="6590"/>
              <pc2:cmMkLst xmlns:pc2="http://schemas.microsoft.com/office/powerpoint/2019/9/main/command">
                <pc:docMk/>
                <pc:sldMk cId="2665629202" sldId="2145705258"/>
                <pc2:cmMk id="{BE1B57D1-48B4-45FC-951C-AE57441B7901}"/>
              </pc2:cmMkLst>
            </pc226:cmChg>
            <pc226:cmChg xmlns:pc226="http://schemas.microsoft.com/office/powerpoint/2022/06/main/command" chg="del">
              <pc226:chgData name="Jacob Bedford" userId="84e525e2-67f6-469d-8308-fdd58f162e61" providerId="ADAL" clId="{3E5A5CA3-6AE8-459D-AC2E-89DFF141BA7D}" dt="2024-05-25T10:42:29.044" v="3462"/>
              <pc2:cmMkLst xmlns:pc2="http://schemas.microsoft.com/office/powerpoint/2019/9/main/command">
                <pc:docMk/>
                <pc:sldMk cId="2665629202" sldId="2145705258"/>
                <pc2:cmMk id="{A793DDD5-C227-4599-A801-D9C37BAE34A4}"/>
              </pc2:cmMkLst>
            </pc226:cmChg>
          </p:ext>
        </pc:extLst>
      </pc:sldChg>
      <pc:sldChg chg="delCm">
        <pc:chgData name="Jacob Bedford" userId="84e525e2-67f6-469d-8308-fdd58f162e61" providerId="ADAL" clId="{3E5A5CA3-6AE8-459D-AC2E-89DFF141BA7D}" dt="2024-05-25T10:11:03.359" v="1372"/>
        <pc:sldMkLst>
          <pc:docMk/>
          <pc:sldMk cId="71941817" sldId="2145705261"/>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0:11:02.529" v="1371"/>
              <pc2:cmMkLst xmlns:pc2="http://schemas.microsoft.com/office/powerpoint/2019/9/main/command">
                <pc:docMk/>
                <pc:sldMk cId="71941817" sldId="2145705261"/>
                <pc2:cmMk id="{7E825E79-A10F-3D48-BC34-B89267307BD2}"/>
              </pc2:cmMkLst>
            </pc226:cmChg>
            <pc226:cmChg xmlns:pc226="http://schemas.microsoft.com/office/powerpoint/2022/06/main/command" chg="del">
              <pc226:chgData name="Jacob Bedford" userId="84e525e2-67f6-469d-8308-fdd58f162e61" providerId="ADAL" clId="{3E5A5CA3-6AE8-459D-AC2E-89DFF141BA7D}" dt="2024-05-25T10:11:03.359" v="1372"/>
              <pc2:cmMkLst xmlns:pc2="http://schemas.microsoft.com/office/powerpoint/2019/9/main/command">
                <pc:docMk/>
                <pc:sldMk cId="71941817" sldId="2145705261"/>
                <pc2:cmMk id="{E753D5DC-1509-4D56-BD8B-EC5CDD7F4600}"/>
              </pc2:cmMkLst>
            </pc226:cmChg>
          </p:ext>
        </pc:extLst>
      </pc:sldChg>
      <pc:sldChg chg="modSp mod delCm">
        <pc:chgData name="Jacob Bedford" userId="84e525e2-67f6-469d-8308-fdd58f162e61" providerId="ADAL" clId="{3E5A5CA3-6AE8-459D-AC2E-89DFF141BA7D}" dt="2024-06-01T13:24:45.387" v="6536"/>
        <pc:sldMkLst>
          <pc:docMk/>
          <pc:sldMk cId="3858035806" sldId="2145705265"/>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6-01T13:24:36.838" v="6533"/>
              <pc2:cmMkLst xmlns:pc2="http://schemas.microsoft.com/office/powerpoint/2019/9/main/command">
                <pc:docMk/>
                <pc:sldMk cId="3858035806" sldId="2145705265"/>
                <pc2:cmMk id="{384FE732-3502-4E0F-BC2F-40691A287B0E}"/>
              </pc2:cmMkLst>
            </pc226:cmChg>
            <pc226:cmChg xmlns:pc226="http://schemas.microsoft.com/office/powerpoint/2022/06/main/command" chg="del">
              <pc226:chgData name="Jacob Bedford" userId="84e525e2-67f6-469d-8308-fdd58f162e61" providerId="ADAL" clId="{3E5A5CA3-6AE8-459D-AC2E-89DFF141BA7D}" dt="2024-06-01T13:24:45.387" v="6536"/>
              <pc2:cmMkLst xmlns:pc2="http://schemas.microsoft.com/office/powerpoint/2019/9/main/command">
                <pc:docMk/>
                <pc:sldMk cId="3858035806" sldId="2145705265"/>
                <pc2:cmMk id="{4ADF743B-9D92-4A8E-B59D-23C27EF16860}"/>
              </pc2:cmMkLst>
            </pc226:cmChg>
            <pc226:cmChg xmlns:pc226="http://schemas.microsoft.com/office/powerpoint/2022/06/main/command" chg="del">
              <pc226:chgData name="Jacob Bedford" userId="84e525e2-67f6-469d-8308-fdd58f162e61" providerId="ADAL" clId="{3E5A5CA3-6AE8-459D-AC2E-89DFF141BA7D}" dt="2024-06-01T13:24:39.956" v="6535"/>
              <pc2:cmMkLst xmlns:pc2="http://schemas.microsoft.com/office/powerpoint/2019/9/main/command">
                <pc:docMk/>
                <pc:sldMk cId="3858035806" sldId="2145705265"/>
                <pc2:cmMk id="{A19FE670-9C6E-1341-9190-49A101AFBD11}"/>
              </pc2:cmMkLst>
            </pc226:cmChg>
            <pc226:cmChg xmlns:pc226="http://schemas.microsoft.com/office/powerpoint/2022/06/main/command" chg="del">
              <pc226:chgData name="Jacob Bedford" userId="84e525e2-67f6-469d-8308-fdd58f162e61" providerId="ADAL" clId="{3E5A5CA3-6AE8-459D-AC2E-89DFF141BA7D}" dt="2024-06-01T13:24:38.079" v="6534"/>
              <pc2:cmMkLst xmlns:pc2="http://schemas.microsoft.com/office/powerpoint/2019/9/main/command">
                <pc:docMk/>
                <pc:sldMk cId="3858035806" sldId="2145705265"/>
                <pc2:cmMk id="{CC20D9DC-0479-A643-B02C-BF3DBCB48554}"/>
              </pc2:cmMkLst>
            </pc226:cmChg>
          </p:ext>
        </pc:extLst>
      </pc:sldChg>
      <pc:sldChg chg="modSp mod">
        <pc:chgData name="Jacob Bedford" userId="84e525e2-67f6-469d-8308-fdd58f162e61" providerId="ADAL" clId="{3E5A5CA3-6AE8-459D-AC2E-89DFF141BA7D}" dt="2024-05-25T09:57:20.330" v="793" actId="207"/>
        <pc:sldMkLst>
          <pc:docMk/>
          <pc:sldMk cId="2946431882" sldId="2145705275"/>
        </pc:sldMkLst>
      </pc:sldChg>
      <pc:sldChg chg="delCm">
        <pc:chgData name="Jacob Bedford" userId="84e525e2-67f6-469d-8308-fdd58f162e61" providerId="ADAL" clId="{3E5A5CA3-6AE8-459D-AC2E-89DFF141BA7D}" dt="2024-05-25T10:41:17.925" v="3429"/>
        <pc:sldMkLst>
          <pc:docMk/>
          <pc:sldMk cId="3008315641" sldId="2145705281"/>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0:41:17.925" v="3429"/>
              <pc2:cmMkLst xmlns:pc2="http://schemas.microsoft.com/office/powerpoint/2019/9/main/command">
                <pc:docMk/>
                <pc:sldMk cId="3008315641" sldId="2145705281"/>
                <pc2:cmMk id="{75E34EDC-C498-5549-A215-4342523C81C2}"/>
              </pc2:cmMkLst>
            </pc226:cmChg>
          </p:ext>
        </pc:extLst>
      </pc:sldChg>
      <pc:sldChg chg="addSp delSp modSp mod delCm modNotesTx">
        <pc:chgData name="Jacob Bedford" userId="84e525e2-67f6-469d-8308-fdd58f162e61" providerId="ADAL" clId="{3E5A5CA3-6AE8-459D-AC2E-89DFF141BA7D}" dt="2024-06-01T13:26:43.531" v="6592"/>
        <pc:sldMkLst>
          <pc:docMk/>
          <pc:sldMk cId="2268259182" sldId="2145705284"/>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6-01T13:26:41.872" v="6591"/>
              <pc2:cmMkLst xmlns:pc2="http://schemas.microsoft.com/office/powerpoint/2019/9/main/command">
                <pc:docMk/>
                <pc:sldMk cId="2268259182" sldId="2145705284"/>
                <pc2:cmMk id="{5884CF52-5090-744E-9FAB-8DFC3533C30B}"/>
              </pc2:cmMkLst>
            </pc226:cmChg>
            <pc226:cmChg xmlns:pc226="http://schemas.microsoft.com/office/powerpoint/2022/06/main/command" chg="del">
              <pc226:chgData name="Jacob Bedford" userId="84e525e2-67f6-469d-8308-fdd58f162e61" providerId="ADAL" clId="{3E5A5CA3-6AE8-459D-AC2E-89DFF141BA7D}" dt="2024-06-01T13:26:43.531" v="6592"/>
              <pc2:cmMkLst xmlns:pc2="http://schemas.microsoft.com/office/powerpoint/2019/9/main/command">
                <pc:docMk/>
                <pc:sldMk cId="2268259182" sldId="2145705284"/>
                <pc2:cmMk id="{B2A3DD8D-81C6-4DED-B9F0-0F2AF788CA5C}"/>
              </pc2:cmMkLst>
            </pc226:cmChg>
          </p:ext>
        </pc:extLst>
      </pc:sldChg>
      <pc:sldChg chg="modSp mod delCm">
        <pc:chgData name="Jacob Bedford" userId="84e525e2-67f6-469d-8308-fdd58f162e61" providerId="ADAL" clId="{3E5A5CA3-6AE8-459D-AC2E-89DFF141BA7D}" dt="2024-06-01T13:30:39.179" v="6603"/>
        <pc:sldMkLst>
          <pc:docMk/>
          <pc:sldMk cId="677730147" sldId="2145705285"/>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6-01T13:30:39.179" v="6603"/>
              <pc2:cmMkLst xmlns:pc2="http://schemas.microsoft.com/office/powerpoint/2019/9/main/command">
                <pc:docMk/>
                <pc:sldMk cId="677730147" sldId="2145705285"/>
                <pc2:cmMk id="{7F7C6419-1096-462A-9C2D-03278FEFB2F7}"/>
              </pc2:cmMkLst>
            </pc226:cmChg>
          </p:ext>
        </pc:extLst>
      </pc:sldChg>
      <pc:sldChg chg="delSp modSp mod delCm modNotesTx">
        <pc:chgData name="Jacob Bedford" userId="84e525e2-67f6-469d-8308-fdd58f162e61" providerId="ADAL" clId="{3E5A5CA3-6AE8-459D-AC2E-89DFF141BA7D}" dt="2024-06-01T13:25:07.887" v="6552" actId="20577"/>
        <pc:sldMkLst>
          <pc:docMk/>
          <pc:sldMk cId="1798296467" sldId="2145705287"/>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6-01T13:24:51.671" v="6538"/>
              <pc2:cmMkLst xmlns:pc2="http://schemas.microsoft.com/office/powerpoint/2019/9/main/command">
                <pc:docMk/>
                <pc:sldMk cId="1798296467" sldId="2145705287"/>
                <pc2:cmMk id="{8C437446-4A4B-9643-B5E1-8904092FC0D8}"/>
              </pc2:cmMkLst>
            </pc226:cmChg>
            <pc226:cmChg xmlns:pc226="http://schemas.microsoft.com/office/powerpoint/2022/06/main/command" chg="del">
              <pc226:chgData name="Jacob Bedford" userId="84e525e2-67f6-469d-8308-fdd58f162e61" providerId="ADAL" clId="{3E5A5CA3-6AE8-459D-AC2E-89DFF141BA7D}" dt="2024-06-01T13:24:49.972" v="6537"/>
              <pc2:cmMkLst xmlns:pc2="http://schemas.microsoft.com/office/powerpoint/2019/9/main/command">
                <pc:docMk/>
                <pc:sldMk cId="1798296467" sldId="2145705287"/>
                <pc2:cmMk id="{52DF9D48-A789-4F46-8EF3-1F032CCDA0A0}"/>
              </pc2:cmMkLst>
            </pc226:cmChg>
            <pc226:cmChg xmlns:pc226="http://schemas.microsoft.com/office/powerpoint/2022/06/main/command" chg="del">
              <pc226:chgData name="Jacob Bedford" userId="84e525e2-67f6-469d-8308-fdd58f162e61" providerId="ADAL" clId="{3E5A5CA3-6AE8-459D-AC2E-89DFF141BA7D}" dt="2024-06-01T13:24:57.675" v="6539"/>
              <pc2:cmMkLst xmlns:pc2="http://schemas.microsoft.com/office/powerpoint/2019/9/main/command">
                <pc:docMk/>
                <pc:sldMk cId="1798296467" sldId="2145705287"/>
                <pc2:cmMk id="{8C5F7965-650E-F94D-999C-61E889A12C50}"/>
              </pc2:cmMkLst>
            </pc226:cmChg>
          </p:ext>
        </pc:extLst>
      </pc:sldChg>
      <pc:sldChg chg="ord">
        <pc:chgData name="Jacob Bedford" userId="84e525e2-67f6-469d-8308-fdd58f162e61" providerId="ADAL" clId="{3E5A5CA3-6AE8-459D-AC2E-89DFF141BA7D}" dt="2024-05-25T10:13:40.043" v="1383"/>
        <pc:sldMkLst>
          <pc:docMk/>
          <pc:sldMk cId="208539352" sldId="2145705288"/>
        </pc:sldMkLst>
      </pc:sldChg>
      <pc:sldChg chg="delSp modSp mod delCm modNotesTx">
        <pc:chgData name="Jacob Bedford" userId="84e525e2-67f6-469d-8308-fdd58f162e61" providerId="ADAL" clId="{3E5A5CA3-6AE8-459D-AC2E-89DFF141BA7D}" dt="2024-06-01T13:25:40.119" v="6554" actId="20577"/>
        <pc:sldMkLst>
          <pc:docMk/>
          <pc:sldMk cId="237381910" sldId="2145705289"/>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6-01T13:25:37.015" v="6553"/>
              <pc2:cmMkLst xmlns:pc2="http://schemas.microsoft.com/office/powerpoint/2019/9/main/command">
                <pc:docMk/>
                <pc:sldMk cId="237381910" sldId="2145705289"/>
                <pc2:cmMk id="{C0A51E63-26EA-491C-8779-A81A94AC1946}"/>
              </pc2:cmMkLst>
            </pc226:cmChg>
          </p:ext>
        </pc:extLst>
      </pc:sldChg>
      <pc:sldChg chg="delCm">
        <pc:chgData name="Jacob Bedford" userId="84e525e2-67f6-469d-8308-fdd58f162e61" providerId="ADAL" clId="{3E5A5CA3-6AE8-459D-AC2E-89DFF141BA7D}" dt="2024-05-25T13:12:11.851" v="3469"/>
        <pc:sldMkLst>
          <pc:docMk/>
          <pc:sldMk cId="1480510379" sldId="2145705290"/>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3:12:10.570" v="3468"/>
              <pc2:cmMkLst xmlns:pc2="http://schemas.microsoft.com/office/powerpoint/2019/9/main/command">
                <pc:docMk/>
                <pc:sldMk cId="1480510379" sldId="2145705290"/>
                <pc2:cmMk id="{80CEE453-2300-BB4B-A5C1-32A2D82029F9}"/>
              </pc2:cmMkLst>
            </pc226:cmChg>
            <pc226:cmChg xmlns:pc226="http://schemas.microsoft.com/office/powerpoint/2022/06/main/command" chg="del">
              <pc226:chgData name="Jacob Bedford" userId="84e525e2-67f6-469d-8308-fdd58f162e61" providerId="ADAL" clId="{3E5A5CA3-6AE8-459D-AC2E-89DFF141BA7D}" dt="2024-05-25T13:12:11.851" v="3469"/>
              <pc2:cmMkLst xmlns:pc2="http://schemas.microsoft.com/office/powerpoint/2019/9/main/command">
                <pc:docMk/>
                <pc:sldMk cId="1480510379" sldId="2145705290"/>
                <pc2:cmMk id="{5759EDD7-AF71-914F-8799-163347115F39}"/>
              </pc2:cmMkLst>
            </pc226:cmChg>
          </p:ext>
        </pc:extLst>
      </pc:sldChg>
      <pc:sldChg chg="delCm">
        <pc:chgData name="Jacob Bedford" userId="84e525e2-67f6-469d-8308-fdd58f162e61" providerId="ADAL" clId="{3E5A5CA3-6AE8-459D-AC2E-89DFF141BA7D}" dt="2024-05-25T13:12:28.689" v="3470"/>
        <pc:sldMkLst>
          <pc:docMk/>
          <pc:sldMk cId="763951965" sldId="2145705291"/>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3:12:28.689" v="3470"/>
              <pc2:cmMkLst xmlns:pc2="http://schemas.microsoft.com/office/powerpoint/2019/9/main/command">
                <pc:docMk/>
                <pc:sldMk cId="763951965" sldId="2145705291"/>
                <pc2:cmMk id="{8661E53A-A176-6F4D-8486-761C519333BC}"/>
              </pc2:cmMkLst>
            </pc226:cmChg>
          </p:ext>
        </pc:extLst>
      </pc:sldChg>
      <pc:sldChg chg="modSp mod delCm modNotesTx">
        <pc:chgData name="Jacob Bedford" userId="84e525e2-67f6-469d-8308-fdd58f162e61" providerId="ADAL" clId="{3E5A5CA3-6AE8-459D-AC2E-89DFF141BA7D}" dt="2024-05-25T13:19:18.331" v="3903" actId="5793"/>
        <pc:sldMkLst>
          <pc:docMk/>
          <pc:sldMk cId="222717650" sldId="2145705294"/>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3:16:15.519" v="3678"/>
              <pc2:cmMkLst xmlns:pc2="http://schemas.microsoft.com/office/powerpoint/2019/9/main/command">
                <pc:docMk/>
                <pc:sldMk cId="222717650" sldId="2145705294"/>
                <pc2:cmMk id="{ECA86F05-2FB7-3047-8E8C-D02B445B227C}"/>
              </pc2:cmMkLst>
            </pc226:cmChg>
            <pc226:cmChg xmlns:pc226="http://schemas.microsoft.com/office/powerpoint/2022/06/main/command" chg="del">
              <pc226:chgData name="Jacob Bedford" userId="84e525e2-67f6-469d-8308-fdd58f162e61" providerId="ADAL" clId="{3E5A5CA3-6AE8-459D-AC2E-89DFF141BA7D}" dt="2024-05-25T13:16:08.622" v="3677"/>
              <pc2:cmMkLst xmlns:pc2="http://schemas.microsoft.com/office/powerpoint/2019/9/main/command">
                <pc:docMk/>
                <pc:sldMk cId="222717650" sldId="2145705294"/>
                <pc2:cmMk id="{68D5DF28-F86D-8746-986C-0845B977E64F}"/>
              </pc2:cmMkLst>
            </pc226:cmChg>
            <pc226:cmChg xmlns:pc226="http://schemas.microsoft.com/office/powerpoint/2022/06/main/command" chg="del">
              <pc226:chgData name="Jacob Bedford" userId="84e525e2-67f6-469d-8308-fdd58f162e61" providerId="ADAL" clId="{3E5A5CA3-6AE8-459D-AC2E-89DFF141BA7D}" dt="2024-05-25T13:19:05.874" v="3901"/>
              <pc2:cmMkLst xmlns:pc2="http://schemas.microsoft.com/office/powerpoint/2019/9/main/command">
                <pc:docMk/>
                <pc:sldMk cId="222717650" sldId="2145705294"/>
                <pc2:cmMk id="{5D02E42D-40C0-46F6-ACBF-A5D34BE3516E}"/>
              </pc2:cmMkLst>
            </pc226:cmChg>
            <pc226:cmChg xmlns:pc226="http://schemas.microsoft.com/office/powerpoint/2022/06/main/command" chg="del">
              <pc226:chgData name="Jacob Bedford" userId="84e525e2-67f6-469d-8308-fdd58f162e61" providerId="ADAL" clId="{3E5A5CA3-6AE8-459D-AC2E-89DFF141BA7D}" dt="2024-05-25T13:19:11.060" v="3902"/>
              <pc2:cmMkLst xmlns:pc2="http://schemas.microsoft.com/office/powerpoint/2019/9/main/command">
                <pc:docMk/>
                <pc:sldMk cId="222717650" sldId="2145705294"/>
                <pc2:cmMk id="{C3B8D599-52CA-4C00-9B9F-BE21E4048408}"/>
              </pc2:cmMkLst>
            </pc226:cmChg>
          </p:ext>
        </pc:extLst>
      </pc:sldChg>
      <pc:sldChg chg="addSp delSp modSp mod delCm">
        <pc:chgData name="Jacob Bedford" userId="84e525e2-67f6-469d-8308-fdd58f162e61" providerId="ADAL" clId="{3E5A5CA3-6AE8-459D-AC2E-89DFF141BA7D}" dt="2024-05-25T17:30:14.408" v="5852" actId="1440"/>
        <pc:sldMkLst>
          <pc:docMk/>
          <pc:sldMk cId="2725816755" sldId="2145705295"/>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3:19:44.395" v="3904"/>
              <pc2:cmMkLst xmlns:pc2="http://schemas.microsoft.com/office/powerpoint/2019/9/main/command">
                <pc:docMk/>
                <pc:sldMk cId="2725816755" sldId="2145705295"/>
                <pc2:cmMk id="{1BE9074C-E6A0-46AD-B747-0610A800AEEA}"/>
              </pc2:cmMkLst>
            </pc226:cmChg>
            <pc226:cmChg xmlns:pc226="http://schemas.microsoft.com/office/powerpoint/2022/06/main/command" chg="del">
              <pc226:chgData name="Jacob Bedford" userId="84e525e2-67f6-469d-8308-fdd58f162e61" providerId="ADAL" clId="{3E5A5CA3-6AE8-459D-AC2E-89DFF141BA7D}" dt="2024-05-25T13:19:50.050" v="3905"/>
              <pc2:cmMkLst xmlns:pc2="http://schemas.microsoft.com/office/powerpoint/2019/9/main/command">
                <pc:docMk/>
                <pc:sldMk cId="2725816755" sldId="2145705295"/>
                <pc2:cmMk id="{7B44A9AA-F6F0-4F47-8067-46FDC37C0D93}"/>
              </pc2:cmMkLst>
            </pc226:cmChg>
          </p:ext>
        </pc:extLst>
      </pc:sldChg>
      <pc:sldChg chg="delSp modSp mod delCm modNotesTx">
        <pc:chgData name="Jacob Bedford" userId="84e525e2-67f6-469d-8308-fdd58f162e61" providerId="ADAL" clId="{3E5A5CA3-6AE8-459D-AC2E-89DFF141BA7D}" dt="2024-05-25T16:57:45.280" v="5519"/>
        <pc:sldMkLst>
          <pc:docMk/>
          <pc:sldMk cId="2800953340" sldId="2145705297"/>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6:56:57.717" v="5391"/>
              <pc2:cmMkLst xmlns:pc2="http://schemas.microsoft.com/office/powerpoint/2019/9/main/command">
                <pc:docMk/>
                <pc:sldMk cId="2800953340" sldId="2145705297"/>
                <pc2:cmMk id="{E9905D1F-A307-BD42-A9A7-ED9577669C2B}"/>
              </pc2:cmMkLst>
            </pc226:cmChg>
            <pc226:cmChg xmlns:pc226="http://schemas.microsoft.com/office/powerpoint/2022/06/main/command" chg="del">
              <pc226:chgData name="Jacob Bedford" userId="84e525e2-67f6-469d-8308-fdd58f162e61" providerId="ADAL" clId="{3E5A5CA3-6AE8-459D-AC2E-89DFF141BA7D}" dt="2024-05-25T16:57:00.949" v="5392"/>
              <pc2:cmMkLst xmlns:pc2="http://schemas.microsoft.com/office/powerpoint/2019/9/main/command">
                <pc:docMk/>
                <pc:sldMk cId="2800953340" sldId="2145705297"/>
                <pc2:cmMk id="{18254A87-C2F0-4B00-8074-AA56C05C930C}"/>
              </pc2:cmMkLst>
            </pc226:cmChg>
            <pc226:cmChg xmlns:pc226="http://schemas.microsoft.com/office/powerpoint/2022/06/main/command" chg="del">
              <pc226:chgData name="Jacob Bedford" userId="84e525e2-67f6-469d-8308-fdd58f162e61" providerId="ADAL" clId="{3E5A5CA3-6AE8-459D-AC2E-89DFF141BA7D}" dt="2024-05-25T16:57:45.280" v="5519"/>
              <pc2:cmMkLst xmlns:pc2="http://schemas.microsoft.com/office/powerpoint/2019/9/main/command">
                <pc:docMk/>
                <pc:sldMk cId="2800953340" sldId="2145705297"/>
                <pc2:cmMk id="{FFC1B3B8-0FA8-CB4B-889C-288DAAF3B297}"/>
              </pc2:cmMkLst>
            </pc226:cmChg>
            <pc226:cmChg xmlns:pc226="http://schemas.microsoft.com/office/powerpoint/2022/06/main/command" chg="del">
              <pc226:chgData name="Jacob Bedford" userId="84e525e2-67f6-469d-8308-fdd58f162e61" providerId="ADAL" clId="{3E5A5CA3-6AE8-459D-AC2E-89DFF141BA7D}" dt="2024-05-25T16:56:49.433" v="5390"/>
              <pc2:cmMkLst xmlns:pc2="http://schemas.microsoft.com/office/powerpoint/2019/9/main/command">
                <pc:docMk/>
                <pc:sldMk cId="2800953340" sldId="2145705297"/>
                <pc2:cmMk id="{8AB8EBDE-1DA5-254F-97F1-CA1E92566512}"/>
              </pc2:cmMkLst>
            </pc226:cmChg>
          </p:ext>
        </pc:extLst>
      </pc:sldChg>
      <pc:sldChg chg="modSp mod delCm modNotesTx">
        <pc:chgData name="Jacob Bedford" userId="84e525e2-67f6-469d-8308-fdd58f162e61" providerId="ADAL" clId="{3E5A5CA3-6AE8-459D-AC2E-89DFF141BA7D}" dt="2024-06-01T13:32:33.349" v="6624"/>
        <pc:sldMkLst>
          <pc:docMk/>
          <pc:sldMk cId="2784721735" sldId="2145705300"/>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6-01T13:32:33.349" v="6624"/>
              <pc2:cmMkLst xmlns:pc2="http://schemas.microsoft.com/office/powerpoint/2019/9/main/command">
                <pc:docMk/>
                <pc:sldMk cId="2784721735" sldId="2145705300"/>
                <pc2:cmMk id="{B9356D0E-2C03-40F9-B68D-78C4915E223F}"/>
              </pc2:cmMkLst>
            </pc226:cmChg>
          </p:ext>
        </pc:extLst>
      </pc:sldChg>
      <pc:sldChg chg="modSp mod">
        <pc:chgData name="Jacob Bedford" userId="84e525e2-67f6-469d-8308-fdd58f162e61" providerId="ADAL" clId="{3E5A5CA3-6AE8-459D-AC2E-89DFF141BA7D}" dt="2024-05-25T16:44:34.174" v="5000" actId="1076"/>
        <pc:sldMkLst>
          <pc:docMk/>
          <pc:sldMk cId="1561560927" sldId="2145705301"/>
        </pc:sldMkLst>
      </pc:sldChg>
      <pc:sldChg chg="delCm">
        <pc:chgData name="Jacob Bedford" userId="84e525e2-67f6-469d-8308-fdd58f162e61" providerId="ADAL" clId="{3E5A5CA3-6AE8-459D-AC2E-89DFF141BA7D}" dt="2024-06-01T13:33:02.878" v="6626"/>
        <pc:sldMkLst>
          <pc:docMk/>
          <pc:sldMk cId="2144440760" sldId="2145705303"/>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6-01T13:33:02.878" v="6626"/>
              <pc2:cmMkLst xmlns:pc2="http://schemas.microsoft.com/office/powerpoint/2019/9/main/command">
                <pc:docMk/>
                <pc:sldMk cId="2144440760" sldId="2145705303"/>
                <pc2:cmMk id="{F7B84F91-F6D6-44B2-AB90-B288BD6296BE}"/>
              </pc2:cmMkLst>
            </pc226:cmChg>
            <pc226:cmChg xmlns:pc226="http://schemas.microsoft.com/office/powerpoint/2022/06/main/command" chg="del">
              <pc226:chgData name="Jacob Bedford" userId="84e525e2-67f6-469d-8308-fdd58f162e61" providerId="ADAL" clId="{3E5A5CA3-6AE8-459D-AC2E-89DFF141BA7D}" dt="2024-06-01T13:32:40.706" v="6625"/>
              <pc2:cmMkLst xmlns:pc2="http://schemas.microsoft.com/office/powerpoint/2019/9/main/command">
                <pc:docMk/>
                <pc:sldMk cId="2144440760" sldId="2145705303"/>
                <pc2:cmMk id="{B71280EE-4270-7443-BA95-FC41AB92207D}"/>
              </pc2:cmMkLst>
            </pc226:cmChg>
          </p:ext>
        </pc:extLst>
      </pc:sldChg>
      <pc:sldChg chg="modNotesTx">
        <pc:chgData name="Jacob Bedford" userId="84e525e2-67f6-469d-8308-fdd58f162e61" providerId="ADAL" clId="{3E5A5CA3-6AE8-459D-AC2E-89DFF141BA7D}" dt="2024-05-25T16:46:21.132" v="5153" actId="313"/>
        <pc:sldMkLst>
          <pc:docMk/>
          <pc:sldMk cId="3041964342" sldId="2145705305"/>
        </pc:sldMkLst>
      </pc:sldChg>
      <pc:sldChg chg="modSp mod">
        <pc:chgData name="Jacob Bedford" userId="84e525e2-67f6-469d-8308-fdd58f162e61" providerId="ADAL" clId="{3E5A5CA3-6AE8-459D-AC2E-89DFF141BA7D}" dt="2024-05-25T16:46:57.402" v="5159" actId="20577"/>
        <pc:sldMkLst>
          <pc:docMk/>
          <pc:sldMk cId="88059566" sldId="2145705309"/>
        </pc:sldMkLst>
      </pc:sldChg>
      <pc:sldChg chg="modSp mod modNotesTx">
        <pc:chgData name="Jacob Bedford" userId="84e525e2-67f6-469d-8308-fdd58f162e61" providerId="ADAL" clId="{3E5A5CA3-6AE8-459D-AC2E-89DFF141BA7D}" dt="2024-05-25T16:47:34.399" v="5218" actId="20577"/>
        <pc:sldMkLst>
          <pc:docMk/>
          <pc:sldMk cId="2291048546" sldId="2145705310"/>
        </pc:sldMkLst>
      </pc:sldChg>
      <pc:sldChg chg="modSp mod delCm modCm">
        <pc:chgData name="Jacob Bedford" userId="84e525e2-67f6-469d-8308-fdd58f162e61" providerId="ADAL" clId="{3E5A5CA3-6AE8-459D-AC2E-89DFF141BA7D}" dt="2024-06-01T13:23:03.559" v="6514" actId="20577"/>
        <pc:sldMkLst>
          <pc:docMk/>
          <pc:sldMk cId="2715505388" sldId="2145705312"/>
        </pc:sldMkLst>
        <pc:extLst>
          <p:ext xmlns:p="http://schemas.openxmlformats.org/presentationml/2006/main" uri="{D6D511B9-2390-475A-947B-AFAB55BFBCF1}">
            <pc226:cmChg xmlns:pc226="http://schemas.microsoft.com/office/powerpoint/2022/06/main/command" chg="del mod">
              <pc226:chgData name="Jacob Bedford" userId="84e525e2-67f6-469d-8308-fdd58f162e61" providerId="ADAL" clId="{3E5A5CA3-6AE8-459D-AC2E-89DFF141BA7D}" dt="2024-06-01T13:23:01.750" v="6513"/>
              <pc2:cmMkLst xmlns:pc2="http://schemas.microsoft.com/office/powerpoint/2019/9/main/command">
                <pc:docMk/>
                <pc:sldMk cId="2715505388" sldId="2145705312"/>
                <pc2:cmMk id="{F5B19A85-E4CF-4473-A5C0-060E443B580B}"/>
              </pc2:cmMkLst>
            </pc226:cmChg>
            <pc226:cmChg xmlns:pc226="http://schemas.microsoft.com/office/powerpoint/2022/06/main/command" chg="del">
              <pc226:chgData name="Jacob Bedford" userId="84e525e2-67f6-469d-8308-fdd58f162e61" providerId="ADAL" clId="{3E5A5CA3-6AE8-459D-AC2E-89DFF141BA7D}" dt="2024-05-25T09:59:46.878" v="799"/>
              <pc2:cmMkLst xmlns:pc2="http://schemas.microsoft.com/office/powerpoint/2019/9/main/command">
                <pc:docMk/>
                <pc:sldMk cId="2715505388" sldId="2145705312"/>
                <pc2:cmMk id="{5CF9DDA8-CEF9-CE48-8600-065E4DC4F1B8}"/>
              </pc2:cmMkLst>
            </pc226:cmChg>
            <pc226:cmChg xmlns:pc226="http://schemas.microsoft.com/office/powerpoint/2022/06/main/command" chg="del mod">
              <pc226:chgData name="Jacob Bedford" userId="84e525e2-67f6-469d-8308-fdd58f162e61" providerId="ADAL" clId="{3E5A5CA3-6AE8-459D-AC2E-89DFF141BA7D}" dt="2024-05-25T09:59:42.471" v="798"/>
              <pc2:cmMkLst xmlns:pc2="http://schemas.microsoft.com/office/powerpoint/2019/9/main/command">
                <pc:docMk/>
                <pc:sldMk cId="2715505388" sldId="2145705312"/>
                <pc2:cmMk id="{B0AF72C2-F223-874B-BCDE-CCEEC6874CD9}"/>
              </pc2:cmMkLst>
            </pc226:cmChg>
          </p:ext>
        </pc:extLst>
      </pc:sldChg>
      <pc:sldChg chg="modSp mod delCm modNotesTx">
        <pc:chgData name="Jacob Bedford" userId="84e525e2-67f6-469d-8308-fdd58f162e61" providerId="ADAL" clId="{3E5A5CA3-6AE8-459D-AC2E-89DFF141BA7D}" dt="2024-05-25T10:10:48.375" v="1370" actId="1076"/>
        <pc:sldMkLst>
          <pc:docMk/>
          <pc:sldMk cId="852308505" sldId="2145705313"/>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0:09:20.668" v="1362"/>
              <pc2:cmMkLst xmlns:pc2="http://schemas.microsoft.com/office/powerpoint/2019/9/main/command">
                <pc:docMk/>
                <pc:sldMk cId="852308505" sldId="2145705313"/>
                <pc2:cmMk id="{093E92FE-7955-407D-BAAA-24773312B6F4}"/>
              </pc2:cmMkLst>
            </pc226:cmChg>
          </p:ext>
        </pc:extLst>
      </pc:sldChg>
      <pc:sldChg chg="modSp mod delCm">
        <pc:chgData name="Jacob Bedford" userId="84e525e2-67f6-469d-8308-fdd58f162e61" providerId="ADAL" clId="{3E5A5CA3-6AE8-459D-AC2E-89DFF141BA7D}" dt="2024-05-25T10:02:25.009" v="1112"/>
        <pc:sldMkLst>
          <pc:docMk/>
          <pc:sldMk cId="89010317" sldId="2145705314"/>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0:02:25.009" v="1112"/>
              <pc2:cmMkLst xmlns:pc2="http://schemas.microsoft.com/office/powerpoint/2019/9/main/command">
                <pc:docMk/>
                <pc:sldMk cId="89010317" sldId="2145705314"/>
                <pc2:cmMk id="{4D35744A-4A86-F648-B9A4-F7639000349D}"/>
              </pc2:cmMkLst>
            </pc226:cmChg>
          </p:ext>
        </pc:extLst>
      </pc:sldChg>
      <pc:sldChg chg="del">
        <pc:chgData name="Jacob Bedford" userId="84e525e2-67f6-469d-8308-fdd58f162e61" providerId="ADAL" clId="{3E5A5CA3-6AE8-459D-AC2E-89DFF141BA7D}" dt="2024-06-01T13:23:14.227" v="6515" actId="47"/>
        <pc:sldMkLst>
          <pc:docMk/>
          <pc:sldMk cId="1490073761" sldId="2145705315"/>
        </pc:sldMkLst>
      </pc:sldChg>
      <pc:sldChg chg="addSp delSp modSp del mod modShow modNotesTx">
        <pc:chgData name="Jacob Bedford" userId="84e525e2-67f6-469d-8308-fdd58f162e61" providerId="ADAL" clId="{3E5A5CA3-6AE8-459D-AC2E-89DFF141BA7D}" dt="2024-06-01T13:24:22.312" v="6532" actId="47"/>
        <pc:sldMkLst>
          <pc:docMk/>
          <pc:sldMk cId="783623210" sldId="2145705316"/>
        </pc:sldMkLst>
      </pc:sldChg>
      <pc:sldChg chg="modSp mod delCm modNotesTx">
        <pc:chgData name="Jacob Bedford" userId="84e525e2-67f6-469d-8308-fdd58f162e61" providerId="ADAL" clId="{3E5A5CA3-6AE8-459D-AC2E-89DFF141BA7D}" dt="2024-05-25T17:39:27.949" v="6166" actId="20577"/>
        <pc:sldMkLst>
          <pc:docMk/>
          <pc:sldMk cId="3869281059" sldId="2145705317"/>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0:02:41.070" v="1114"/>
              <pc2:cmMkLst xmlns:pc2="http://schemas.microsoft.com/office/powerpoint/2019/9/main/command">
                <pc:docMk/>
                <pc:sldMk cId="3869281059" sldId="2145705317"/>
                <pc2:cmMk id="{329D303D-97EE-4DAB-B536-586D623D6438}"/>
              </pc2:cmMkLst>
            </pc226:cmChg>
            <pc226:cmChg xmlns:pc226="http://schemas.microsoft.com/office/powerpoint/2022/06/main/command" chg="del">
              <pc226:chgData name="Jacob Bedford" userId="84e525e2-67f6-469d-8308-fdd58f162e61" providerId="ADAL" clId="{3E5A5CA3-6AE8-459D-AC2E-89DFF141BA7D}" dt="2024-05-25T10:02:43.537" v="1115"/>
              <pc2:cmMkLst xmlns:pc2="http://schemas.microsoft.com/office/powerpoint/2019/9/main/command">
                <pc:docMk/>
                <pc:sldMk cId="3869281059" sldId="2145705317"/>
                <pc2:cmMk id="{406B5CEF-604C-1E43-9830-67E48CB37780}"/>
              </pc2:cmMkLst>
            </pc226:cmChg>
          </p:ext>
        </pc:extLst>
      </pc:sldChg>
      <pc:sldChg chg="modSp mod delCm">
        <pc:chgData name="Jacob Bedford" userId="84e525e2-67f6-469d-8308-fdd58f162e61" providerId="ADAL" clId="{3E5A5CA3-6AE8-459D-AC2E-89DFF141BA7D}" dt="2024-05-25T21:40:55.790" v="6222"/>
        <pc:sldMkLst>
          <pc:docMk/>
          <pc:sldMk cId="27451608" sldId="2145705319"/>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21:40:55.790" v="6222"/>
              <pc2:cmMkLst xmlns:pc2="http://schemas.microsoft.com/office/powerpoint/2019/9/main/command">
                <pc:docMk/>
                <pc:sldMk cId="27451608" sldId="2145705319"/>
                <pc2:cmMk id="{6AD67ABB-0D10-D448-9A1E-44DE353BB704}"/>
              </pc2:cmMkLst>
            </pc226:cmChg>
          </p:ext>
        </pc:extLst>
      </pc:sldChg>
      <pc:sldChg chg="modSp mod modNotesTx">
        <pc:chgData name="Jacob Bedford" userId="84e525e2-67f6-469d-8308-fdd58f162e61" providerId="ADAL" clId="{3E5A5CA3-6AE8-459D-AC2E-89DFF141BA7D}" dt="2024-05-25T16:40:23.932" v="4767"/>
        <pc:sldMkLst>
          <pc:docMk/>
          <pc:sldMk cId="1372371461" sldId="2145705320"/>
        </pc:sldMkLst>
      </pc:sldChg>
      <pc:sldChg chg="addSp modSp mod delCm">
        <pc:chgData name="Jacob Bedford" userId="84e525e2-67f6-469d-8308-fdd58f162e61" providerId="ADAL" clId="{3E5A5CA3-6AE8-459D-AC2E-89DFF141BA7D}" dt="2024-05-25T15:41:22.370" v="3918" actId="1076"/>
        <pc:sldMkLst>
          <pc:docMk/>
          <pc:sldMk cId="2034946555" sldId="2145705321"/>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3:19:58.922" v="3906"/>
              <pc2:cmMkLst xmlns:pc2="http://schemas.microsoft.com/office/powerpoint/2019/9/main/command">
                <pc:docMk/>
                <pc:sldMk cId="2034946555" sldId="2145705321"/>
                <pc2:cmMk id="{94C296E6-0804-3F4F-A607-4864C8DEE9BB}"/>
              </pc2:cmMkLst>
            </pc226:cmChg>
          </p:ext>
        </pc:extLst>
      </pc:sldChg>
      <pc:sldChg chg="addSp delSp modSp mod delCm">
        <pc:chgData name="Jacob Bedford" userId="84e525e2-67f6-469d-8308-fdd58f162e61" providerId="ADAL" clId="{3E5A5CA3-6AE8-459D-AC2E-89DFF141BA7D}" dt="2024-05-25T18:04:20.409" v="6191"/>
        <pc:sldMkLst>
          <pc:docMk/>
          <pc:sldMk cId="1611343995" sldId="2145705323"/>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3:11:42.570" v="3467"/>
              <pc2:cmMkLst xmlns:pc2="http://schemas.microsoft.com/office/powerpoint/2019/9/main/command">
                <pc:docMk/>
                <pc:sldMk cId="1611343995" sldId="2145705323"/>
                <pc2:cmMk id="{7438A1AA-A958-1943-B9FD-C9B9D0E14C0D}"/>
              </pc2:cmMkLst>
            </pc226:cmChg>
          </p:ext>
        </pc:extLst>
      </pc:sldChg>
      <pc:sldChg chg="add del delCm">
        <pc:chgData name="Jacob Bedford" userId="84e525e2-67f6-469d-8308-fdd58f162e61" providerId="ADAL" clId="{3E5A5CA3-6AE8-459D-AC2E-89DFF141BA7D}" dt="2024-05-25T16:44:43.128" v="5002" actId="47"/>
        <pc:sldMkLst>
          <pc:docMk/>
          <pc:sldMk cId="2804675390" sldId="2145705325"/>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6:40:58.105" v="4771"/>
              <pc2:cmMkLst xmlns:pc2="http://schemas.microsoft.com/office/powerpoint/2019/9/main/command">
                <pc:docMk/>
                <pc:sldMk cId="2804675390" sldId="2145705325"/>
                <pc2:cmMk id="{4CA4530C-B072-CA44-BA1C-B6F9E607113D}"/>
              </pc2:cmMkLst>
            </pc226:cmChg>
          </p:ext>
        </pc:extLst>
      </pc:sldChg>
      <pc:sldChg chg="delSp modSp mod">
        <pc:chgData name="Jacob Bedford" userId="84e525e2-67f6-469d-8308-fdd58f162e61" providerId="ADAL" clId="{3E5A5CA3-6AE8-459D-AC2E-89DFF141BA7D}" dt="2024-05-25T16:53:32.637" v="5373" actId="1076"/>
        <pc:sldMkLst>
          <pc:docMk/>
          <pc:sldMk cId="3823928641" sldId="2145705330"/>
        </pc:sldMkLst>
      </pc:sldChg>
      <pc:sldChg chg="modSp mod delCm modCm">
        <pc:chgData name="Jacob Bedford" userId="84e525e2-67f6-469d-8308-fdd58f162e61" providerId="ADAL" clId="{3E5A5CA3-6AE8-459D-AC2E-89DFF141BA7D}" dt="2024-06-01T13:30:50.185" v="6614"/>
        <pc:sldMkLst>
          <pc:docMk/>
          <pc:sldMk cId="1216088723" sldId="2145705332"/>
        </pc:sldMkLst>
        <pc:extLst>
          <p:ext xmlns:p="http://schemas.openxmlformats.org/presentationml/2006/main" uri="{D6D511B9-2390-475A-947B-AFAB55BFBCF1}">
            <pc226:cmChg xmlns:pc226="http://schemas.microsoft.com/office/powerpoint/2022/06/main/command" chg="del mod">
              <pc226:chgData name="Jacob Bedford" userId="84e525e2-67f6-469d-8308-fdd58f162e61" providerId="ADAL" clId="{3E5A5CA3-6AE8-459D-AC2E-89DFF141BA7D}" dt="2024-06-01T13:30:50.185" v="6614"/>
              <pc2:cmMkLst xmlns:pc2="http://schemas.microsoft.com/office/powerpoint/2019/9/main/command">
                <pc:docMk/>
                <pc:sldMk cId="1216088723" sldId="2145705332"/>
                <pc2:cmMk id="{C8EC7487-DF5A-45EC-816B-E884D7042014}"/>
              </pc2:cmMkLst>
            </pc226:cmChg>
          </p:ext>
        </pc:extLst>
      </pc:sldChg>
      <pc:sldChg chg="modSp mod delCm">
        <pc:chgData name="Jacob Bedford" userId="84e525e2-67f6-469d-8308-fdd58f162e61" providerId="ADAL" clId="{3E5A5CA3-6AE8-459D-AC2E-89DFF141BA7D}" dt="2024-05-25T10:41:38.653" v="3443" actId="20577"/>
        <pc:sldMkLst>
          <pc:docMk/>
          <pc:sldMk cId="500191164" sldId="2145705333"/>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0:41:27.888" v="3431"/>
              <pc2:cmMkLst xmlns:pc2="http://schemas.microsoft.com/office/powerpoint/2019/9/main/command">
                <pc:docMk/>
                <pc:sldMk cId="500191164" sldId="2145705333"/>
                <pc2:cmMk id="{7699C755-29C8-4939-ABA9-B739ACC19C95}"/>
              </pc2:cmMkLst>
            </pc226:cmChg>
            <pc226:cmChg xmlns:pc226="http://schemas.microsoft.com/office/powerpoint/2022/06/main/command" chg="del">
              <pc226:chgData name="Jacob Bedford" userId="84e525e2-67f6-469d-8308-fdd58f162e61" providerId="ADAL" clId="{3E5A5CA3-6AE8-459D-AC2E-89DFF141BA7D}" dt="2024-05-25T10:41:25.368" v="3430"/>
              <pc2:cmMkLst xmlns:pc2="http://schemas.microsoft.com/office/powerpoint/2019/9/main/command">
                <pc:docMk/>
                <pc:sldMk cId="500191164" sldId="2145705333"/>
                <pc2:cmMk id="{2F416AA9-EEE4-4BEB-96F5-756CBDCC80DC}"/>
              </pc2:cmMkLst>
            </pc226:cmChg>
          </p:ext>
        </pc:extLst>
      </pc:sldChg>
      <pc:sldChg chg="modSp mod delCm">
        <pc:chgData name="Jacob Bedford" userId="84e525e2-67f6-469d-8308-fdd58f162e61" providerId="ADAL" clId="{3E5A5CA3-6AE8-459D-AC2E-89DFF141BA7D}" dt="2024-05-25T10:41:54.875" v="3453" actId="207"/>
        <pc:sldMkLst>
          <pc:docMk/>
          <pc:sldMk cId="2484499983" sldId="2145705334"/>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3E5A5CA3-6AE8-459D-AC2E-89DFF141BA7D}" dt="2024-05-25T10:02:34.191" v="1113"/>
              <pc2:cmMkLst xmlns:pc2="http://schemas.microsoft.com/office/powerpoint/2019/9/main/command">
                <pc:docMk/>
                <pc:sldMk cId="2484499983" sldId="2145705334"/>
                <pc2:cmMk id="{0B82EA29-CD6B-402D-9EF2-0C43E634E188}"/>
              </pc2:cmMkLst>
            </pc226:cmChg>
          </p:ext>
        </pc:extLst>
      </pc:sldChg>
      <pc:sldChg chg="addSp delSp modSp mod">
        <pc:chgData name="Jacob Bedford" userId="84e525e2-67f6-469d-8308-fdd58f162e61" providerId="ADAL" clId="{3E5A5CA3-6AE8-459D-AC2E-89DFF141BA7D}" dt="2024-05-25T18:33:31.597" v="6220" actId="20577"/>
        <pc:sldMkLst>
          <pc:docMk/>
          <pc:sldMk cId="3545157983" sldId="2145705335"/>
        </pc:sldMkLst>
      </pc:sldChg>
      <pc:sldChg chg="addSp delSp modSp new mod delCm modCm modNotesTx">
        <pc:chgData name="Jacob Bedford" userId="84e525e2-67f6-469d-8308-fdd58f162e61" providerId="ADAL" clId="{3E5A5CA3-6AE8-459D-AC2E-89DFF141BA7D}" dt="2024-06-01T13:21:55.383" v="6417"/>
        <pc:sldMkLst>
          <pc:docMk/>
          <pc:sldMk cId="87823532" sldId="2145705336"/>
        </pc:sldMkLst>
        <pc:extLst>
          <p:ext xmlns:p="http://schemas.openxmlformats.org/presentationml/2006/main" uri="{D6D511B9-2390-475A-947B-AFAB55BFBCF1}">
            <pc226:cmChg xmlns:pc226="http://schemas.microsoft.com/office/powerpoint/2022/06/main/command" chg="del mod">
              <pc226:chgData name="Jacob Bedford" userId="84e525e2-67f6-469d-8308-fdd58f162e61" providerId="ADAL" clId="{3E5A5CA3-6AE8-459D-AC2E-89DFF141BA7D}" dt="2024-06-01T13:21:55.383" v="6417"/>
              <pc2:cmMkLst xmlns:pc2="http://schemas.microsoft.com/office/powerpoint/2019/9/main/command">
                <pc:docMk/>
                <pc:sldMk cId="87823532" sldId="2145705336"/>
                <pc2:cmMk id="{6A918456-E21C-41F8-BA5F-E58D75C58876}"/>
              </pc2:cmMkLst>
            </pc226:cmChg>
          </p:ext>
        </pc:extLst>
      </pc:sldChg>
      <pc:sldChg chg="add del">
        <pc:chgData name="Jacob Bedford" userId="84e525e2-67f6-469d-8308-fdd58f162e61" providerId="ADAL" clId="{3E5A5CA3-6AE8-459D-AC2E-89DFF141BA7D}" dt="2024-05-25T16:48:28.317" v="5220" actId="47"/>
        <pc:sldMkLst>
          <pc:docMk/>
          <pc:sldMk cId="970602502" sldId="2145705336"/>
        </pc:sldMkLst>
      </pc:sldChg>
      <pc:sldChg chg="new del">
        <pc:chgData name="Jacob Bedford" userId="84e525e2-67f6-469d-8308-fdd58f162e61" providerId="ADAL" clId="{3E5A5CA3-6AE8-459D-AC2E-89DFF141BA7D}" dt="2024-05-25T16:48:59.217" v="5222" actId="680"/>
        <pc:sldMkLst>
          <pc:docMk/>
          <pc:sldMk cId="2683964769" sldId="2145705336"/>
        </pc:sldMkLst>
      </pc:sldChg>
      <pc:sldChg chg="new del">
        <pc:chgData name="Jacob Bedford" userId="84e525e2-67f6-469d-8308-fdd58f162e61" providerId="ADAL" clId="{3E5A5CA3-6AE8-459D-AC2E-89DFF141BA7D}" dt="2024-05-25T17:20:00.646" v="5795" actId="47"/>
        <pc:sldMkLst>
          <pc:docMk/>
          <pc:sldMk cId="2011310546" sldId="2145705337"/>
        </pc:sldMkLst>
      </pc:sldChg>
      <pc:sldChg chg="addSp modSp mod">
        <pc:chgData name="Jacob Bedford" userId="84e525e2-67f6-469d-8308-fdd58f162e61" providerId="ADAL" clId="{3E5A5CA3-6AE8-459D-AC2E-89DFF141BA7D}" dt="2024-05-26T15:05:31.568" v="6405" actId="207"/>
        <pc:sldMkLst>
          <pc:docMk/>
          <pc:sldMk cId="3363049206" sldId="2145705337"/>
        </pc:sldMkLst>
      </pc:sldChg>
      <pc:sldMasterChg chg="delSldLayout">
        <pc:chgData name="Jacob Bedford" userId="84e525e2-67f6-469d-8308-fdd58f162e61" providerId="ADAL" clId="{3E5A5CA3-6AE8-459D-AC2E-89DFF141BA7D}" dt="2024-05-25T16:48:28.317" v="5220" actId="47"/>
        <pc:sldMasterMkLst>
          <pc:docMk/>
          <pc:sldMasterMk cId="3810467253" sldId="2147484123"/>
        </pc:sldMasterMkLst>
        <pc:sldLayoutChg chg="del">
          <pc:chgData name="Jacob Bedford" userId="84e525e2-67f6-469d-8308-fdd58f162e61" providerId="ADAL" clId="{3E5A5CA3-6AE8-459D-AC2E-89DFF141BA7D}" dt="2024-05-25T16:48:28.317" v="5220" actId="47"/>
          <pc:sldLayoutMkLst>
            <pc:docMk/>
            <pc:sldMasterMk cId="3810467253" sldId="2147484123"/>
            <pc:sldLayoutMk cId="2660806335" sldId="2147484126"/>
          </pc:sldLayoutMkLst>
        </pc:sldLayoutChg>
      </pc:sldMasterChg>
    </pc:docChg>
  </pc:docChgLst>
  <pc:docChgLst>
    <pc:chgData name="aime.rankin@unep-wcmc.org" userId="S::urn:spo:guest#aime.rankin@unep-wcmc.org::" providerId="AD" clId="Web-{C8CAB998-39FB-43AD-A7F0-D58ECDEA476B}"/>
    <pc:docChg chg="addSld modSld">
      <pc:chgData name="aime.rankin@unep-wcmc.org" userId="S::urn:spo:guest#aime.rankin@unep-wcmc.org::" providerId="AD" clId="Web-{C8CAB998-39FB-43AD-A7F0-D58ECDEA476B}" dt="2024-05-23T16:52:27.741" v="76" actId="20577"/>
      <pc:docMkLst>
        <pc:docMk/>
      </pc:docMkLst>
      <pc:sldChg chg="modSp addCm">
        <pc:chgData name="aime.rankin@unep-wcmc.org" userId="S::urn:spo:guest#aime.rankin@unep-wcmc.org::" providerId="AD" clId="Web-{C8CAB998-39FB-43AD-A7F0-D58ECDEA476B}" dt="2024-05-23T16:40:04.534" v="6" actId="14100"/>
        <pc:sldMkLst>
          <pc:docMk/>
          <pc:sldMk cId="354937369" sldId="2145705278"/>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C8CAB998-39FB-43AD-A7F0-D58ECDEA476B}" dt="2024-05-23T16:39:50.768" v="5"/>
              <pc2:cmMkLst xmlns:pc2="http://schemas.microsoft.com/office/powerpoint/2019/9/main/command">
                <pc:docMk/>
                <pc:sldMk cId="354937369" sldId="2145705278"/>
                <pc2:cmMk id="{CC86A098-89CC-49D7-9A7D-CDBE57514558}"/>
              </pc2:cmMkLst>
            </pc226:cmChg>
          </p:ext>
        </pc:extLst>
      </pc:sldChg>
      <pc:sldChg chg="modSp addCm">
        <pc:chgData name="aime.rankin@unep-wcmc.org" userId="S::urn:spo:guest#aime.rankin@unep-wcmc.org::" providerId="AD" clId="Web-{C8CAB998-39FB-43AD-A7F0-D58ECDEA476B}" dt="2024-05-23T16:51:40.662" v="72"/>
        <pc:sldMkLst>
          <pc:docMk/>
          <pc:sldMk cId="3227522680" sldId="2145705280"/>
        </pc:sldMkLst>
        <pc:extLst>
          <p:ext xmlns:p="http://schemas.openxmlformats.org/presentationml/2006/main" uri="{D6D511B9-2390-475A-947B-AFAB55BFBCF1}">
            <pc226:cmChg xmlns:pc226="http://schemas.microsoft.com/office/powerpoint/2022/06/main/command" chg="add">
              <pc226:chgData name="aime.rankin@unep-wcmc.org" userId="S::urn:spo:guest#aime.rankin@unep-wcmc.org::" providerId="AD" clId="Web-{C8CAB998-39FB-43AD-A7F0-D58ECDEA476B}" dt="2024-05-23T16:51:40.662" v="72"/>
              <pc2:cmMkLst xmlns:pc2="http://schemas.microsoft.com/office/powerpoint/2019/9/main/command">
                <pc:docMk/>
                <pc:sldMk cId="3227522680" sldId="2145705280"/>
                <pc2:cmMk id="{F90706EB-5DA8-422A-BE8F-566317BE9D6B}"/>
              </pc2:cmMkLst>
            </pc226:cmChg>
          </p:ext>
        </pc:extLst>
      </pc:sldChg>
      <pc:sldChg chg="modSp add replId modNotes">
        <pc:chgData name="aime.rankin@unep-wcmc.org" userId="S::urn:spo:guest#aime.rankin@unep-wcmc.org::" providerId="AD" clId="Web-{C8CAB998-39FB-43AD-A7F0-D58ECDEA476B}" dt="2024-05-23T16:52:27.741" v="76" actId="20577"/>
        <pc:sldMkLst>
          <pc:docMk/>
          <pc:sldMk cId="1216088723" sldId="2145705332"/>
        </pc:sldMkLst>
      </pc:sldChg>
    </pc:docChg>
  </pc:docChgLst>
  <pc:docChgLst>
    <pc:chgData name="emma.calhoun@unep-wcmc.org" userId="S::urn:spo:guest#emma.calhoun@unep-wcmc.org::" providerId="AD" clId="Web-{80962283-0F38-4D60-6930-3FD9E6650DE2}"/>
    <pc:docChg chg="addSld modSld">
      <pc:chgData name="emma.calhoun@unep-wcmc.org" userId="S::urn:spo:guest#emma.calhoun@unep-wcmc.org::" providerId="AD" clId="Web-{80962283-0F38-4D60-6930-3FD9E6650DE2}" dt="2024-06-03T14:54:53.825" v="248" actId="20577"/>
      <pc:docMkLst>
        <pc:docMk/>
      </pc:docMkLst>
      <pc:sldChg chg="addSp">
        <pc:chgData name="emma.calhoun@unep-wcmc.org" userId="S::urn:spo:guest#emma.calhoun@unep-wcmc.org::" providerId="AD" clId="Web-{80962283-0F38-4D60-6930-3FD9E6650DE2}" dt="2024-06-03T14:39:48.433" v="40"/>
        <pc:sldMkLst>
          <pc:docMk/>
          <pc:sldMk cId="2268259182" sldId="2145705284"/>
        </pc:sldMkLst>
      </pc:sldChg>
      <pc:sldChg chg="modSp">
        <pc:chgData name="emma.calhoun@unep-wcmc.org" userId="S::urn:spo:guest#emma.calhoun@unep-wcmc.org::" providerId="AD" clId="Web-{80962283-0F38-4D60-6930-3FD9E6650DE2}" dt="2024-06-03T14:45:25.211" v="90" actId="1076"/>
        <pc:sldMkLst>
          <pc:docMk/>
          <pc:sldMk cId="2725816755" sldId="2145705295"/>
        </pc:sldMkLst>
      </pc:sldChg>
      <pc:sldChg chg="addSp delSp modSp">
        <pc:chgData name="emma.calhoun@unep-wcmc.org" userId="S::urn:spo:guest#emma.calhoun@unep-wcmc.org::" providerId="AD" clId="Web-{80962283-0F38-4D60-6930-3FD9E6650DE2}" dt="2024-06-03T14:46:18.010" v="116" actId="1076"/>
        <pc:sldMkLst>
          <pc:docMk/>
          <pc:sldMk cId="2800953340" sldId="2145705297"/>
        </pc:sldMkLst>
      </pc:sldChg>
      <pc:sldChg chg="modSp">
        <pc:chgData name="emma.calhoun@unep-wcmc.org" userId="S::urn:spo:guest#emma.calhoun@unep-wcmc.org::" providerId="AD" clId="Web-{80962283-0F38-4D60-6930-3FD9E6650DE2}" dt="2024-06-03T14:47:48.169" v="141" actId="20577"/>
        <pc:sldMkLst>
          <pc:docMk/>
          <pc:sldMk cId="2784721735" sldId="2145705300"/>
        </pc:sldMkLst>
      </pc:sldChg>
      <pc:sldChg chg="addSp delSp modSp">
        <pc:chgData name="emma.calhoun@unep-wcmc.org" userId="S::urn:spo:guest#emma.calhoun@unep-wcmc.org::" providerId="AD" clId="Web-{80962283-0F38-4D60-6930-3FD9E6650DE2}" dt="2024-06-03T14:47:55.997" v="144"/>
        <pc:sldMkLst>
          <pc:docMk/>
          <pc:sldMk cId="1561560927" sldId="2145705301"/>
        </pc:sldMkLst>
      </pc:sldChg>
      <pc:sldChg chg="modSp">
        <pc:chgData name="emma.calhoun@unep-wcmc.org" userId="S::urn:spo:guest#emma.calhoun@unep-wcmc.org::" providerId="AD" clId="Web-{80962283-0F38-4D60-6930-3FD9E6650DE2}" dt="2024-06-03T14:51:39.740" v="183" actId="1076"/>
        <pc:sldMkLst>
          <pc:docMk/>
          <pc:sldMk cId="2144440760" sldId="2145705303"/>
        </pc:sldMkLst>
      </pc:sldChg>
      <pc:sldChg chg="addSp delSp modSp">
        <pc:chgData name="emma.calhoun@unep-wcmc.org" userId="S::urn:spo:guest#emma.calhoun@unep-wcmc.org::" providerId="AD" clId="Web-{80962283-0F38-4D60-6930-3FD9E6650DE2}" dt="2024-06-03T14:51:49.646" v="186"/>
        <pc:sldMkLst>
          <pc:docMk/>
          <pc:sldMk cId="2066321549" sldId="2145705304"/>
        </pc:sldMkLst>
      </pc:sldChg>
      <pc:sldChg chg="addSp delSp modSp">
        <pc:chgData name="emma.calhoun@unep-wcmc.org" userId="S::urn:spo:guest#emma.calhoun@unep-wcmc.org::" providerId="AD" clId="Web-{80962283-0F38-4D60-6930-3FD9E6650DE2}" dt="2024-06-03T14:52:16.210" v="217" actId="1076"/>
        <pc:sldMkLst>
          <pc:docMk/>
          <pc:sldMk cId="3041964342" sldId="2145705305"/>
        </pc:sldMkLst>
      </pc:sldChg>
      <pc:sldChg chg="addSp delSp modSp">
        <pc:chgData name="emma.calhoun@unep-wcmc.org" userId="S::urn:spo:guest#emma.calhoun@unep-wcmc.org::" providerId="AD" clId="Web-{80962283-0F38-4D60-6930-3FD9E6650DE2}" dt="2024-06-03T14:52:23.866" v="220"/>
        <pc:sldMkLst>
          <pc:docMk/>
          <pc:sldMk cId="272248942" sldId="2145705306"/>
        </pc:sldMkLst>
      </pc:sldChg>
      <pc:sldChg chg="addSp delSp modSp">
        <pc:chgData name="emma.calhoun@unep-wcmc.org" userId="S::urn:spo:guest#emma.calhoun@unep-wcmc.org::" providerId="AD" clId="Web-{80962283-0F38-4D60-6930-3FD9E6650DE2}" dt="2024-06-03T14:52:32.429" v="223"/>
        <pc:sldMkLst>
          <pc:docMk/>
          <pc:sldMk cId="889794059" sldId="2145705307"/>
        </pc:sldMkLst>
      </pc:sldChg>
      <pc:sldChg chg="addSp delSp modSp">
        <pc:chgData name="emma.calhoun@unep-wcmc.org" userId="S::urn:spo:guest#emma.calhoun@unep-wcmc.org::" providerId="AD" clId="Web-{80962283-0F38-4D60-6930-3FD9E6650DE2}" dt="2024-06-03T14:53:27.337" v="236" actId="1076"/>
        <pc:sldMkLst>
          <pc:docMk/>
          <pc:sldMk cId="1217502025" sldId="2145705308"/>
        </pc:sldMkLst>
      </pc:sldChg>
      <pc:sldChg chg="addSp delSp modSp">
        <pc:chgData name="emma.calhoun@unep-wcmc.org" userId="S::urn:spo:guest#emma.calhoun@unep-wcmc.org::" providerId="AD" clId="Web-{80962283-0F38-4D60-6930-3FD9E6650DE2}" dt="2024-06-03T14:53:52.338" v="242" actId="1076"/>
        <pc:sldMkLst>
          <pc:docMk/>
          <pc:sldMk cId="88059566" sldId="2145705309"/>
        </pc:sldMkLst>
      </pc:sldChg>
      <pc:sldChg chg="addSp delSp modSp">
        <pc:chgData name="emma.calhoun@unep-wcmc.org" userId="S::urn:spo:guest#emma.calhoun@unep-wcmc.org::" providerId="AD" clId="Web-{80962283-0F38-4D60-6930-3FD9E6650DE2}" dt="2024-06-03T14:53:46.026" v="241" actId="1076"/>
        <pc:sldMkLst>
          <pc:docMk/>
          <pc:sldMk cId="2291048546" sldId="2145705310"/>
        </pc:sldMkLst>
      </pc:sldChg>
      <pc:sldChg chg="addSp delSp modSp">
        <pc:chgData name="emma.calhoun@unep-wcmc.org" userId="S::urn:spo:guest#emma.calhoun@unep-wcmc.org::" providerId="AD" clId="Web-{80962283-0F38-4D60-6930-3FD9E6650DE2}" dt="2024-06-03T14:46:30.948" v="131" actId="20577"/>
        <pc:sldMkLst>
          <pc:docMk/>
          <pc:sldMk cId="1372371461" sldId="2145705320"/>
        </pc:sldMkLst>
      </pc:sldChg>
      <pc:sldChg chg="addSp delSp modSp">
        <pc:chgData name="emma.calhoun@unep-wcmc.org" userId="S::urn:spo:guest#emma.calhoun@unep-wcmc.org::" providerId="AD" clId="Web-{80962283-0F38-4D60-6930-3FD9E6650DE2}" dt="2024-06-03T14:45:59.556" v="97" actId="20577"/>
        <pc:sldMkLst>
          <pc:docMk/>
          <pc:sldMk cId="2034946555" sldId="2145705321"/>
        </pc:sldMkLst>
      </pc:sldChg>
      <pc:sldChg chg="addSp delSp modSp">
        <pc:chgData name="emma.calhoun@unep-wcmc.org" userId="S::urn:spo:guest#emma.calhoun@unep-wcmc.org::" providerId="AD" clId="Web-{80962283-0F38-4D60-6930-3FD9E6650DE2}" dt="2024-06-03T14:45:03.163" v="87"/>
        <pc:sldMkLst>
          <pc:docMk/>
          <pc:sldMk cId="1611343995" sldId="2145705323"/>
        </pc:sldMkLst>
      </pc:sldChg>
      <pc:sldChg chg="addSp delSp modSp">
        <pc:chgData name="emma.calhoun@unep-wcmc.org" userId="S::urn:spo:guest#emma.calhoun@unep-wcmc.org::" providerId="AD" clId="Web-{80962283-0F38-4D60-6930-3FD9E6650DE2}" dt="2024-06-03T14:49:15.672" v="157"/>
        <pc:sldMkLst>
          <pc:docMk/>
          <pc:sldMk cId="399173213" sldId="2145705324"/>
        </pc:sldMkLst>
      </pc:sldChg>
      <pc:sldChg chg="addSp modSp">
        <pc:chgData name="emma.calhoun@unep-wcmc.org" userId="S::urn:spo:guest#emma.calhoun@unep-wcmc.org::" providerId="AD" clId="Web-{80962283-0F38-4D60-6930-3FD9E6650DE2}" dt="2024-06-03T14:47:32.325" v="139"/>
        <pc:sldMkLst>
          <pc:docMk/>
          <pc:sldMk cId="2804675390" sldId="2145705325"/>
        </pc:sldMkLst>
      </pc:sldChg>
      <pc:sldChg chg="addSp modSp">
        <pc:chgData name="emma.calhoun@unep-wcmc.org" userId="S::urn:spo:guest#emma.calhoun@unep-wcmc.org::" providerId="AD" clId="Web-{80962283-0F38-4D60-6930-3FD9E6650DE2}" dt="2024-06-03T14:51:32.208" v="181" actId="14100"/>
        <pc:sldMkLst>
          <pc:docMk/>
          <pc:sldMk cId="2635814077" sldId="2145705326"/>
        </pc:sldMkLst>
      </pc:sldChg>
      <pc:sldChg chg="modSp">
        <pc:chgData name="emma.calhoun@unep-wcmc.org" userId="S::urn:spo:guest#emma.calhoun@unep-wcmc.org::" providerId="AD" clId="Web-{80962283-0F38-4D60-6930-3FD9E6650DE2}" dt="2024-06-03T14:54:53.825" v="248" actId="20577"/>
        <pc:sldMkLst>
          <pc:docMk/>
          <pc:sldMk cId="3823928641" sldId="2145705330"/>
        </pc:sldMkLst>
      </pc:sldChg>
      <pc:sldChg chg="modSp">
        <pc:chgData name="emma.calhoun@unep-wcmc.org" userId="S::urn:spo:guest#emma.calhoun@unep-wcmc.org::" providerId="AD" clId="Web-{80962283-0F38-4D60-6930-3FD9E6650DE2}" dt="2024-06-03T14:54:10.526" v="246" actId="1076"/>
        <pc:sldMkLst>
          <pc:docMk/>
          <pc:sldMk cId="3363049206" sldId="2145705337"/>
        </pc:sldMkLst>
      </pc:sldChg>
      <pc:sldChg chg="addSp delSp modSp add replId">
        <pc:chgData name="emma.calhoun@unep-wcmc.org" userId="S::urn:spo:guest#emma.calhoun@unep-wcmc.org::" providerId="AD" clId="Web-{80962283-0F38-4D60-6930-3FD9E6650DE2}" dt="2024-06-03T14:39:02.900" v="39" actId="20577"/>
        <pc:sldMkLst>
          <pc:docMk/>
          <pc:sldMk cId="3249216731" sldId="214570533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606483-C9C8-4F5F-9BA8-A1FF581C570B}" type="datetimeFigureOut">
              <a:t>6/3/2025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5971BB-2361-4F7C-B860-3A1C50FC42C2}" type="slidenum">
              <a:t>‹#›</a:t>
            </a:fld>
            <a:endParaRPr lang="en-GB"/>
          </a:p>
        </p:txBody>
      </p:sp>
    </p:spTree>
    <p:extLst>
      <p:ext uri="{BB962C8B-B14F-4D97-AF65-F5344CB8AC3E}">
        <p14:creationId xmlns:p14="http://schemas.microsoft.com/office/powerpoint/2010/main" val="1927778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1</a:t>
            </a:fld>
            <a:endParaRPr lang="en-GB"/>
          </a:p>
        </p:txBody>
      </p:sp>
    </p:spTree>
    <p:extLst>
      <p:ext uri="{BB962C8B-B14F-4D97-AF65-F5344CB8AC3E}">
        <p14:creationId xmlns:p14="http://schemas.microsoft.com/office/powerpoint/2010/main" val="629108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E7EBE-CC0B-26C4-3BDF-4449B2425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B712DB-C6D8-D384-A970-E29DCF1DC8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EDABD0-933E-FEDA-02F1-260646C48ED0}"/>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686E2BD2-E814-91D9-BB07-F07E9016608B}"/>
              </a:ext>
            </a:extLst>
          </p:cNvPr>
          <p:cNvSpPr>
            <a:spLocks noGrp="1"/>
          </p:cNvSpPr>
          <p:nvPr>
            <p:ph type="sldNum" sz="quarter" idx="5"/>
          </p:nvPr>
        </p:nvSpPr>
        <p:spPr/>
        <p:txBody>
          <a:bodyPr/>
          <a:lstStyle/>
          <a:p>
            <a:fld id="{A55971BB-2361-4F7C-B860-3A1C50FC42C2}" type="slidenum">
              <a:rPr lang="en-GB" smtClean="0"/>
              <a:t>2</a:t>
            </a:fld>
            <a:endParaRPr lang="en-GB"/>
          </a:p>
        </p:txBody>
      </p:sp>
    </p:spTree>
    <p:extLst>
      <p:ext uri="{BB962C8B-B14F-4D97-AF65-F5344CB8AC3E}">
        <p14:creationId xmlns:p14="http://schemas.microsoft.com/office/powerpoint/2010/main" val="3564410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to this module on using accounting approaches to track site-level biodiversity performance, prepared by the Align project. </a:t>
            </a:r>
          </a:p>
          <a:p>
            <a:endParaRPr lang="en-US"/>
          </a:p>
          <a:p>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3</a:t>
            </a:fld>
            <a:endParaRPr lang="en-GB"/>
          </a:p>
        </p:txBody>
      </p:sp>
    </p:spTree>
    <p:extLst>
      <p:ext uri="{BB962C8B-B14F-4D97-AF65-F5344CB8AC3E}">
        <p14:creationId xmlns:p14="http://schemas.microsoft.com/office/powerpoint/2010/main" val="1648117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nl-NL"/>
              <a:t>This module is structured in three parts. Including worked through examples and interactive activities. </a:t>
            </a:r>
          </a:p>
          <a:p>
            <a:endParaRPr lang="nl-NL"/>
          </a:p>
          <a:p>
            <a:endParaRPr lang="nl-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7B29BA-B0A6-489D-AE91-5763953DAA9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4322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The module has 5 core learning objectives.</a:t>
            </a:r>
          </a:p>
          <a:p>
            <a:endParaRPr lang="en-US"/>
          </a:p>
        </p:txBody>
      </p:sp>
    </p:spTree>
    <p:extLst>
      <p:ext uri="{BB962C8B-B14F-4D97-AF65-F5344CB8AC3E}">
        <p14:creationId xmlns:p14="http://schemas.microsoft.com/office/powerpoint/2010/main" val="2373818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This module has three core learning objectives.</a:t>
            </a:r>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8</a:t>
            </a:fld>
            <a:endParaRPr lang="en-GB"/>
          </a:p>
        </p:txBody>
      </p:sp>
    </p:spTree>
    <p:extLst>
      <p:ext uri="{BB962C8B-B14F-4D97-AF65-F5344CB8AC3E}">
        <p14:creationId xmlns:p14="http://schemas.microsoft.com/office/powerpoint/2010/main" val="3259120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Accounting – the process of identifying, measuring, recording, </a:t>
            </a:r>
            <a:r>
              <a:rPr lang="en-US" err="1"/>
              <a:t>summarising</a:t>
            </a:r>
            <a:r>
              <a:rPr lang="en-US"/>
              <a:t> and reporting the biophysical state of biodiversity assets and the periodic and accumulated net changes to those assets – can be used to </a:t>
            </a:r>
            <a:r>
              <a:rPr lang="en-US" err="1"/>
              <a:t>organise</a:t>
            </a:r>
            <a:r>
              <a:rPr lang="en-US"/>
              <a:t> measurements of biodiversity or natural capital stocks and ecosystem service flows. This continued ‘accounting’ is therefore different from more ad-hoc application of measurement approaches.</a:t>
            </a:r>
          </a:p>
          <a:p>
            <a:endParaRPr lang="en-US"/>
          </a:p>
          <a:p>
            <a:endParaRPr lang="en-US"/>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mostly a repetition of what is on the slide already $text removed as recommended </a:t>
            </a:r>
          </a:p>
        </p:txBody>
      </p:sp>
      <p:sp>
        <p:nvSpPr>
          <p:cNvPr id="4" name="Slide Number Placeholder 3"/>
          <p:cNvSpPr>
            <a:spLocks noGrp="1"/>
          </p:cNvSpPr>
          <p:nvPr>
            <p:ph type="sldNum" sz="quarter" idx="5"/>
          </p:nvPr>
        </p:nvSpPr>
        <p:spPr/>
        <p:txBody>
          <a:bodyPr/>
          <a:lstStyle/>
          <a:p>
            <a:fld id="{647A29E8-8DB5-4F6C-AAD6-232C53DE562F}" type="slidenum">
              <a:rPr lang="en-US" smtClean="0"/>
              <a:t>9</a:t>
            </a:fld>
            <a:endParaRPr lang="en-US"/>
          </a:p>
        </p:txBody>
      </p:sp>
    </p:spTree>
    <p:extLst>
      <p:ext uri="{BB962C8B-B14F-4D97-AF65-F5344CB8AC3E}">
        <p14:creationId xmlns:p14="http://schemas.microsoft.com/office/powerpoint/2010/main" val="3879398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Biodiversity measurements </a:t>
            </a:r>
            <a:r>
              <a:rPr lang="en-US" err="1"/>
              <a:t>organised</a:t>
            </a:r>
            <a:r>
              <a:rPr lang="en-US"/>
              <a:t> via an accounting framework enables the provision of standardised, comparable and high-quality information both for screening of biodiversity risks and for understanding biodiversity impact and dependencies. Accounting can be used for both internal management of biodiversity and disclosure of corporate biodiversity performance to stakeholders.</a:t>
            </a:r>
          </a:p>
          <a:p>
            <a:endParaRPr lang="en-US"/>
          </a:p>
          <a:p>
            <a:endParaRPr lang="en-US"/>
          </a:p>
        </p:txBody>
      </p:sp>
      <p:sp>
        <p:nvSpPr>
          <p:cNvPr id="4" name="Slide Number Placeholder 3"/>
          <p:cNvSpPr>
            <a:spLocks noGrp="1"/>
          </p:cNvSpPr>
          <p:nvPr>
            <p:ph type="sldNum" sz="quarter" idx="5"/>
          </p:nvPr>
        </p:nvSpPr>
        <p:spPr/>
        <p:txBody>
          <a:bodyPr/>
          <a:lstStyle/>
          <a:p>
            <a:fld id="{647A29E8-8DB5-4F6C-AAD6-232C53DE562F}" type="slidenum">
              <a:rPr lang="en-US" smtClean="0"/>
              <a:t>10</a:t>
            </a:fld>
            <a:endParaRPr lang="en-US"/>
          </a:p>
        </p:txBody>
      </p:sp>
    </p:spTree>
    <p:extLst>
      <p:ext uri="{BB962C8B-B14F-4D97-AF65-F5344CB8AC3E}">
        <p14:creationId xmlns:p14="http://schemas.microsoft.com/office/powerpoint/2010/main" val="3478139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application of </a:t>
            </a:r>
            <a:r>
              <a:rPr lang="en-US" err="1"/>
              <a:t>formalised</a:t>
            </a:r>
            <a:r>
              <a:rPr lang="en-US"/>
              <a:t> accounting approaches to biodiversity is still mostly immature. However, it is developing. </a:t>
            </a:r>
          </a:p>
          <a:p>
            <a:endParaRPr lang="en-US"/>
          </a:p>
          <a:p>
            <a:r>
              <a:rPr lang="en-US"/>
              <a:t> The understanding of corporate biodiversity accounting is relatively limited, hence, there is a need to build understanding and capacity to undertake accounting over time. In the first instance, starting to apply accounting elements in the context of biodiversity measurement could lead to greater transparency and uptake of such approaches. It requires methodologies that use spatially explicit data. </a:t>
            </a:r>
          </a:p>
          <a:p>
            <a:r>
              <a:rPr lang="en-US"/>
              <a:t>Today, businesses measure their biodiversity risks and impacts mostly via ad hoc assessments with a focus on the negative impacts. </a:t>
            </a:r>
            <a:r>
              <a:rPr lang="en-US" err="1"/>
              <a:t>Formalised</a:t>
            </a:r>
            <a:r>
              <a:rPr lang="en-US"/>
              <a:t> biodiversity accounting can enhance the </a:t>
            </a:r>
            <a:r>
              <a:rPr lang="en-US" err="1"/>
              <a:t>rigour</a:t>
            </a:r>
            <a:r>
              <a:rPr lang="en-US"/>
              <a:t> and value of measurement methods for business decision-making. It facilitates accurate tracking of gains and losses in biodiversity over time. </a:t>
            </a:r>
          </a:p>
          <a:p>
            <a:endParaRPr lang="en-US"/>
          </a:p>
          <a:p>
            <a:r>
              <a:rPr lang="en-US"/>
              <a:t>We will touch on many of the concepts in this diagram as we go through the module, but core to corporate biodiversity accounting, according to the Align recommendations is:</a:t>
            </a:r>
          </a:p>
          <a:p>
            <a:pPr marL="0" indent="0">
              <a:buFont typeface="Arial" panose="020B0604020202020204" pitchFamily="34" charset="0"/>
              <a:buNone/>
            </a:pPr>
            <a:r>
              <a:rPr lang="en-US"/>
              <a:t>■ An ecosystem asset register or impact inventory </a:t>
            </a:r>
          </a:p>
          <a:p>
            <a:pPr marL="0" indent="0">
              <a:buFont typeface="Arial" panose="020B0604020202020204" pitchFamily="34" charset="0"/>
              <a:buNone/>
            </a:pPr>
            <a:r>
              <a:rPr lang="en-US"/>
              <a:t>■ Employ measurement techniques that use spatially explicit data </a:t>
            </a:r>
          </a:p>
          <a:p>
            <a:pPr marL="0" indent="0">
              <a:buFont typeface="Arial" panose="020B0604020202020204" pitchFamily="34" charset="0"/>
              <a:buNone/>
            </a:pPr>
            <a:r>
              <a:rPr lang="en-US"/>
              <a:t>■ Measure net change applying the principle of ecological equivalency (like-for-like) </a:t>
            </a:r>
          </a:p>
          <a:p>
            <a:pPr marL="0" indent="0">
              <a:buFont typeface="Arial" panose="020B0604020202020204" pitchFamily="34" charset="0"/>
              <a:buNone/>
            </a:pPr>
            <a:r>
              <a:rPr lang="en-US"/>
              <a:t>■ Compile statements of periodic and accumulated changes</a:t>
            </a:r>
          </a:p>
          <a:p>
            <a:endParaRPr lang="en-US"/>
          </a:p>
          <a:p>
            <a:endParaRPr lang="en-US"/>
          </a:p>
          <a:p>
            <a:endParaRPr lang="en-US"/>
          </a:p>
        </p:txBody>
      </p:sp>
      <p:sp>
        <p:nvSpPr>
          <p:cNvPr id="4" name="Slide Number Placeholder 3"/>
          <p:cNvSpPr>
            <a:spLocks noGrp="1"/>
          </p:cNvSpPr>
          <p:nvPr>
            <p:ph type="sldNum" sz="quarter" idx="5"/>
          </p:nvPr>
        </p:nvSpPr>
        <p:spPr/>
        <p:txBody>
          <a:bodyPr/>
          <a:lstStyle/>
          <a:p>
            <a:fld id="{647A29E8-8DB5-4F6C-AAD6-232C53DE562F}" type="slidenum">
              <a:rPr lang="en-US" smtClean="0"/>
              <a:t>11</a:t>
            </a:fld>
            <a:endParaRPr lang="en-US"/>
          </a:p>
        </p:txBody>
      </p:sp>
    </p:spTree>
    <p:extLst>
      <p:ext uri="{BB962C8B-B14F-4D97-AF65-F5344CB8AC3E}">
        <p14:creationId xmlns:p14="http://schemas.microsoft.com/office/powerpoint/2010/main" val="1618020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647A29E8-8DB5-4F6C-AAD6-232C53DE562F}" type="slidenum">
              <a:rPr lang="en-US" smtClean="0"/>
              <a:t>12</a:t>
            </a:fld>
            <a:endParaRPr lang="en-US"/>
          </a:p>
        </p:txBody>
      </p:sp>
    </p:spTree>
    <p:extLst>
      <p:ext uri="{BB962C8B-B14F-4D97-AF65-F5344CB8AC3E}">
        <p14:creationId xmlns:p14="http://schemas.microsoft.com/office/powerpoint/2010/main" val="934817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Definition from United Nations et al. (2021). System of Environmental-Economic Accounting—Ecosystem Accounting (SEEA); Endangered Wildlife Trust (2020). The Biological Diversity Protocol (BD Protocol). National Biodiversity and Business Network - South Africa, 123p. Available at: https://nbbnbdp. org/biodiversity-protocol/</a:t>
            </a:r>
          </a:p>
        </p:txBody>
      </p:sp>
      <p:sp>
        <p:nvSpPr>
          <p:cNvPr id="4" name="Slide Number Placeholder 3"/>
          <p:cNvSpPr>
            <a:spLocks noGrp="1"/>
          </p:cNvSpPr>
          <p:nvPr>
            <p:ph type="sldNum" sz="quarter" idx="5"/>
          </p:nvPr>
        </p:nvSpPr>
        <p:spPr/>
        <p:txBody>
          <a:bodyPr/>
          <a:lstStyle/>
          <a:p>
            <a:fld id="{A55971BB-2361-4F7C-B860-3A1C50FC42C2}" type="slidenum">
              <a:rPr lang="en-GB"/>
              <a:t>13</a:t>
            </a:fld>
            <a:endParaRPr lang="en-GB"/>
          </a:p>
        </p:txBody>
      </p:sp>
    </p:spTree>
    <p:extLst>
      <p:ext uri="{BB962C8B-B14F-4D97-AF65-F5344CB8AC3E}">
        <p14:creationId xmlns:p14="http://schemas.microsoft.com/office/powerpoint/2010/main" val="4177862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Ecosystem condition variables describe the composition, structure and function of an ecosystem. Within accounts, condition variables are selected for the different ecosystems being assessed, and indicators for these variables measured. Collectively, understanding the condition of an ecosystem at a site, not just its extent, provides information on its capacity to sustain flows of benefits, as well as how close or far away it is from different goals, including maintaining biodiversity. </a:t>
            </a:r>
          </a:p>
          <a:p>
            <a:r>
              <a:rPr lang="en-US">
                <a:ea typeface="Calibri"/>
                <a:cs typeface="Calibri"/>
              </a:rPr>
              <a:t>It is an important concept for understanding the impacts and dependencies of businesses on nature. </a:t>
            </a:r>
          </a:p>
        </p:txBody>
      </p:sp>
      <p:sp>
        <p:nvSpPr>
          <p:cNvPr id="4" name="Slide Number Placeholder 3"/>
          <p:cNvSpPr>
            <a:spLocks noGrp="1"/>
          </p:cNvSpPr>
          <p:nvPr>
            <p:ph type="sldNum" sz="quarter" idx="5"/>
          </p:nvPr>
        </p:nvSpPr>
        <p:spPr/>
        <p:txBody>
          <a:bodyPr/>
          <a:lstStyle/>
          <a:p>
            <a:fld id="{A55971BB-2361-4F7C-B860-3A1C50FC42C2}" type="slidenum">
              <a:rPr lang="en-US"/>
              <a:t>14</a:t>
            </a:fld>
            <a:endParaRPr lang="en-US"/>
          </a:p>
        </p:txBody>
      </p:sp>
    </p:spTree>
    <p:extLst>
      <p:ext uri="{BB962C8B-B14F-4D97-AF65-F5344CB8AC3E}">
        <p14:creationId xmlns:p14="http://schemas.microsoft.com/office/powerpoint/2010/main" val="8939357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While 'best practice' measurement techniques are recommended, sometimes businesses are not able to get hold of data from direct measurements. </a:t>
            </a:r>
          </a:p>
          <a:p>
            <a:r>
              <a:rPr lang="en-US">
                <a:ea typeface="Calibri"/>
                <a:cs typeface="Calibri"/>
              </a:rPr>
              <a:t>The next best option is to determine ecosystem condition through inferred levels of pressures. </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A55971BB-2361-4F7C-B860-3A1C50FC42C2}" type="slidenum">
              <a:rPr lang="en-US"/>
              <a:t>15</a:t>
            </a:fld>
            <a:endParaRPr lang="en-US"/>
          </a:p>
        </p:txBody>
      </p:sp>
    </p:spTree>
    <p:extLst>
      <p:ext uri="{BB962C8B-B14F-4D97-AF65-F5344CB8AC3E}">
        <p14:creationId xmlns:p14="http://schemas.microsoft.com/office/powerpoint/2010/main" val="8762617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For corporate biodiversity accounting, it is important to ‘calibrate’ condition measurements against a reference condition, to scale into a consistent and comparable index. </a:t>
            </a:r>
            <a:r>
              <a:rPr lang="en-US" sz="1200">
                <a:solidFill>
                  <a:srgbClr val="000000"/>
                </a:solidFill>
                <a:latin typeface="Arial"/>
                <a:cs typeface="Arial"/>
              </a:rPr>
              <a:t>There are many different approaches to setting reference conditions, including comparing against historic ecosystems present in the area, or instead comparing to 'best in show' of the current ecosystem type or land use type</a:t>
            </a:r>
          </a:p>
          <a:p>
            <a:endParaRPr lang="en-GB"/>
          </a:p>
          <a:p>
            <a:endParaRPr lang="en-GB"/>
          </a:p>
          <a:p>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16</a:t>
            </a:fld>
            <a:endParaRPr lang="en-GB"/>
          </a:p>
        </p:txBody>
      </p:sp>
    </p:spTree>
    <p:extLst>
      <p:ext uri="{BB962C8B-B14F-4D97-AF65-F5344CB8AC3E}">
        <p14:creationId xmlns:p14="http://schemas.microsoft.com/office/powerpoint/2010/main" val="715958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To ensure biodiversity impacts can be assessed consistently between different locations, it is important to use a consistent reference condition. For biodiversity accounting, it is best to use a reference condition that reflects the ecosystem type that would naturally occur in the area.</a:t>
            </a:r>
          </a:p>
          <a:p>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17</a:t>
            </a:fld>
            <a:endParaRPr lang="en-GB"/>
          </a:p>
        </p:txBody>
      </p:sp>
    </p:spTree>
    <p:extLst>
      <p:ext uri="{BB962C8B-B14F-4D97-AF65-F5344CB8AC3E}">
        <p14:creationId xmlns:p14="http://schemas.microsoft.com/office/powerpoint/2010/main" val="3249012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a:ea typeface="Calibri"/>
                <a:cs typeface="Calibri"/>
              </a:rPr>
              <a:t>So how do </a:t>
            </a:r>
            <a:r>
              <a:rPr lang="fr-BE" err="1">
                <a:ea typeface="Calibri"/>
                <a:cs typeface="Calibri"/>
              </a:rPr>
              <a:t>you</a:t>
            </a:r>
            <a:r>
              <a:rPr lang="fr-BE">
                <a:ea typeface="Calibri"/>
                <a:cs typeface="Calibri"/>
              </a:rPr>
              <a:t> </a:t>
            </a:r>
            <a:r>
              <a:rPr lang="fr-BE" err="1">
                <a:ea typeface="Calibri"/>
                <a:cs typeface="Calibri"/>
              </a:rPr>
              <a:t>decide</a:t>
            </a:r>
            <a:r>
              <a:rPr lang="fr-BE">
                <a:ea typeface="Calibri"/>
                <a:cs typeface="Calibri"/>
              </a:rPr>
              <a:t> </a:t>
            </a:r>
            <a:r>
              <a:rPr lang="fr-BE" err="1">
                <a:ea typeface="Calibri"/>
                <a:cs typeface="Calibri"/>
              </a:rPr>
              <a:t>which</a:t>
            </a:r>
            <a:r>
              <a:rPr lang="fr-BE">
                <a:ea typeface="Calibri"/>
                <a:cs typeface="Calibri"/>
              </a:rPr>
              <a:t> </a:t>
            </a:r>
            <a:r>
              <a:rPr lang="en-GB"/>
              <a:t>ecosystem rating method you use to calculate the condition-adjusted area? There are several factors to consider:</a:t>
            </a:r>
          </a:p>
          <a:p>
            <a:pPr marL="342900" indent="-342900">
              <a:lnSpc>
                <a:spcPct val="120000"/>
              </a:lnSpc>
              <a:spcBef>
                <a:spcPts val="1000"/>
              </a:spcBef>
              <a:buFont typeface="Arial,Sans-Serif"/>
              <a:buChar char="•"/>
            </a:pPr>
            <a:r>
              <a:rPr lang="en-GB"/>
              <a:t>You must use the same ecosystem rating method for each ecosystem account in order to monitor changes in condition/integrity over time and make loss/gain calculations - consistency is key!</a:t>
            </a:r>
            <a:endParaRPr lang="en-US"/>
          </a:p>
          <a:p>
            <a:pPr marL="342900" indent="-342900">
              <a:lnSpc>
                <a:spcPct val="120000"/>
              </a:lnSpc>
              <a:spcBef>
                <a:spcPts val="1000"/>
              </a:spcBef>
              <a:buFont typeface="Arial,Sans-Serif"/>
              <a:buChar char="•"/>
            </a:pPr>
            <a:r>
              <a:rPr lang="en-GB"/>
              <a:t>Make sure that any actions aimed at improving ecosystem condition can be measured against a comparable baseline.</a:t>
            </a:r>
          </a:p>
          <a:p>
            <a:pPr marL="342900" indent="-342900">
              <a:lnSpc>
                <a:spcPct val="120000"/>
              </a:lnSpc>
              <a:spcBef>
                <a:spcPts val="1000"/>
              </a:spcBef>
              <a:buFont typeface="Arial,Sans-Serif"/>
              <a:buChar char="•"/>
            </a:pPr>
            <a:endParaRPr lang="en-US"/>
          </a:p>
          <a:p>
            <a:pPr marL="342900" indent="-342900">
              <a:lnSpc>
                <a:spcPct val="120000"/>
              </a:lnSpc>
              <a:spcBef>
                <a:spcPts val="1000"/>
              </a:spcBef>
              <a:buFont typeface="Arial,Sans-Serif"/>
              <a:buChar char="•"/>
            </a:pPr>
            <a:r>
              <a:rPr lang="en-GB"/>
              <a:t>Some rating methods can be universally applied, but others will be specific to certain ecosystems or countries. Measuring the state of ecosystems directly is the most robust way to record actual changes in ecosystem condition. The use of ecosystem specific metrics can make it possible to apply strict ecological equivalency, where losses in an ecosystem are only balanced by gains in the same ecosystem type. However, it is still possible to estimate ecosystem condition using alternative methods, such as when business applications only require an assessment of </a:t>
            </a:r>
            <a:r>
              <a:rPr lang="en-GB" i="1"/>
              <a:t>potential </a:t>
            </a:r>
            <a:r>
              <a:rPr lang="en-GB"/>
              <a:t>changes in ecosystem condition. For example, model-based approaches are used to infer changes in condition resulting from either specific company pressures or generic sector pressures. Whatever the approach, transparency on why a measure was used is really important. </a:t>
            </a:r>
            <a:endParaRPr lang="en-US"/>
          </a:p>
          <a:p>
            <a:pPr marL="342900" indent="-342900">
              <a:lnSpc>
                <a:spcPct val="120000"/>
              </a:lnSpc>
              <a:spcBef>
                <a:spcPts val="1000"/>
              </a:spcBef>
              <a:buFont typeface="Arial,Sans-Serif"/>
              <a:buChar char="•"/>
            </a:pPr>
            <a:r>
              <a:rPr lang="en-GB"/>
              <a:t>Engaging with biodiversity experts and local stakeholders will help you choose a method, or perhaps develop a new method if there are gaps.</a:t>
            </a:r>
            <a:endParaRPr lang="en-US">
              <a:ea typeface="Calibri"/>
              <a:cs typeface="Calibri"/>
            </a:endParaRPr>
          </a:p>
          <a:p>
            <a:pPr marL="342900" indent="-342900">
              <a:lnSpc>
                <a:spcPct val="120000"/>
              </a:lnSpc>
              <a:spcBef>
                <a:spcPts val="1000"/>
              </a:spcBef>
              <a:buFont typeface="Arial,Sans-Serif"/>
              <a:buChar char="•"/>
            </a:pPr>
            <a:endParaRPr lang="en-GB">
              <a:ea typeface="Calibri"/>
              <a:cs typeface="Calibri"/>
            </a:endParaRPr>
          </a:p>
          <a:p>
            <a:pPr>
              <a:lnSpc>
                <a:spcPct val="120000"/>
              </a:lnSpc>
              <a:spcBef>
                <a:spcPts val="1000"/>
              </a:spcBef>
            </a:pPr>
            <a:r>
              <a:rPr lang="en-GB"/>
              <a:t>New methods, data and thinking around ecosystem condition are rapidly developing all of the time. The assessment of impacts and dependencies on ecosystem condition should be seen as an iterative process with flexibility to continually improve approaches over time. </a:t>
            </a:r>
            <a:endParaRPr lang="en-GB">
              <a:ea typeface="Calibri"/>
              <a:cs typeface="Calibri"/>
            </a:endParaRPr>
          </a:p>
          <a:p>
            <a:pPr marL="342900" indent="-342900">
              <a:lnSpc>
                <a:spcPct val="120000"/>
              </a:lnSpc>
              <a:spcBef>
                <a:spcPts val="1000"/>
              </a:spcBef>
              <a:buFont typeface="Arial,Sans-Serif"/>
              <a:buChar char="•"/>
            </a:pPr>
            <a:endParaRPr lang="en-GB"/>
          </a:p>
          <a:p>
            <a:pPr>
              <a:lnSpc>
                <a:spcPct val="120000"/>
              </a:lnSpc>
              <a:spcBef>
                <a:spcPts val="1000"/>
              </a:spcBef>
            </a:pPr>
            <a:r>
              <a:rPr lang="en-GB"/>
              <a:t>Note that while condition-adjusted area is a commonly applied unit for expressing business impacts on ecosystems, considering ecosystem condition and ecosystem extent separately is more comprehensive and meaningful for reporting against some of the emerging disclosure frameworks (e.g. the TNFD). </a:t>
            </a:r>
          </a:p>
          <a:p>
            <a:endParaRPr lang="en-GB">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18</a:t>
            </a:fld>
            <a:endParaRPr lang="en-US"/>
          </a:p>
        </p:txBody>
      </p:sp>
    </p:spTree>
    <p:extLst>
      <p:ext uri="{BB962C8B-B14F-4D97-AF65-F5344CB8AC3E}">
        <p14:creationId xmlns:p14="http://schemas.microsoft.com/office/powerpoint/2010/main" val="29205507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‘Ecological equivalency’ is a very important concept in biodiversity accounting. It refers to ensuring ‘like-for-like’ when calculating losses and gains. It is important that accounts do not attempt to balance loss in one ecosystem with gains in another.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A55971BB-2361-4F7C-B860-3A1C50FC42C2}" type="slidenum">
              <a:rPr lang="en-US"/>
              <a:t>19</a:t>
            </a:fld>
            <a:endParaRPr lang="en-US"/>
          </a:p>
        </p:txBody>
      </p:sp>
    </p:spTree>
    <p:extLst>
      <p:ext uri="{BB962C8B-B14F-4D97-AF65-F5344CB8AC3E}">
        <p14:creationId xmlns:p14="http://schemas.microsoft.com/office/powerpoint/2010/main" val="41129285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20</a:t>
            </a:fld>
            <a:endParaRPr lang="en-GB"/>
          </a:p>
        </p:txBody>
      </p:sp>
    </p:spTree>
    <p:extLst>
      <p:ext uri="{BB962C8B-B14F-4D97-AF65-F5344CB8AC3E}">
        <p14:creationId xmlns:p14="http://schemas.microsoft.com/office/powerpoint/2010/main" val="1467767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Tree>
    <p:extLst>
      <p:ext uri="{BB962C8B-B14F-4D97-AF65-F5344CB8AC3E}">
        <p14:creationId xmlns:p14="http://schemas.microsoft.com/office/powerpoint/2010/main" val="1855928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Foundational to corporate biodiversity accounting is the development and maintenance of an asset inventory for ecosystems and species. Asset inventories enable businesses to keep detailed record of all of their assets, with information on their status and value. </a:t>
            </a:r>
          </a:p>
          <a:p>
            <a:endParaRPr lang="en-US">
              <a:ea typeface="Calibri"/>
              <a:cs typeface="Calibri"/>
            </a:endParaRPr>
          </a:p>
          <a:p>
            <a:r>
              <a:rPr lang="en-US">
                <a:ea typeface="Calibri"/>
                <a:cs typeface="Calibri"/>
              </a:rPr>
              <a:t>In this module we are focusing on ecosystem extent and condition. </a:t>
            </a:r>
            <a:endParaRPr lang="en-US">
              <a:cs typeface="Calibri" panose="020F0502020204030204"/>
            </a:endParaRPr>
          </a:p>
          <a:p>
            <a:endParaRPr lang="en-US">
              <a:ea typeface="Calibri"/>
              <a:cs typeface="Calibri"/>
            </a:endParaRPr>
          </a:p>
          <a:p>
            <a:r>
              <a:rPr lang="en-US">
                <a:ea typeface="Calibri"/>
                <a:cs typeface="Calibri"/>
              </a:rPr>
              <a:t>Note that status of material species should also be included in asset inventories and accounts. It's usually not feasible to measure the state of all species impacted by a business or that a business depends on. Therefore, we focus on species that are the most 'material'. These could be species that are nationally protected, species that are more sensitive to company-induced impacts or species that are culturally or economically important. </a:t>
            </a:r>
          </a:p>
          <a:p>
            <a:endParaRPr lang="en-US"/>
          </a:p>
        </p:txBody>
      </p:sp>
      <p:sp>
        <p:nvSpPr>
          <p:cNvPr id="4" name="Slide Number Placeholder 3"/>
          <p:cNvSpPr>
            <a:spLocks noGrp="1"/>
          </p:cNvSpPr>
          <p:nvPr>
            <p:ph type="sldNum" sz="quarter" idx="5"/>
          </p:nvPr>
        </p:nvSpPr>
        <p:spPr/>
        <p:txBody>
          <a:bodyPr/>
          <a:lstStyle/>
          <a:p>
            <a:fld id="{A55971BB-2361-4F7C-B860-3A1C50FC42C2}" type="slidenum">
              <a:rPr lang="en-US"/>
              <a:t>24</a:t>
            </a:fld>
            <a:endParaRPr lang="en-US"/>
          </a:p>
        </p:txBody>
      </p:sp>
    </p:spTree>
    <p:extLst>
      <p:ext uri="{BB962C8B-B14F-4D97-AF65-F5344CB8AC3E}">
        <p14:creationId xmlns:p14="http://schemas.microsoft.com/office/powerpoint/2010/main" val="10655011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Compiling and maintaining a robust asset inventory, complete with contextual information for each ecosystem type, can underpin a wide range of accounting and decision making purposes. In this module we are focusing on one core application of using an asset register to calculate robust biodiversity footprints.</a:t>
            </a:r>
          </a:p>
        </p:txBody>
      </p:sp>
      <p:sp>
        <p:nvSpPr>
          <p:cNvPr id="4" name="Slide Number Placeholder 3"/>
          <p:cNvSpPr>
            <a:spLocks noGrp="1"/>
          </p:cNvSpPr>
          <p:nvPr>
            <p:ph type="sldNum" sz="quarter" idx="5"/>
          </p:nvPr>
        </p:nvSpPr>
        <p:spPr/>
        <p:txBody>
          <a:bodyPr/>
          <a:lstStyle/>
          <a:p>
            <a:fld id="{A55971BB-2361-4F7C-B860-3A1C50FC42C2}" type="slidenum">
              <a:rPr lang="en-GB"/>
              <a:t>25</a:t>
            </a:fld>
            <a:endParaRPr lang="en-GB"/>
          </a:p>
        </p:txBody>
      </p:sp>
    </p:spTree>
    <p:extLst>
      <p:ext uri="{BB962C8B-B14F-4D97-AF65-F5344CB8AC3E}">
        <p14:creationId xmlns:p14="http://schemas.microsoft.com/office/powerpoint/2010/main" val="22561332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Global Ecosystem Typology is a classification framework for ecosystems that integrates their functional and compositional components. The GET is used throughout the TNFD and other nature-related disclosure frameworks to classify ecosystems where businesses are having impacts or dependencies. It ranges from high level ‘biomes’ (</a:t>
            </a:r>
            <a:r>
              <a:rPr lang="en-US" err="1">
                <a:ea typeface="Calibri"/>
                <a:cs typeface="Calibri"/>
              </a:rPr>
              <a:t>e.g</a:t>
            </a:r>
            <a:r>
              <a:rPr lang="en-US">
                <a:ea typeface="Calibri"/>
                <a:cs typeface="Calibri"/>
              </a:rPr>
              <a:t> Tropical Forest Biome), through finer scales functional groups (e.eg </a:t>
            </a:r>
            <a:r>
              <a:rPr lang="en-GB"/>
              <a:t>Tropical heath forest), </a:t>
            </a:r>
            <a:r>
              <a:rPr lang="en-US">
                <a:ea typeface="Calibri"/>
                <a:cs typeface="Calibri"/>
              </a:rPr>
              <a:t> down to fine-scale sub-global ecosystem types which are largely delineated using local classifications and data, and are largely still in development. As the GET develops, it can provide a framework to support consistent accounting of ecosystem extent and condition.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A55971BB-2361-4F7C-B860-3A1C50FC42C2}" type="slidenum">
              <a:rPr lang="en-US"/>
              <a:t>26</a:t>
            </a:fld>
            <a:endParaRPr lang="en-US"/>
          </a:p>
        </p:txBody>
      </p:sp>
    </p:spTree>
    <p:extLst>
      <p:ext uri="{BB962C8B-B14F-4D97-AF65-F5344CB8AC3E}">
        <p14:creationId xmlns:p14="http://schemas.microsoft.com/office/powerpoint/2010/main" val="8435748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A55971BB-2361-4F7C-B860-3A1C50FC42C2}" type="slidenum">
              <a:rPr lang="en-GB"/>
              <a:t>27</a:t>
            </a:fld>
            <a:endParaRPr lang="en-GB"/>
          </a:p>
        </p:txBody>
      </p:sp>
    </p:spTree>
    <p:extLst>
      <p:ext uri="{BB962C8B-B14F-4D97-AF65-F5344CB8AC3E}">
        <p14:creationId xmlns:p14="http://schemas.microsoft.com/office/powerpoint/2010/main" val="39254825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#is this part 3 or a subsection of part 2? $this is a subsection- deliberate use of different slide format but also added ‘2.1’ for further clarity</a:t>
            </a:r>
          </a:p>
        </p:txBody>
      </p:sp>
      <p:sp>
        <p:nvSpPr>
          <p:cNvPr id="4" name="Slide Number Placeholder 3"/>
          <p:cNvSpPr>
            <a:spLocks noGrp="1"/>
          </p:cNvSpPr>
          <p:nvPr>
            <p:ph type="sldNum" sz="quarter" idx="5"/>
          </p:nvPr>
        </p:nvSpPr>
        <p:spPr/>
        <p:txBody>
          <a:bodyPr/>
          <a:lstStyle/>
          <a:p>
            <a:fld id="{A55971BB-2361-4F7C-B860-3A1C50FC42C2}" type="slidenum">
              <a:rPr lang="en-GB" smtClean="0"/>
              <a:t>28</a:t>
            </a:fld>
            <a:endParaRPr lang="en-GB"/>
          </a:p>
        </p:txBody>
      </p:sp>
    </p:spTree>
    <p:extLst>
      <p:ext uri="{BB962C8B-B14F-4D97-AF65-F5344CB8AC3E}">
        <p14:creationId xmlns:p14="http://schemas.microsoft.com/office/powerpoint/2010/main" val="41419668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first steps are to determine the spatial configuration of relevant ecosystems at each site- these are ecosystems that you impact and ecosystems that impact you </a:t>
            </a: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A55971BB-2361-4F7C-B860-3A1C50FC42C2}" type="slidenum">
              <a:rPr lang="en-GB"/>
              <a:t>29</a:t>
            </a:fld>
            <a:endParaRPr lang="en-GB"/>
          </a:p>
        </p:txBody>
      </p:sp>
    </p:spTree>
    <p:extLst>
      <p:ext uri="{BB962C8B-B14F-4D97-AF65-F5344CB8AC3E}">
        <p14:creationId xmlns:p14="http://schemas.microsoft.com/office/powerpoint/2010/main" val="27857199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ecosystem type A, the condition of the ecosystem has been degraded by the area being used for road access.</a:t>
            </a:r>
          </a:p>
        </p:txBody>
      </p:sp>
      <p:sp>
        <p:nvSpPr>
          <p:cNvPr id="4" name="Slide Number Placeholder 3"/>
          <p:cNvSpPr>
            <a:spLocks noGrp="1"/>
          </p:cNvSpPr>
          <p:nvPr>
            <p:ph type="sldNum" sz="quarter" idx="5"/>
          </p:nvPr>
        </p:nvSpPr>
        <p:spPr/>
        <p:txBody>
          <a:bodyPr/>
          <a:lstStyle/>
          <a:p>
            <a:fld id="{A55971BB-2361-4F7C-B860-3A1C50FC42C2}" type="slidenum">
              <a:rPr lang="en-GB" smtClean="0"/>
              <a:t>30</a:t>
            </a:fld>
            <a:endParaRPr lang="en-GB"/>
          </a:p>
        </p:txBody>
      </p:sp>
    </p:spTree>
    <p:extLst>
      <p:ext uri="{BB962C8B-B14F-4D97-AF65-F5344CB8AC3E}">
        <p14:creationId xmlns:p14="http://schemas.microsoft.com/office/powerpoint/2010/main" val="21013995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extent and condition score are calculated. </a:t>
            </a:r>
          </a:p>
        </p:txBody>
      </p:sp>
      <p:sp>
        <p:nvSpPr>
          <p:cNvPr id="4" name="Slide Number Placeholder 3"/>
          <p:cNvSpPr>
            <a:spLocks noGrp="1"/>
          </p:cNvSpPr>
          <p:nvPr>
            <p:ph type="sldNum" sz="quarter" idx="5"/>
          </p:nvPr>
        </p:nvSpPr>
        <p:spPr/>
        <p:txBody>
          <a:bodyPr/>
          <a:lstStyle/>
          <a:p>
            <a:fld id="{A55971BB-2361-4F7C-B860-3A1C50FC42C2}" type="slidenum">
              <a:rPr lang="en-US"/>
              <a:t>31</a:t>
            </a:fld>
            <a:endParaRPr lang="en-US"/>
          </a:p>
        </p:txBody>
      </p:sp>
    </p:spTree>
    <p:extLst>
      <p:ext uri="{BB962C8B-B14F-4D97-AF65-F5344CB8AC3E}">
        <p14:creationId xmlns:p14="http://schemas.microsoft.com/office/powerpoint/2010/main" val="36679359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extent and condition score are added to the asset inventory. </a:t>
            </a:r>
          </a:p>
          <a:p>
            <a:endParaRPr lang="en-US">
              <a:ea typeface="Calibri"/>
              <a:cs typeface="Calibri"/>
            </a:endParaRPr>
          </a:p>
          <a:p>
            <a:pPr>
              <a:lnSpc>
                <a:spcPct val="120000"/>
              </a:lnSpc>
              <a:spcBef>
                <a:spcPts val="1000"/>
              </a:spcBef>
            </a:pPr>
            <a:r>
              <a:rPr lang="en-GB"/>
              <a:t>Ecosystem rating methods are used to express the relative condition of an impacted ecosystem. The extent of an ecosystem is adjusted for the condition, expressed as 'condition-adjusted area' (area of ecosystem X Condition = Condition-adjusted area). </a:t>
            </a:r>
            <a:endParaRPr lang="en-GB">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A55971BB-2361-4F7C-B860-3A1C50FC42C2}" type="slidenum">
              <a:rPr lang="en-US"/>
              <a:t>32</a:t>
            </a:fld>
            <a:endParaRPr lang="en-US"/>
          </a:p>
        </p:txBody>
      </p:sp>
    </p:spTree>
    <p:extLst>
      <p:ext uri="{BB962C8B-B14F-4D97-AF65-F5344CB8AC3E}">
        <p14:creationId xmlns:p14="http://schemas.microsoft.com/office/powerpoint/2010/main" val="2404860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Condition-adjusted area is calculated by multiplying the extent and condition values. </a:t>
            </a:r>
          </a:p>
          <a:p>
            <a:endParaRPr lang="en-US">
              <a:ea typeface="Calibri"/>
              <a:cs typeface="Calibri"/>
            </a:endParaRPr>
          </a:p>
          <a:p>
            <a:pPr>
              <a:lnSpc>
                <a:spcPct val="120000"/>
              </a:lnSpc>
              <a:spcBef>
                <a:spcPts val="1000"/>
              </a:spcBef>
            </a:pPr>
            <a:r>
              <a:rPr lang="en-GB"/>
              <a:t>There are many different rating methods for calculating condition-adjusted areas and the type used will impact your results. Some rating methods can be universally applied, but others will be specific to certain ecosystems or countries. Engaging with biodiversity experts and local stakeholders will help you choose a method, or perhaps develop a new method if there are gaps.</a:t>
            </a:r>
            <a:endParaRPr lang="en-US"/>
          </a:p>
          <a:p>
            <a:pPr>
              <a:lnSpc>
                <a:spcPct val="120000"/>
              </a:lnSpc>
              <a:spcBef>
                <a:spcPts val="1000"/>
              </a:spcBef>
            </a:pPr>
            <a:endParaRPr lang="en-GB"/>
          </a:p>
          <a:p>
            <a:pPr>
              <a:lnSpc>
                <a:spcPct val="120000"/>
              </a:lnSpc>
              <a:spcBef>
                <a:spcPts val="1000"/>
              </a:spcBef>
            </a:pPr>
            <a:r>
              <a:rPr lang="en-GB"/>
              <a:t>You must use the same ecosystem rating method for each ecosystem type account in order to monitor changes in condition/integrity over time and make loss/gain calculations - consistency is key!</a:t>
            </a:r>
            <a:endParaRPr lang="en-US">
              <a:cs typeface="Calibri" panose="020F0502020204030204"/>
            </a:endParaRPr>
          </a:p>
          <a:p>
            <a:pPr>
              <a:lnSpc>
                <a:spcPct val="120000"/>
              </a:lnSpc>
              <a:spcBef>
                <a:spcPts val="1000"/>
              </a:spcBef>
            </a:pPr>
            <a:endParaRPr lang="en-GB">
              <a:cs typeface="Calibri" panose="020F0502020204030204"/>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A55971BB-2361-4F7C-B860-3A1C50FC42C2}" type="slidenum">
              <a:rPr lang="en-US"/>
              <a:t>33</a:t>
            </a:fld>
            <a:endParaRPr lang="en-US"/>
          </a:p>
        </p:txBody>
      </p:sp>
    </p:spTree>
    <p:extLst>
      <p:ext uri="{BB962C8B-B14F-4D97-AF65-F5344CB8AC3E}">
        <p14:creationId xmlns:p14="http://schemas.microsoft.com/office/powerpoint/2010/main" val="15206426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Condition-adjusted area is added to the asset inventory for Ecosystem type A at Site B. </a:t>
            </a:r>
          </a:p>
          <a:p>
            <a:endParaRPr lang="en-US">
              <a:ea typeface="Calibri"/>
              <a:cs typeface="Calibri"/>
            </a:endParaRPr>
          </a:p>
          <a:p>
            <a:r>
              <a:rPr lang="en-US">
                <a:ea typeface="Calibri"/>
                <a:cs typeface="Calibri"/>
              </a:rPr>
              <a:t>Remember, IUCN's Global Ecosystem Typology (</a:t>
            </a:r>
            <a:r>
              <a:rPr lang="en-US"/>
              <a:t>GET) is a useful classification framework with information on the composition and functional features of different types of ecosystem.</a:t>
            </a:r>
            <a:endParaRPr lang="en-US">
              <a:ea typeface="Calibri"/>
              <a:cs typeface="Calibri"/>
            </a:endParaRPr>
          </a:p>
        </p:txBody>
      </p:sp>
      <p:sp>
        <p:nvSpPr>
          <p:cNvPr id="4" name="Slide Number Placeholder 3"/>
          <p:cNvSpPr>
            <a:spLocks noGrp="1"/>
          </p:cNvSpPr>
          <p:nvPr>
            <p:ph type="sldNum" sz="quarter" idx="5"/>
          </p:nvPr>
        </p:nvSpPr>
        <p:spPr/>
        <p:txBody>
          <a:bodyPr/>
          <a:lstStyle/>
          <a:p>
            <a:fld id="{A55971BB-2361-4F7C-B860-3A1C50FC42C2}" type="slidenum">
              <a:rPr lang="en-US"/>
              <a:t>34</a:t>
            </a:fld>
            <a:endParaRPr lang="en-US"/>
          </a:p>
        </p:txBody>
      </p:sp>
    </p:spTree>
    <p:extLst>
      <p:ext uri="{BB962C8B-B14F-4D97-AF65-F5344CB8AC3E}">
        <p14:creationId xmlns:p14="http://schemas.microsoft.com/office/powerpoint/2010/main" val="21354964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a:ea typeface="Calibri"/>
                <a:cs typeface="Calibri"/>
              </a:rPr>
              <a:t>Now let’s look at a slightly more complex example, involving multiple ecosystem types, to explore the concept of ecological equivalency.</a:t>
            </a:r>
          </a:p>
          <a:p>
            <a:pPr marL="342900" indent="-342900">
              <a:buFont typeface="Arial" panose="020B0604020202020204" pitchFamily="34" charset="0"/>
              <a:buChar char="•"/>
            </a:pPr>
            <a:endParaRPr lang="en-US">
              <a:ea typeface="Calibri"/>
              <a:cs typeface="Calibri"/>
            </a:endParaRPr>
          </a:p>
          <a:p>
            <a:pPr marL="342900" indent="-342900">
              <a:buFont typeface="Arial" panose="020B0604020202020204" pitchFamily="34" charset="0"/>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35</a:t>
            </a:fld>
            <a:endParaRPr lang="en-US"/>
          </a:p>
        </p:txBody>
      </p:sp>
    </p:spTree>
    <p:extLst>
      <p:ext uri="{BB962C8B-B14F-4D97-AF65-F5344CB8AC3E}">
        <p14:creationId xmlns:p14="http://schemas.microsoft.com/office/powerpoint/2010/main" val="27283164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Between 2021 and 2022, the wetland raised bog ecosystem has been degraded due to chemical pollution, while the company has replanted Scots pine trees. Lets see how this would be recorded in the asset inventory for the site.</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A55971BB-2361-4F7C-B860-3A1C50FC42C2}" type="slidenum">
              <a:rPr lang="en-US"/>
              <a:t>36</a:t>
            </a:fld>
            <a:endParaRPr lang="en-US"/>
          </a:p>
        </p:txBody>
      </p:sp>
    </p:spTree>
    <p:extLst>
      <p:ext uri="{BB962C8B-B14F-4D97-AF65-F5344CB8AC3E}">
        <p14:creationId xmlns:p14="http://schemas.microsoft.com/office/powerpoint/2010/main" val="3859290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37</a:t>
            </a:fld>
            <a:endParaRPr lang="en-GB"/>
          </a:p>
        </p:txBody>
      </p:sp>
    </p:spTree>
    <p:extLst>
      <p:ext uri="{BB962C8B-B14F-4D97-AF65-F5344CB8AC3E}">
        <p14:creationId xmlns:p14="http://schemas.microsoft.com/office/powerpoint/2010/main" val="13305414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38</a:t>
            </a:fld>
            <a:endParaRPr lang="en-GB"/>
          </a:p>
        </p:txBody>
      </p:sp>
    </p:spTree>
    <p:extLst>
      <p:ext uri="{BB962C8B-B14F-4D97-AF65-F5344CB8AC3E}">
        <p14:creationId xmlns:p14="http://schemas.microsoft.com/office/powerpoint/2010/main" val="18468125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39</a:t>
            </a:fld>
            <a:endParaRPr lang="en-GB"/>
          </a:p>
        </p:txBody>
      </p:sp>
    </p:spTree>
    <p:extLst>
      <p:ext uri="{BB962C8B-B14F-4D97-AF65-F5344CB8AC3E}">
        <p14:creationId xmlns:p14="http://schemas.microsoft.com/office/powerpoint/2010/main" val="6214654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FF2981-805C-CC42-AEE1-3D0954E3122B}" type="slidenum">
              <a:rPr lang="en-US" smtClean="0"/>
              <a:t>40</a:t>
            </a:fld>
            <a:endParaRPr lang="en-US"/>
          </a:p>
        </p:txBody>
      </p:sp>
    </p:spTree>
    <p:extLst>
      <p:ext uri="{BB962C8B-B14F-4D97-AF65-F5344CB8AC3E}">
        <p14:creationId xmlns:p14="http://schemas.microsoft.com/office/powerpoint/2010/main" val="7622900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Now it’s your turn- lets compile an asset inventory for </a:t>
            </a:r>
            <a:r>
              <a:rPr lang="en-GB" err="1"/>
              <a:t>TrueAgri’s</a:t>
            </a:r>
            <a:r>
              <a:rPr lang="en-GB"/>
              <a:t> other site in France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 chose an EU country $addressed (although </a:t>
            </a:r>
            <a:r>
              <a:rPr lang="en-GB" err="1"/>
              <a:t>Align’s</a:t>
            </a:r>
            <a:r>
              <a:rPr lang="en-GB"/>
              <a:t> impact is beyond EU)</a:t>
            </a:r>
          </a:p>
          <a:p>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41</a:t>
            </a:fld>
            <a:endParaRPr lang="en-GB"/>
          </a:p>
        </p:txBody>
      </p:sp>
    </p:spTree>
    <p:extLst>
      <p:ext uri="{BB962C8B-B14F-4D97-AF65-F5344CB8AC3E}">
        <p14:creationId xmlns:p14="http://schemas.microsoft.com/office/powerpoint/2010/main" val="7714073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baseline at site B is Atlantic mixed forest. </a:t>
            </a:r>
            <a:r>
              <a:rPr lang="en-GB" err="1"/>
              <a:t>TrueAgri</a:t>
            </a:r>
            <a:r>
              <a:rPr lang="en-GB"/>
              <a:t> convert part of this forest to intensive pasture land, but keep a portion to establish an Agroforestry plot, to try to maintain some of the ecosystem condition.</a:t>
            </a:r>
          </a:p>
        </p:txBody>
      </p:sp>
      <p:sp>
        <p:nvSpPr>
          <p:cNvPr id="4" name="Slide Number Placeholder 3"/>
          <p:cNvSpPr>
            <a:spLocks noGrp="1"/>
          </p:cNvSpPr>
          <p:nvPr>
            <p:ph type="sldNum" sz="quarter" idx="5"/>
          </p:nvPr>
        </p:nvSpPr>
        <p:spPr/>
        <p:txBody>
          <a:bodyPr/>
          <a:lstStyle/>
          <a:p>
            <a:fld id="{A55971BB-2361-4F7C-B860-3A1C50FC42C2}" type="slidenum">
              <a:rPr lang="en-GB" smtClean="0"/>
              <a:t>42</a:t>
            </a:fld>
            <a:endParaRPr lang="en-GB"/>
          </a:p>
        </p:txBody>
      </p:sp>
    </p:spTree>
    <p:extLst>
      <p:ext uri="{BB962C8B-B14F-4D97-AF65-F5344CB8AC3E}">
        <p14:creationId xmlns:p14="http://schemas.microsoft.com/office/powerpoint/2010/main" val="15946223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Activity- calculate the extent of each land use in year 2 and match the ecosystem with the relevant condition score, based on the type of ecosystem/land use. </a:t>
            </a:r>
          </a:p>
          <a:p>
            <a:endParaRPr lang="en-US">
              <a:cs typeface="Calibri"/>
            </a:endParaRPr>
          </a:p>
        </p:txBody>
      </p:sp>
      <p:sp>
        <p:nvSpPr>
          <p:cNvPr id="4" name="Slide Number Placeholder 3"/>
          <p:cNvSpPr>
            <a:spLocks noGrp="1"/>
          </p:cNvSpPr>
          <p:nvPr>
            <p:ph type="sldNum" sz="quarter" idx="5"/>
          </p:nvPr>
        </p:nvSpPr>
        <p:spPr/>
        <p:txBody>
          <a:bodyPr/>
          <a:lstStyle/>
          <a:p>
            <a:fld id="{A55971BB-2361-4F7C-B860-3A1C50FC42C2}" type="slidenum">
              <a:rPr lang="en-GB"/>
              <a:t>44</a:t>
            </a:fld>
            <a:endParaRPr lang="en-GB"/>
          </a:p>
        </p:txBody>
      </p:sp>
    </p:spTree>
    <p:extLst>
      <p:ext uri="{BB962C8B-B14F-4D97-AF65-F5344CB8AC3E}">
        <p14:creationId xmlns:p14="http://schemas.microsoft.com/office/powerpoint/2010/main" val="39286629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45</a:t>
            </a:fld>
            <a:endParaRPr lang="en-GB"/>
          </a:p>
        </p:txBody>
      </p:sp>
    </p:spTree>
    <p:extLst>
      <p:ext uri="{BB962C8B-B14F-4D97-AF65-F5344CB8AC3E}">
        <p14:creationId xmlns:p14="http://schemas.microsoft.com/office/powerpoint/2010/main" val="11732844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46</a:t>
            </a:fld>
            <a:endParaRPr lang="en-GB"/>
          </a:p>
        </p:txBody>
      </p:sp>
    </p:spTree>
    <p:extLst>
      <p:ext uri="{BB962C8B-B14F-4D97-AF65-F5344CB8AC3E}">
        <p14:creationId xmlns:p14="http://schemas.microsoft.com/office/powerpoint/2010/main" val="6135119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738188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As mentioned before, asset registers can support multiple accounting and decision-making purposes. Here we will focus on one core application- calculating robust biodiversity footprints.</a:t>
            </a:r>
          </a:p>
          <a:p>
            <a:endParaRPr lang="en-US">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a:cs typeface="Calibri"/>
              </a:rPr>
              <a:t>From the Biodiversity A-Z website (accessed April 2024) </a:t>
            </a:r>
          </a:p>
          <a:p>
            <a:endParaRPr lang="en-US">
              <a:ea typeface="Calibri"/>
              <a:cs typeface="Calibri"/>
            </a:endParaRPr>
          </a:p>
          <a:p>
            <a:endParaRPr lang="en-US">
              <a:ea typeface="Calibri"/>
              <a:cs typeface="Calibri"/>
            </a:endParaRPr>
          </a:p>
          <a:p>
            <a:r>
              <a:rPr lang="en-US">
                <a:ea typeface="Calibri"/>
                <a:cs typeface="Calibri"/>
              </a:rPr>
              <a:t>"</a:t>
            </a:r>
            <a:r>
              <a:rPr lang="en-US"/>
              <a:t>There is no agreed definition of a biodiversity footprint. Some definitions include only the area affected by direct impacts stemming from the site, while other definitions include the wider area that is subject to both direct and indirect impacts. For example, the Business and Biodiversity Offsets </a:t>
            </a:r>
            <a:r>
              <a:rPr lang="en-US" err="1"/>
              <a:t>Programme</a:t>
            </a:r>
            <a:r>
              <a:rPr lang="en-US"/>
              <a:t> describe a footprint as “the area of land or water covered or affected by a project. This can include the direct physical coverage (i.e. the area on which the project physically stands) and the area directly affected by the project (i.e. the area affected by disturbances that directly emanate from the project, such as noise).” Other biodiversity </a:t>
            </a:r>
            <a:r>
              <a:rPr lang="en-US" err="1"/>
              <a:t>footprinting</a:t>
            </a:r>
            <a:r>
              <a:rPr lang="en-US"/>
              <a:t> approaches refer to footprints extending beyond the physical area directly affected by a site  encompass the entire value chain. This includes direct and indirect impacts, upstream and downstream impacts, and future impacts that are yet to take place.</a:t>
            </a:r>
            <a:r>
              <a:rPr lang="en-US">
                <a:ea typeface="Calibri"/>
                <a:cs typeface="Calibri"/>
              </a:rPr>
              <a:t>"</a:t>
            </a:r>
          </a:p>
        </p:txBody>
      </p:sp>
      <p:sp>
        <p:nvSpPr>
          <p:cNvPr id="4" name="Slide Number Placeholder 3"/>
          <p:cNvSpPr>
            <a:spLocks noGrp="1"/>
          </p:cNvSpPr>
          <p:nvPr>
            <p:ph type="sldNum" sz="quarter" idx="5"/>
          </p:nvPr>
        </p:nvSpPr>
        <p:spPr/>
        <p:txBody>
          <a:bodyPr/>
          <a:lstStyle/>
          <a:p>
            <a:fld id="{A55971BB-2361-4F7C-B860-3A1C50FC42C2}" type="slidenum">
              <a:rPr lang="en-GB"/>
              <a:t>49</a:t>
            </a:fld>
            <a:endParaRPr lang="en-GB"/>
          </a:p>
        </p:txBody>
      </p:sp>
    </p:spTree>
    <p:extLst>
      <p:ext uri="{BB962C8B-B14F-4D97-AF65-F5344CB8AC3E}">
        <p14:creationId xmlns:p14="http://schemas.microsoft.com/office/powerpoint/2010/main" val="12210564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An important concept for robust biodiversity </a:t>
            </a:r>
            <a:r>
              <a:rPr lang="en-GB" err="1"/>
              <a:t>footprinting</a:t>
            </a:r>
            <a:r>
              <a:rPr lang="en-GB"/>
              <a:t> is ‘accumulated’ impact. (Note this is different from ‘cumulative' impacts!) #explain $we explain accumulated impacts below, thus explaining why it’s not the same as cumulative impacts, a concept practitioners will be very familiar with.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endParaRPr lang="en-US"/>
          </a:p>
          <a:p>
            <a:pPr marL="0" indent="0">
              <a:buFont typeface="Arial"/>
              <a:buNone/>
            </a:pPr>
            <a:r>
              <a:rPr lang="en-GB">
                <a:cs typeface="Calibri"/>
              </a:rPr>
              <a:t>An example of a baseline from which to track performance would be the condition of a site just before a company begins operations. </a:t>
            </a:r>
          </a:p>
          <a:p>
            <a:pPr marL="0" indent="0">
              <a:buFont typeface="Arial"/>
              <a:buNone/>
            </a:pPr>
            <a:endParaRPr lang="en-GB">
              <a:cs typeface="Calibri"/>
            </a:endParaRPr>
          </a:p>
          <a:p>
            <a:pPr marL="0" indent="0">
              <a:buFont typeface="Arial"/>
              <a:buNone/>
            </a:pPr>
            <a:endParaRPr lang="en-GB">
              <a:cs typeface="Calibri"/>
            </a:endParaRPr>
          </a:p>
          <a:p>
            <a:pPr marL="0" indent="0">
              <a:buFont typeface="Arial"/>
              <a:buNone/>
            </a:pPr>
            <a:r>
              <a:rPr lang="en-GB">
                <a:cs typeface="Calibri"/>
              </a:rPr>
              <a:t>The baseline is chosen by the business and is used at the start of when business performance is tracked. Note that a business might inherit an area of ecosystem with low integrity compared to a 'reference state'. The business would not be directly responsible for that initial lower condition compared to the reference state. It may however further decrease the condition, or alternatively work to increase condition over time. Measures of condition would then be used to track this change relative to the reference condition</a:t>
            </a:r>
          </a:p>
          <a:p>
            <a:endParaRPr lang="en-GB"/>
          </a:p>
          <a:p>
            <a:pPr marL="171450" indent="-171450">
              <a:buFont typeface="Arial"/>
              <a:buChar char="•"/>
            </a:pPr>
            <a:endParaRPr lang="en-GB">
              <a:cs typeface="Calibri"/>
            </a:endParaRPr>
          </a:p>
          <a:p>
            <a:endParaRPr lang="en-GB">
              <a:cs typeface="Calibri"/>
            </a:endParaRPr>
          </a:p>
          <a:p>
            <a:endParaRPr lang="en-GB">
              <a:cs typeface="Calibri"/>
            </a:endParaRPr>
          </a:p>
          <a:p>
            <a:endParaRPr lang="en-GB">
              <a:cs typeface="Calibri"/>
            </a:endParaRPr>
          </a:p>
        </p:txBody>
      </p:sp>
      <p:sp>
        <p:nvSpPr>
          <p:cNvPr id="4" name="Slide Number Placeholder 3"/>
          <p:cNvSpPr>
            <a:spLocks noGrp="1"/>
          </p:cNvSpPr>
          <p:nvPr>
            <p:ph type="sldNum" sz="quarter" idx="5"/>
          </p:nvPr>
        </p:nvSpPr>
        <p:spPr/>
        <p:txBody>
          <a:bodyPr/>
          <a:lstStyle/>
          <a:p>
            <a:fld id="{A55971BB-2361-4F7C-B860-3A1C50FC42C2}" type="slidenum">
              <a:rPr lang="en-GB" smtClean="0"/>
              <a:t>50</a:t>
            </a:fld>
            <a:endParaRPr lang="en-GB"/>
          </a:p>
        </p:txBody>
      </p:sp>
    </p:spTree>
    <p:extLst>
      <p:ext uri="{BB962C8B-B14F-4D97-AF65-F5344CB8AC3E}">
        <p14:creationId xmlns:p14="http://schemas.microsoft.com/office/powerpoint/2010/main" val="17190514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Lets take an example of a fictional minerals company ‘</a:t>
            </a:r>
            <a:r>
              <a:rPr lang="en-GB" err="1"/>
              <a:t>Alloybar</a:t>
            </a:r>
            <a:r>
              <a:rPr lang="en-GB"/>
              <a:t>’. They are a leading global aluminium processing company. </a:t>
            </a:r>
            <a:r>
              <a:rPr lang="en-GB" err="1"/>
              <a:t>Alloybar</a:t>
            </a:r>
            <a:r>
              <a:rPr lang="en-GB"/>
              <a:t> want to be compliant with the international sector standard that requires a 'no net loss' of biodiversity for all of its sites. They monitor the beech forest that lies in the boundaries of one of their key European sites. </a:t>
            </a:r>
          </a:p>
        </p:txBody>
      </p:sp>
      <p:sp>
        <p:nvSpPr>
          <p:cNvPr id="4" name="Slide Number Placeholder 3"/>
          <p:cNvSpPr>
            <a:spLocks noGrp="1"/>
          </p:cNvSpPr>
          <p:nvPr>
            <p:ph type="sldNum" sz="quarter" idx="5"/>
          </p:nvPr>
        </p:nvSpPr>
        <p:spPr/>
        <p:txBody>
          <a:bodyPr/>
          <a:lstStyle/>
          <a:p>
            <a:fld id="{A55971BB-2361-4F7C-B860-3A1C50FC42C2}" type="slidenum">
              <a:rPr lang="en-GB" smtClean="0"/>
              <a:t>51</a:t>
            </a:fld>
            <a:endParaRPr lang="en-GB"/>
          </a:p>
        </p:txBody>
      </p:sp>
    </p:spTree>
    <p:extLst>
      <p:ext uri="{BB962C8B-B14F-4D97-AF65-F5344CB8AC3E}">
        <p14:creationId xmlns:p14="http://schemas.microsoft.com/office/powerpoint/2010/main" val="33476068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52</a:t>
            </a:fld>
            <a:endParaRPr lang="en-GB"/>
          </a:p>
        </p:txBody>
      </p:sp>
    </p:spTree>
    <p:extLst>
      <p:ext uri="{BB962C8B-B14F-4D97-AF65-F5344CB8AC3E}">
        <p14:creationId xmlns:p14="http://schemas.microsoft.com/office/powerpoint/2010/main" val="6886296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5971BB-2361-4F7C-B860-3A1C50FC42C2}" type="slidenum">
              <a:rPr lang="en-US"/>
              <a:t>53</a:t>
            </a:fld>
            <a:endParaRPr lang="en-US"/>
          </a:p>
        </p:txBody>
      </p:sp>
    </p:spTree>
    <p:extLst>
      <p:ext uri="{BB962C8B-B14F-4D97-AF65-F5344CB8AC3E}">
        <p14:creationId xmlns:p14="http://schemas.microsoft.com/office/powerpoint/2010/main" val="17821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Net impact = gain-losses. In the case of </a:t>
            </a:r>
            <a:r>
              <a:rPr lang="en-US" err="1">
                <a:ea typeface="Calibri"/>
                <a:cs typeface="Calibri"/>
              </a:rPr>
              <a:t>Alloybar</a:t>
            </a:r>
            <a:r>
              <a:rPr lang="en-US">
                <a:ea typeface="Calibri"/>
                <a:cs typeface="Calibri"/>
              </a:rPr>
              <a:t> they had no gains, only losses. The increase in accumulated negative footprint, or periodic losses, is 40 hectares equivalents. There were no positive gains- only losses.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ea typeface="Calibri"/>
              <a:cs typeface="Calibri"/>
            </a:endParaRPr>
          </a:p>
          <a:p>
            <a:endParaRPr lang="en-US">
              <a:ea typeface="Calibri"/>
              <a:cs typeface="Calibri"/>
            </a:endParaRPr>
          </a:p>
          <a:p>
            <a:endParaRPr lang="en-US">
              <a:cs typeface="Calibri"/>
            </a:endParaRPr>
          </a:p>
          <a:p>
            <a:r>
              <a:rPr lang="en-US">
                <a:cs typeface="Calibri"/>
              </a:rPr>
              <a:t>The net impact amount (here a loss of 40 ha equivalent), then gets added to the overall accumulated positive footprint at the end of the accounting period. </a:t>
            </a:r>
            <a:r>
              <a:rPr lang="en-GB" sz="1200" i="1"/>
              <a:t>This is known as </a:t>
            </a:r>
            <a:r>
              <a:rPr lang="en-GB" sz="1200" b="1" i="1"/>
              <a:t>double-entry bookkeeping</a:t>
            </a:r>
            <a:r>
              <a:rPr lang="en-GB" sz="1200" i="1"/>
              <a:t> where a change recorded in one account will always have an equal and opposite effect in at least one another account, so that accounts are complete, accurate and credible. </a:t>
            </a:r>
            <a:r>
              <a:rPr lang="en-US">
                <a:cs typeface="Calibri"/>
              </a:rPr>
              <a:t>By </a:t>
            </a:r>
            <a:r>
              <a:rPr lang="en-US"/>
              <a:t>using double-entry bookkeeping, we can ensure that the total biodiversity impacts of a company are equal to the sum of its accumulated positive and negative impacts</a:t>
            </a:r>
          </a:p>
        </p:txBody>
      </p:sp>
      <p:sp>
        <p:nvSpPr>
          <p:cNvPr id="4" name="Slide Number Placeholder 3"/>
          <p:cNvSpPr>
            <a:spLocks noGrp="1"/>
          </p:cNvSpPr>
          <p:nvPr>
            <p:ph type="sldNum" sz="quarter" idx="5"/>
          </p:nvPr>
        </p:nvSpPr>
        <p:spPr/>
        <p:txBody>
          <a:bodyPr/>
          <a:lstStyle/>
          <a:p>
            <a:fld id="{A55971BB-2361-4F7C-B860-3A1C50FC42C2}" type="slidenum">
              <a:rPr lang="en-US"/>
              <a:t>54</a:t>
            </a:fld>
            <a:endParaRPr lang="en-US"/>
          </a:p>
        </p:txBody>
      </p:sp>
    </p:spTree>
    <p:extLst>
      <p:ext uri="{BB962C8B-B14F-4D97-AF65-F5344CB8AC3E}">
        <p14:creationId xmlns:p14="http://schemas.microsoft.com/office/powerpoint/2010/main" val="1677062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Now, lets look at how these footprint scores can be reported transparently through ‘statements of performance and position’. These are based on the accumulated footprints, and periodic gains and losses we just calculated.</a:t>
            </a:r>
          </a:p>
          <a:p>
            <a:endParaRPr lang="en-GB"/>
          </a:p>
          <a:p>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56</a:t>
            </a:fld>
            <a:endParaRPr lang="en-GB"/>
          </a:p>
        </p:txBody>
      </p:sp>
    </p:spTree>
    <p:extLst>
      <p:ext uri="{BB962C8B-B14F-4D97-AF65-F5344CB8AC3E}">
        <p14:creationId xmlns:p14="http://schemas.microsoft.com/office/powerpoint/2010/main" val="11156868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57</a:t>
            </a:fld>
            <a:endParaRPr lang="en-GB"/>
          </a:p>
        </p:txBody>
      </p:sp>
    </p:spTree>
    <p:extLst>
      <p:ext uri="{BB962C8B-B14F-4D97-AF65-F5344CB8AC3E}">
        <p14:creationId xmlns:p14="http://schemas.microsoft.com/office/powerpoint/2010/main" val="27834282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t>#use also business, industry and accounting pictures, also degraded ecosystems and negative impact activities</a:t>
            </a:r>
          </a:p>
          <a:p>
            <a:r>
              <a:rPr lang="en-GB"/>
              <a:t>$Align style throughout the whole project has used biodiversity pictures to keep the slides engaging</a:t>
            </a:r>
          </a:p>
        </p:txBody>
      </p:sp>
      <p:sp>
        <p:nvSpPr>
          <p:cNvPr id="4" name="Slide Number Placeholder 3"/>
          <p:cNvSpPr>
            <a:spLocks noGrp="1"/>
          </p:cNvSpPr>
          <p:nvPr>
            <p:ph type="sldNum" sz="quarter" idx="5"/>
          </p:nvPr>
        </p:nvSpPr>
        <p:spPr/>
        <p:txBody>
          <a:bodyPr/>
          <a:lstStyle/>
          <a:p>
            <a:fld id="{A55971BB-2361-4F7C-B860-3A1C50FC42C2}" type="slidenum">
              <a:rPr lang="en-GB" smtClean="0"/>
              <a:t>58</a:t>
            </a:fld>
            <a:endParaRPr lang="en-GB"/>
          </a:p>
        </p:txBody>
      </p:sp>
    </p:spTree>
    <p:extLst>
      <p:ext uri="{BB962C8B-B14F-4D97-AF65-F5344CB8AC3E}">
        <p14:creationId xmlns:p14="http://schemas.microsoft.com/office/powerpoint/2010/main" val="10894440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Now it's your turn- let's look at calculating the accumulated footprints of the temperate rainforest in the above asset register.</a:t>
            </a:r>
          </a:p>
        </p:txBody>
      </p:sp>
      <p:sp>
        <p:nvSpPr>
          <p:cNvPr id="4" name="Slide Number Placeholder 3"/>
          <p:cNvSpPr>
            <a:spLocks noGrp="1"/>
          </p:cNvSpPr>
          <p:nvPr>
            <p:ph type="sldNum" sz="quarter" idx="5"/>
          </p:nvPr>
        </p:nvSpPr>
        <p:spPr/>
        <p:txBody>
          <a:bodyPr/>
          <a:lstStyle/>
          <a:p>
            <a:fld id="{A55971BB-2361-4F7C-B860-3A1C50FC42C2}" type="slidenum">
              <a:rPr lang="en-GB" smtClean="0"/>
              <a:t>59</a:t>
            </a:fld>
            <a:endParaRPr lang="en-GB"/>
          </a:p>
        </p:txBody>
      </p:sp>
    </p:spTree>
    <p:extLst>
      <p:ext uri="{BB962C8B-B14F-4D97-AF65-F5344CB8AC3E}">
        <p14:creationId xmlns:p14="http://schemas.microsoft.com/office/powerpoint/2010/main" val="5669709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Now let’s look at calculating periodic losses and gains.</a:t>
            </a:r>
          </a:p>
        </p:txBody>
      </p:sp>
      <p:sp>
        <p:nvSpPr>
          <p:cNvPr id="4" name="Slide Number Placeholder 3"/>
          <p:cNvSpPr>
            <a:spLocks noGrp="1"/>
          </p:cNvSpPr>
          <p:nvPr>
            <p:ph type="sldNum" sz="quarter" idx="5"/>
          </p:nvPr>
        </p:nvSpPr>
        <p:spPr/>
        <p:txBody>
          <a:bodyPr/>
          <a:lstStyle/>
          <a:p>
            <a:fld id="{A55971BB-2361-4F7C-B860-3A1C50FC42C2}" type="slidenum">
              <a:rPr lang="en-GB" smtClean="0"/>
              <a:t>61</a:t>
            </a:fld>
            <a:endParaRPr lang="en-GB"/>
          </a:p>
        </p:txBody>
      </p:sp>
    </p:spTree>
    <p:extLst>
      <p:ext uri="{BB962C8B-B14F-4D97-AF65-F5344CB8AC3E}">
        <p14:creationId xmlns:p14="http://schemas.microsoft.com/office/powerpoint/2010/main" val="1842458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First, lets calculate the accumulated footprints in Year 2.</a:t>
            </a:r>
          </a:p>
        </p:txBody>
      </p:sp>
      <p:sp>
        <p:nvSpPr>
          <p:cNvPr id="4" name="Slide Number Placeholder 3"/>
          <p:cNvSpPr>
            <a:spLocks noGrp="1"/>
          </p:cNvSpPr>
          <p:nvPr>
            <p:ph type="sldNum" sz="quarter" idx="5"/>
          </p:nvPr>
        </p:nvSpPr>
        <p:spPr/>
        <p:txBody>
          <a:bodyPr/>
          <a:lstStyle/>
          <a:p>
            <a:fld id="{A55971BB-2361-4F7C-B860-3A1C50FC42C2}" type="slidenum">
              <a:rPr lang="en-GB" smtClean="0"/>
              <a:t>62</a:t>
            </a:fld>
            <a:endParaRPr lang="en-GB"/>
          </a:p>
        </p:txBody>
      </p:sp>
    </p:spTree>
    <p:extLst>
      <p:ext uri="{BB962C8B-B14F-4D97-AF65-F5344CB8AC3E}">
        <p14:creationId xmlns:p14="http://schemas.microsoft.com/office/powerpoint/2010/main" val="26041949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Next, calculate the periodic gains and losses in temperate rainforest.</a:t>
            </a:r>
          </a:p>
        </p:txBody>
      </p:sp>
      <p:sp>
        <p:nvSpPr>
          <p:cNvPr id="4" name="Slide Number Placeholder 3"/>
          <p:cNvSpPr>
            <a:spLocks noGrp="1"/>
          </p:cNvSpPr>
          <p:nvPr>
            <p:ph type="sldNum" sz="quarter" idx="5"/>
          </p:nvPr>
        </p:nvSpPr>
        <p:spPr/>
        <p:txBody>
          <a:bodyPr/>
          <a:lstStyle/>
          <a:p>
            <a:fld id="{A55971BB-2361-4F7C-B860-3A1C50FC42C2}" type="slidenum">
              <a:rPr lang="en-GB" smtClean="0"/>
              <a:t>64</a:t>
            </a:fld>
            <a:endParaRPr lang="en-GB"/>
          </a:p>
        </p:txBody>
      </p:sp>
    </p:spTree>
    <p:extLst>
      <p:ext uri="{BB962C8B-B14F-4D97-AF65-F5344CB8AC3E}">
        <p14:creationId xmlns:p14="http://schemas.microsoft.com/office/powerpoint/2010/main" val="28299399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65</a:t>
            </a:fld>
            <a:endParaRPr lang="en-GB"/>
          </a:p>
        </p:txBody>
      </p:sp>
    </p:spTree>
    <p:extLst>
      <p:ext uri="{BB962C8B-B14F-4D97-AF65-F5344CB8AC3E}">
        <p14:creationId xmlns:p14="http://schemas.microsoft.com/office/powerpoint/2010/main" val="33521159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latin typeface="Arial"/>
                <a:cs typeface="Arial"/>
              </a:rPr>
              <a:t>The temperate rainforest has decreased in condition from YR 1 to YR 2) OR 90 ha </a:t>
            </a:r>
            <a:r>
              <a:rPr lang="en-GB" sz="1200" err="1">
                <a:latin typeface="Arial"/>
                <a:cs typeface="Arial"/>
              </a:rPr>
              <a:t>eq</a:t>
            </a:r>
            <a:r>
              <a:rPr lang="en-GB" sz="1200">
                <a:latin typeface="Arial"/>
                <a:cs typeface="Arial"/>
              </a:rPr>
              <a:t> intact forest in YR 1 – 40 ha </a:t>
            </a:r>
            <a:r>
              <a:rPr lang="en-GB" sz="1200" err="1">
                <a:latin typeface="Arial"/>
                <a:cs typeface="Arial"/>
              </a:rPr>
              <a:t>eq</a:t>
            </a:r>
            <a:r>
              <a:rPr lang="en-GB" sz="1200">
                <a:latin typeface="Arial"/>
                <a:cs typeface="Arial"/>
              </a:rPr>
              <a:t> intact forest in YR 2</a:t>
            </a:r>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66</a:t>
            </a:fld>
            <a:endParaRPr lang="en-GB"/>
          </a:p>
        </p:txBody>
      </p:sp>
    </p:spTree>
    <p:extLst>
      <p:ext uri="{BB962C8B-B14F-4D97-AF65-F5344CB8AC3E}">
        <p14:creationId xmlns:p14="http://schemas.microsoft.com/office/powerpoint/2010/main" val="42245503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Add an overall reflection on the whole module, check against overarching learning objectives $added</a:t>
            </a:r>
          </a:p>
          <a:p>
            <a:r>
              <a:rPr lang="de-DE"/>
              <a:t>Show how the proposed approaches fulfil the accounting principles outlined in the beginning</a:t>
            </a:r>
          </a:p>
          <a:p>
            <a:endParaRPr lang="de-DE"/>
          </a:p>
        </p:txBody>
      </p:sp>
      <p:sp>
        <p:nvSpPr>
          <p:cNvPr id="4" name="Slide Number Placeholder 3"/>
          <p:cNvSpPr>
            <a:spLocks noGrp="1"/>
          </p:cNvSpPr>
          <p:nvPr>
            <p:ph type="sldNum" sz="quarter" idx="5"/>
          </p:nvPr>
        </p:nvSpPr>
        <p:spPr/>
        <p:txBody>
          <a:bodyPr/>
          <a:lstStyle/>
          <a:p>
            <a:fld id="{A55971BB-2361-4F7C-B860-3A1C50FC42C2}" type="slidenum">
              <a:rPr lang="de-DE" smtClean="0"/>
              <a:t>67</a:t>
            </a:fld>
            <a:endParaRPr lang="de-DE"/>
          </a:p>
        </p:txBody>
      </p:sp>
    </p:spTree>
    <p:extLst>
      <p:ext uri="{BB962C8B-B14F-4D97-AF65-F5344CB8AC3E}">
        <p14:creationId xmlns:p14="http://schemas.microsoft.com/office/powerpoint/2010/main" val="29540436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68</a:t>
            </a:fld>
            <a:endParaRPr lang="en-US"/>
          </a:p>
        </p:txBody>
      </p:sp>
    </p:spTree>
    <p:extLst>
      <p:ext uri="{BB962C8B-B14F-4D97-AF65-F5344CB8AC3E}">
        <p14:creationId xmlns:p14="http://schemas.microsoft.com/office/powerpoint/2010/main" val="8516595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You have now reached the end of this introductory module on biodiversity accounting for sites. Please explore the links provided and consider how an accounting approach may support you on your sustainability journey. Please visit the Align website for further resources and outputs from the Align project.</a:t>
            </a:r>
          </a:p>
        </p:txBody>
      </p:sp>
      <p:sp>
        <p:nvSpPr>
          <p:cNvPr id="4" name="Slide Number Placeholder 3"/>
          <p:cNvSpPr>
            <a:spLocks noGrp="1"/>
          </p:cNvSpPr>
          <p:nvPr>
            <p:ph type="sldNum" sz="quarter" idx="5"/>
          </p:nvPr>
        </p:nvSpPr>
        <p:spPr/>
        <p:txBody>
          <a:bodyPr/>
          <a:lstStyle/>
          <a:p>
            <a:fld id="{A55971BB-2361-4F7C-B860-3A1C50FC42C2}" type="slidenum">
              <a:rPr lang="en-GB" smtClean="0"/>
              <a:t>69</a:t>
            </a:fld>
            <a:endParaRPr lang="en-GB"/>
          </a:p>
        </p:txBody>
      </p:sp>
    </p:spTree>
    <p:extLst>
      <p:ext uri="{BB962C8B-B14F-4D97-AF65-F5344CB8AC3E}">
        <p14:creationId xmlns:p14="http://schemas.microsoft.com/office/powerpoint/2010/main" val="636406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BE809-B179-4038-F965-DB554AD180C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B9B9D695-198B-DAB2-FC59-CCED25DAAA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3D2A76E2-3D68-E435-F102-3D2E60E4702D}"/>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25FDBC28-A74E-90CF-4A47-20F1E7EE0F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B10DE4-5646-A84A-6570-8187578ACC2F}"/>
              </a:ext>
            </a:extLst>
          </p:cNvPr>
          <p:cNvSpPr>
            <a:spLocks noGrp="1"/>
          </p:cNvSpPr>
          <p:nvPr>
            <p:ph type="sldNum" sz="quarter" idx="12"/>
          </p:nvPr>
        </p:nvSpPr>
        <p:spPr/>
        <p:txBody>
          <a:bodyPr/>
          <a:lstStyle/>
          <a:p>
            <a:fld id="{789E7368-DFF7-4383-A240-B7726BB63E26}" type="slidenum">
              <a:rPr lang="en-GB" smtClean="0"/>
              <a:t>‹#›</a:t>
            </a:fld>
            <a:endParaRPr lang="en-GB"/>
          </a:p>
        </p:txBody>
      </p:sp>
      <p:sp>
        <p:nvSpPr>
          <p:cNvPr id="7" name="TextBox 6">
            <a:extLst>
              <a:ext uri="{FF2B5EF4-FFF2-40B4-BE49-F238E27FC236}">
                <a16:creationId xmlns:a16="http://schemas.microsoft.com/office/drawing/2014/main" id="{E12CFCD5-189D-8A26-08FF-CDC8A11753D0}"/>
              </a:ext>
            </a:extLst>
          </p:cNvPr>
          <p:cNvSpPr txBox="1"/>
          <p:nvPr userDrawn="1"/>
        </p:nvSpPr>
        <p:spPr>
          <a:xfrm>
            <a:off x="11411587" y="6386843"/>
            <a:ext cx="778133" cy="369332"/>
          </a:xfrm>
          <a:prstGeom prst="rect">
            <a:avLst/>
          </a:prstGeom>
          <a:noFill/>
        </p:spPr>
        <p:txBody>
          <a:bodyPr wrap="square" rtlCol="0">
            <a:spAutoFit/>
          </a:bodyPr>
          <a:lstStyle/>
          <a:p>
            <a:fld id="{A944B8BC-B306-40DD-8BFD-B172BFEB4F4E}" type="slidenum">
              <a:rPr lang="en-GB" smtClean="0"/>
              <a:t>‹#›</a:t>
            </a:fld>
            <a:endParaRPr lang="en-GB"/>
          </a:p>
        </p:txBody>
      </p:sp>
    </p:spTree>
    <p:extLst>
      <p:ext uri="{BB962C8B-B14F-4D97-AF65-F5344CB8AC3E}">
        <p14:creationId xmlns:p14="http://schemas.microsoft.com/office/powerpoint/2010/main" val="359446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C49BA-3DAF-DB1C-CE40-A9D7E1775C2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6469905-34E6-7DE8-8E4F-D2CEF0E3F2C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E26C443-9AA4-C2CC-0FED-68B02834A8C4}"/>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7E9B763D-86D8-EE9F-860B-AC71BB224A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8F4977-0B43-4538-5804-CD8A143B2318}"/>
              </a:ext>
            </a:extLst>
          </p:cNvPr>
          <p:cNvSpPr>
            <a:spLocks noGrp="1"/>
          </p:cNvSpPr>
          <p:nvPr>
            <p:ph type="sldNum" sz="quarter" idx="12"/>
          </p:nvPr>
        </p:nvSpPr>
        <p:spPr/>
        <p:txBody>
          <a:bodyPr/>
          <a:lstStyle/>
          <a:p>
            <a:fld id="{789E7368-DFF7-4383-A240-B7726BB63E26}" type="slidenum">
              <a:rPr lang="en-GB" smtClean="0"/>
              <a:t>‹#›</a:t>
            </a:fld>
            <a:endParaRPr lang="en-GB"/>
          </a:p>
        </p:txBody>
      </p:sp>
      <p:sp>
        <p:nvSpPr>
          <p:cNvPr id="7" name="TextBox 6">
            <a:extLst>
              <a:ext uri="{FF2B5EF4-FFF2-40B4-BE49-F238E27FC236}">
                <a16:creationId xmlns:a16="http://schemas.microsoft.com/office/drawing/2014/main" id="{F8EF5C94-E4D8-40E3-1BB8-E9177258E26B}"/>
              </a:ext>
            </a:extLst>
          </p:cNvPr>
          <p:cNvSpPr txBox="1"/>
          <p:nvPr userDrawn="1"/>
        </p:nvSpPr>
        <p:spPr>
          <a:xfrm>
            <a:off x="11411587" y="6386843"/>
            <a:ext cx="778133" cy="369332"/>
          </a:xfrm>
          <a:prstGeom prst="rect">
            <a:avLst/>
          </a:prstGeom>
          <a:noFill/>
        </p:spPr>
        <p:txBody>
          <a:bodyPr wrap="square" rtlCol="0">
            <a:spAutoFit/>
          </a:bodyPr>
          <a:lstStyle/>
          <a:p>
            <a:fld id="{A944B8BC-B306-40DD-8BFD-B172BFEB4F4E}" type="slidenum">
              <a:rPr lang="en-GB" smtClean="0"/>
              <a:t>‹#›</a:t>
            </a:fld>
            <a:endParaRPr lang="en-GB"/>
          </a:p>
        </p:txBody>
      </p:sp>
    </p:spTree>
    <p:extLst>
      <p:ext uri="{BB962C8B-B14F-4D97-AF65-F5344CB8AC3E}">
        <p14:creationId xmlns:p14="http://schemas.microsoft.com/office/powerpoint/2010/main" val="2123929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C83D5-B100-AF96-7AB4-717293BCC3E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DDCE7C86-1C5B-7508-7582-A967C5A5066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961FFB6-3774-D79A-EA75-3367892B61CA}"/>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B05DC4BD-3249-09D9-A483-D2E5CC70D1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2528D5-AAF9-B0B1-EC26-BEF6F4000D2C}"/>
              </a:ext>
            </a:extLst>
          </p:cNvPr>
          <p:cNvSpPr>
            <a:spLocks noGrp="1"/>
          </p:cNvSpPr>
          <p:nvPr>
            <p:ph type="sldNum" sz="quarter" idx="12"/>
          </p:nvPr>
        </p:nvSpPr>
        <p:spPr/>
        <p:txBody>
          <a:bodyPr/>
          <a:lstStyle/>
          <a:p>
            <a:fld id="{789E7368-DFF7-4383-A240-B7726BB63E26}" type="slidenum">
              <a:rPr lang="en-GB" smtClean="0"/>
              <a:t>‹#›</a:t>
            </a:fld>
            <a:endParaRPr lang="en-GB"/>
          </a:p>
        </p:txBody>
      </p:sp>
    </p:spTree>
    <p:extLst>
      <p:ext uri="{BB962C8B-B14F-4D97-AF65-F5344CB8AC3E}">
        <p14:creationId xmlns:p14="http://schemas.microsoft.com/office/powerpoint/2010/main" val="92304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B9D18-2980-B97E-AF06-95A78D209EB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79256D8-1807-4A73-A672-729F895909B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A6AFCFAE-95B3-E621-BD34-312D0D16EA1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5D756FC8-8C9D-7C46-A4D2-B4E6C3C29E57}"/>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A020BC8A-BD0F-7E8D-B1D1-4352D4C7CC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A47DB3C-F86D-6428-A076-416BE7B4FF23}"/>
              </a:ext>
            </a:extLst>
          </p:cNvPr>
          <p:cNvSpPr>
            <a:spLocks noGrp="1"/>
          </p:cNvSpPr>
          <p:nvPr>
            <p:ph type="sldNum" sz="quarter" idx="12"/>
          </p:nvPr>
        </p:nvSpPr>
        <p:spPr/>
        <p:txBody>
          <a:bodyPr/>
          <a:lstStyle/>
          <a:p>
            <a:fld id="{789E7368-DFF7-4383-A240-B7726BB63E26}" type="slidenum">
              <a:rPr lang="en-GB" smtClean="0"/>
              <a:t>‹#›</a:t>
            </a:fld>
            <a:endParaRPr lang="en-GB"/>
          </a:p>
        </p:txBody>
      </p:sp>
    </p:spTree>
    <p:extLst>
      <p:ext uri="{BB962C8B-B14F-4D97-AF65-F5344CB8AC3E}">
        <p14:creationId xmlns:p14="http://schemas.microsoft.com/office/powerpoint/2010/main" val="3712767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CCA72-9FE8-0398-2C5C-25819721ACD6}"/>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A368EEEF-4A06-AC88-864A-CEAA7E2266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4DCFD2C-C322-3930-95C2-B26EDECFFFD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440E4907-D7DA-F139-7492-E381A7C961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79E55A5-690D-26DB-7A4D-C0E8583E923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0C5E6899-D27B-794E-78CA-B3A480753FF9}"/>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F4889777-41DE-BA3D-8503-8133E09CACC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1332145-5BBC-9D0B-7A77-12460E63A083}"/>
              </a:ext>
            </a:extLst>
          </p:cNvPr>
          <p:cNvSpPr>
            <a:spLocks noGrp="1"/>
          </p:cNvSpPr>
          <p:nvPr>
            <p:ph type="sldNum" sz="quarter" idx="12"/>
          </p:nvPr>
        </p:nvSpPr>
        <p:spPr/>
        <p:txBody>
          <a:bodyPr/>
          <a:lstStyle/>
          <a:p>
            <a:fld id="{789E7368-DFF7-4383-A240-B7726BB63E26}" type="slidenum">
              <a:rPr lang="en-GB" smtClean="0"/>
              <a:t>‹#›</a:t>
            </a:fld>
            <a:endParaRPr lang="en-GB"/>
          </a:p>
        </p:txBody>
      </p:sp>
    </p:spTree>
    <p:extLst>
      <p:ext uri="{BB962C8B-B14F-4D97-AF65-F5344CB8AC3E}">
        <p14:creationId xmlns:p14="http://schemas.microsoft.com/office/powerpoint/2010/main" val="2711320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B6475-33C2-2058-A4D1-52B459ADE12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7077F96B-25EB-7F9A-31DA-C237025A426A}"/>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137DD69E-99B1-CB14-46CB-4E5886D6B8B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9A69E16-8CC0-5692-8841-A6EF7E69847C}"/>
              </a:ext>
            </a:extLst>
          </p:cNvPr>
          <p:cNvSpPr>
            <a:spLocks noGrp="1"/>
          </p:cNvSpPr>
          <p:nvPr>
            <p:ph type="sldNum" sz="quarter" idx="12"/>
          </p:nvPr>
        </p:nvSpPr>
        <p:spPr/>
        <p:txBody>
          <a:bodyPr/>
          <a:lstStyle/>
          <a:p>
            <a:fld id="{789E7368-DFF7-4383-A240-B7726BB63E26}" type="slidenum">
              <a:rPr lang="en-GB" smtClean="0"/>
              <a:t>‹#›</a:t>
            </a:fld>
            <a:endParaRPr lang="en-GB"/>
          </a:p>
        </p:txBody>
      </p:sp>
    </p:spTree>
    <p:extLst>
      <p:ext uri="{BB962C8B-B14F-4D97-AF65-F5344CB8AC3E}">
        <p14:creationId xmlns:p14="http://schemas.microsoft.com/office/powerpoint/2010/main" val="3782010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487AA8-52E7-7C6F-831B-587D73D15EE8}"/>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1B5C89E1-C077-AD23-8360-C94C5E9F773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4B4299F-5F88-4BAE-BDFA-88EAACCE1417}"/>
              </a:ext>
            </a:extLst>
          </p:cNvPr>
          <p:cNvSpPr>
            <a:spLocks noGrp="1"/>
          </p:cNvSpPr>
          <p:nvPr>
            <p:ph type="sldNum" sz="quarter" idx="12"/>
          </p:nvPr>
        </p:nvSpPr>
        <p:spPr/>
        <p:txBody>
          <a:bodyPr/>
          <a:lstStyle/>
          <a:p>
            <a:fld id="{789E7368-DFF7-4383-A240-B7726BB63E26}" type="slidenum">
              <a:rPr lang="en-GB" smtClean="0"/>
              <a:t>‹#›</a:t>
            </a:fld>
            <a:endParaRPr lang="en-GB"/>
          </a:p>
        </p:txBody>
      </p:sp>
    </p:spTree>
    <p:extLst>
      <p:ext uri="{BB962C8B-B14F-4D97-AF65-F5344CB8AC3E}">
        <p14:creationId xmlns:p14="http://schemas.microsoft.com/office/powerpoint/2010/main" val="4023355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F03C9-36C5-B022-0462-8C723806CA5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AD209C4C-3018-CFE4-45D3-9A79BA9476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A21F2CF7-C239-8A3B-2ACD-FB413B2C61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65C3B99-8B67-694D-ABB4-6149D0A65D97}"/>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D2BF34F7-7B24-BF53-314C-3867016955F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CFEA98A-494F-D74A-3BD6-89DDEC1854F5}"/>
              </a:ext>
            </a:extLst>
          </p:cNvPr>
          <p:cNvSpPr>
            <a:spLocks noGrp="1"/>
          </p:cNvSpPr>
          <p:nvPr>
            <p:ph type="sldNum" sz="quarter" idx="12"/>
          </p:nvPr>
        </p:nvSpPr>
        <p:spPr/>
        <p:txBody>
          <a:bodyPr/>
          <a:lstStyle/>
          <a:p>
            <a:fld id="{789E7368-DFF7-4383-A240-B7726BB63E26}" type="slidenum">
              <a:rPr lang="en-GB" smtClean="0"/>
              <a:t>‹#›</a:t>
            </a:fld>
            <a:endParaRPr lang="en-GB"/>
          </a:p>
        </p:txBody>
      </p:sp>
    </p:spTree>
    <p:extLst>
      <p:ext uri="{BB962C8B-B14F-4D97-AF65-F5344CB8AC3E}">
        <p14:creationId xmlns:p14="http://schemas.microsoft.com/office/powerpoint/2010/main" val="2578914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BE803-5730-DDD9-14A2-FFE9B4417A1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D9F65D9A-CE9E-D72C-121A-D8238B8A60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8C70AF3-1926-E996-2A58-2766EEB1D1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5DEEE87-5837-8BBF-3BF0-D74379B00053}"/>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3785C64C-7A06-9D69-F8D7-1702E616666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2B2CF7-C331-3E90-1486-FDF4C0B5F382}"/>
              </a:ext>
            </a:extLst>
          </p:cNvPr>
          <p:cNvSpPr>
            <a:spLocks noGrp="1"/>
          </p:cNvSpPr>
          <p:nvPr>
            <p:ph type="sldNum" sz="quarter" idx="12"/>
          </p:nvPr>
        </p:nvSpPr>
        <p:spPr/>
        <p:txBody>
          <a:bodyPr/>
          <a:lstStyle/>
          <a:p>
            <a:fld id="{789E7368-DFF7-4383-A240-B7726BB63E26}" type="slidenum">
              <a:rPr lang="en-GB" smtClean="0"/>
              <a:t>‹#›</a:t>
            </a:fld>
            <a:endParaRPr lang="en-GB"/>
          </a:p>
        </p:txBody>
      </p:sp>
    </p:spTree>
    <p:extLst>
      <p:ext uri="{BB962C8B-B14F-4D97-AF65-F5344CB8AC3E}">
        <p14:creationId xmlns:p14="http://schemas.microsoft.com/office/powerpoint/2010/main" val="3033641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A960B-AB4E-5B2D-8663-C774E2A9429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7658CBB-A883-AD47-4E31-DC24182C871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2AD265C-27FE-05A5-408A-016D1723647C}"/>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9D22046E-BEA8-6E9D-CA5F-52E5CDA464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BDE843F-B936-326B-8D2A-DB9B9AB0DFCC}"/>
              </a:ext>
            </a:extLst>
          </p:cNvPr>
          <p:cNvSpPr>
            <a:spLocks noGrp="1"/>
          </p:cNvSpPr>
          <p:nvPr>
            <p:ph type="sldNum" sz="quarter" idx="12"/>
          </p:nvPr>
        </p:nvSpPr>
        <p:spPr/>
        <p:txBody>
          <a:bodyPr/>
          <a:lstStyle/>
          <a:p>
            <a:fld id="{789E7368-DFF7-4383-A240-B7726BB63E26}" type="slidenum">
              <a:rPr lang="en-GB" smtClean="0"/>
              <a:t>‹#›</a:t>
            </a:fld>
            <a:endParaRPr lang="en-GB"/>
          </a:p>
        </p:txBody>
      </p:sp>
    </p:spTree>
    <p:extLst>
      <p:ext uri="{BB962C8B-B14F-4D97-AF65-F5344CB8AC3E}">
        <p14:creationId xmlns:p14="http://schemas.microsoft.com/office/powerpoint/2010/main" val="4188010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D8CA98-ACFB-09B3-9EF1-D2EDEF148DE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7FD79560-0819-8A93-BDCA-F6116BF5DCA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AA3D164-65F9-434A-F293-B3D029E6E7F7}"/>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FB13FE85-BB64-FC23-2925-43A38C1513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61E4A6-F1F1-DDB0-171E-7B3481826F7A}"/>
              </a:ext>
            </a:extLst>
          </p:cNvPr>
          <p:cNvSpPr>
            <a:spLocks noGrp="1"/>
          </p:cNvSpPr>
          <p:nvPr>
            <p:ph type="sldNum" sz="quarter" idx="12"/>
          </p:nvPr>
        </p:nvSpPr>
        <p:spPr/>
        <p:txBody>
          <a:bodyPr/>
          <a:lstStyle/>
          <a:p>
            <a:fld id="{789E7368-DFF7-4383-A240-B7726BB63E26}" type="slidenum">
              <a:rPr lang="en-GB" smtClean="0"/>
              <a:t>‹#›</a:t>
            </a:fld>
            <a:endParaRPr lang="en-GB"/>
          </a:p>
        </p:txBody>
      </p:sp>
    </p:spTree>
    <p:extLst>
      <p:ext uri="{BB962C8B-B14F-4D97-AF65-F5344CB8AC3E}">
        <p14:creationId xmlns:p14="http://schemas.microsoft.com/office/powerpoint/2010/main" val="2404743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Text Placeholder 6"/>
          <p:cNvSpPr>
            <a:spLocks noGrp="1"/>
          </p:cNvSpPr>
          <p:nvPr>
            <p:ph type="body" sz="quarter" idx="10" hasCustomPrompt="1"/>
          </p:nvPr>
        </p:nvSpPr>
        <p:spPr>
          <a:xfrm>
            <a:off x="7355929" y="2095976"/>
            <a:ext cx="3876154" cy="1411644"/>
          </a:xfrm>
          <a:prstGeom prst="rect">
            <a:avLst/>
          </a:prstGeom>
        </p:spPr>
        <p:txBody>
          <a:bodyPr vert="horz" lIns="0" tIns="0" rIns="0">
            <a:noAutofit/>
          </a:bodyPr>
          <a:lstStyle>
            <a:lvl1pPr marL="0" indent="0">
              <a:lnSpc>
                <a:spcPct val="90000"/>
              </a:lnSpc>
              <a:buNone/>
              <a:defRPr sz="4800" b="0">
                <a:solidFill>
                  <a:schemeClr val="bg1"/>
                </a:solidFill>
                <a:latin typeface="Arial"/>
                <a:cs typeface="Arial"/>
              </a:defRPr>
            </a:lvl1pPr>
          </a:lstStyle>
          <a:p>
            <a:pPr lvl="0"/>
            <a:r>
              <a:rPr lang="en-US"/>
              <a:t>Title</a:t>
            </a:r>
            <a:br>
              <a:rPr lang="en-US"/>
            </a:br>
            <a:r>
              <a:rPr lang="en-US"/>
              <a:t>Here</a:t>
            </a:r>
          </a:p>
        </p:txBody>
      </p:sp>
      <p:sp>
        <p:nvSpPr>
          <p:cNvPr id="9" name="Text Placeholder 6"/>
          <p:cNvSpPr>
            <a:spLocks noGrp="1"/>
          </p:cNvSpPr>
          <p:nvPr>
            <p:ph type="body" sz="quarter" idx="11" hasCustomPrompt="1"/>
          </p:nvPr>
        </p:nvSpPr>
        <p:spPr>
          <a:xfrm>
            <a:off x="7355929" y="3789310"/>
            <a:ext cx="3876154" cy="407738"/>
          </a:xfrm>
          <a:prstGeom prst="rect">
            <a:avLst/>
          </a:prstGeom>
        </p:spPr>
        <p:txBody>
          <a:bodyPr vert="horz" lIns="0" tIns="0" rIns="0">
            <a:noAutofit/>
          </a:bodyPr>
          <a:lstStyle>
            <a:lvl1pPr marL="0" indent="0">
              <a:lnSpc>
                <a:spcPct val="90000"/>
              </a:lnSpc>
              <a:buNone/>
              <a:defRPr sz="1600" b="0">
                <a:solidFill>
                  <a:schemeClr val="bg1"/>
                </a:solidFill>
                <a:latin typeface="Arial"/>
                <a:cs typeface="Arial"/>
              </a:defRPr>
            </a:lvl1pPr>
          </a:lstStyle>
          <a:p>
            <a:pPr lvl="0"/>
            <a:r>
              <a:rPr lang="en-US"/>
              <a:t>Author</a:t>
            </a:r>
          </a:p>
        </p:txBody>
      </p:sp>
      <p:sp>
        <p:nvSpPr>
          <p:cNvPr id="10" name="Text Placeholder 6"/>
          <p:cNvSpPr>
            <a:spLocks noGrp="1"/>
          </p:cNvSpPr>
          <p:nvPr>
            <p:ph type="body" sz="quarter" idx="12" hasCustomPrompt="1"/>
          </p:nvPr>
        </p:nvSpPr>
        <p:spPr>
          <a:xfrm>
            <a:off x="7355929" y="4285215"/>
            <a:ext cx="3876154" cy="407738"/>
          </a:xfrm>
          <a:prstGeom prst="rect">
            <a:avLst/>
          </a:prstGeom>
        </p:spPr>
        <p:txBody>
          <a:bodyPr vert="horz" lIns="0" tIns="0" rIns="0">
            <a:noAutofit/>
          </a:bodyPr>
          <a:lstStyle>
            <a:lvl1pPr marL="0" indent="0">
              <a:lnSpc>
                <a:spcPct val="90000"/>
              </a:lnSpc>
              <a:buNone/>
              <a:defRPr sz="1600" b="0">
                <a:solidFill>
                  <a:schemeClr val="bg1"/>
                </a:solidFill>
                <a:latin typeface="Arial"/>
                <a:cs typeface="Arial"/>
              </a:defRPr>
            </a:lvl1pPr>
          </a:lstStyle>
          <a:p>
            <a:pPr lvl="0"/>
            <a:r>
              <a:rPr lang="en-US"/>
              <a:t>Date</a:t>
            </a:r>
          </a:p>
        </p:txBody>
      </p:sp>
      <p:pic>
        <p:nvPicPr>
          <p:cNvPr id="6" name="Picture 5" descr="202102_ALIGN Project_08 PRESENTATION.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8274" cy="6885384"/>
          </a:xfrm>
          <a:prstGeom prst="rect">
            <a:avLst/>
          </a:prstGeom>
        </p:spPr>
      </p:pic>
      <p:sp>
        <p:nvSpPr>
          <p:cNvPr id="2" name="TextBox 1">
            <a:extLst>
              <a:ext uri="{FF2B5EF4-FFF2-40B4-BE49-F238E27FC236}">
                <a16:creationId xmlns:a16="http://schemas.microsoft.com/office/drawing/2014/main" id="{46C67FD8-058B-2855-BE97-27C922CDA986}"/>
              </a:ext>
            </a:extLst>
          </p:cNvPr>
          <p:cNvSpPr txBox="1"/>
          <p:nvPr userDrawn="1"/>
        </p:nvSpPr>
        <p:spPr>
          <a:xfrm>
            <a:off x="11411587" y="6386843"/>
            <a:ext cx="778133" cy="369332"/>
          </a:xfrm>
          <a:prstGeom prst="rect">
            <a:avLst/>
          </a:prstGeom>
          <a:noFill/>
        </p:spPr>
        <p:txBody>
          <a:bodyPr wrap="square" rtlCol="0">
            <a:spAutoFit/>
          </a:bodyPr>
          <a:lstStyle/>
          <a:p>
            <a:fld id="{A944B8BC-B306-40DD-8BFD-B172BFEB4F4E}"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3505787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ARD TEXT">
    <p:spTree>
      <p:nvGrpSpPr>
        <p:cNvPr id="1" name=""/>
        <p:cNvGrpSpPr/>
        <p:nvPr/>
      </p:nvGrpSpPr>
      <p:grpSpPr>
        <a:xfrm>
          <a:off x="0" y="0"/>
          <a:ext cx="0" cy="0"/>
          <a:chOff x="0" y="0"/>
          <a:chExt cx="0" cy="0"/>
        </a:xfrm>
      </p:grpSpPr>
      <p:sp>
        <p:nvSpPr>
          <p:cNvPr id="6" name="TextBox 5"/>
          <p:cNvSpPr txBox="1"/>
          <p:nvPr userDrawn="1"/>
        </p:nvSpPr>
        <p:spPr>
          <a:xfrm>
            <a:off x="391346" y="6474047"/>
            <a:ext cx="9592163" cy="194925"/>
          </a:xfrm>
          <a:prstGeom prst="rect">
            <a:avLst/>
          </a:prstGeom>
          <a:noFill/>
        </p:spPr>
        <p:txBody>
          <a:bodyPr wrap="square" rtlCol="0">
            <a:spAutoFit/>
          </a:bodyPr>
          <a:lstStyle/>
          <a:p>
            <a:r>
              <a:rPr lang="en-GB" sz="1000" baseline="30000">
                <a:solidFill>
                  <a:srgbClr val="212F33"/>
                </a:solidFill>
                <a:latin typeface="Arial"/>
                <a:cs typeface="Arial"/>
              </a:rPr>
              <a:t>Aligning biodiversity metrics for business and support for developing generally accepted accounting principles for natural capital</a:t>
            </a:r>
          </a:p>
        </p:txBody>
      </p:sp>
      <p:sp>
        <p:nvSpPr>
          <p:cNvPr id="8" name="Text Placeholder 6"/>
          <p:cNvSpPr>
            <a:spLocks noGrp="1"/>
          </p:cNvSpPr>
          <p:nvPr>
            <p:ph type="body" sz="quarter" idx="10" hasCustomPrompt="1"/>
          </p:nvPr>
        </p:nvSpPr>
        <p:spPr>
          <a:xfrm>
            <a:off x="2414929" y="584071"/>
            <a:ext cx="8437190" cy="625729"/>
          </a:xfrm>
          <a:prstGeom prst="rect">
            <a:avLst/>
          </a:prstGeom>
        </p:spPr>
        <p:txBody>
          <a:bodyPr vert="horz" lIns="0" tIns="0" rIns="0">
            <a:noAutofit/>
          </a:bodyPr>
          <a:lstStyle>
            <a:lvl1pPr marL="0" indent="0">
              <a:lnSpc>
                <a:spcPct val="90000"/>
              </a:lnSpc>
              <a:buNone/>
              <a:defRPr sz="3500" b="0">
                <a:solidFill>
                  <a:srgbClr val="118E7D"/>
                </a:solidFill>
                <a:latin typeface="Arial"/>
                <a:cs typeface="Arial"/>
              </a:defRPr>
            </a:lvl1pPr>
          </a:lstStyle>
          <a:p>
            <a:pPr lvl="0"/>
            <a:r>
              <a:rPr lang="en-US"/>
              <a:t>Title </a:t>
            </a:r>
            <a:r>
              <a:rPr lang="mr-IN"/>
              <a:t>–</a:t>
            </a:r>
            <a:r>
              <a:rPr lang="en-US"/>
              <a:t> Arial 35pt</a:t>
            </a:r>
          </a:p>
        </p:txBody>
      </p:sp>
      <p:sp>
        <p:nvSpPr>
          <p:cNvPr id="9" name="Text Placeholder 6"/>
          <p:cNvSpPr>
            <a:spLocks noGrp="1"/>
          </p:cNvSpPr>
          <p:nvPr>
            <p:ph type="body" sz="quarter" idx="11" hasCustomPrompt="1"/>
          </p:nvPr>
        </p:nvSpPr>
        <p:spPr>
          <a:xfrm>
            <a:off x="414328" y="1476826"/>
            <a:ext cx="10508096" cy="664029"/>
          </a:xfrm>
          <a:prstGeom prst="rect">
            <a:avLst/>
          </a:prstGeom>
        </p:spPr>
        <p:txBody>
          <a:bodyPr vert="horz" wrap="square" lIns="0" tIns="0">
            <a:noAutofit/>
          </a:bodyPr>
          <a:lstStyle>
            <a:lvl1pPr marL="0" indent="0">
              <a:lnSpc>
                <a:spcPct val="120000"/>
              </a:lnSpc>
              <a:buFont typeface="Arial"/>
              <a:buNone/>
              <a:tabLst/>
              <a:defRPr sz="2800" b="0">
                <a:solidFill>
                  <a:srgbClr val="000000"/>
                </a:solidFill>
                <a:latin typeface="Arial"/>
                <a:cs typeface="Arial"/>
              </a:defRPr>
            </a:lvl1pPr>
            <a:lvl2pPr marL="277104" marR="0" indent="0" defTabSz="1219170" eaLnBrk="1" fontAlgn="auto" latinLnBrk="0" hangingPunct="1">
              <a:lnSpc>
                <a:spcPct val="100000"/>
              </a:lnSpc>
              <a:spcBef>
                <a:spcPts val="0"/>
              </a:spcBef>
              <a:spcAft>
                <a:spcPts val="0"/>
              </a:spcAft>
              <a:buClrTx/>
              <a:buSzTx/>
              <a:buFont typeface="Arial"/>
              <a:buNone/>
              <a:tabLst/>
              <a:defRPr sz="2000" b="0" baseline="0">
                <a:solidFill>
                  <a:srgbClr val="000000"/>
                </a:solidFill>
                <a:latin typeface="Arial"/>
                <a:cs typeface="Arial"/>
              </a:defRPr>
            </a:lvl2pPr>
            <a:lvl3pPr marL="554208" marR="0" indent="0" defTabSz="1219170" eaLnBrk="1" fontAlgn="auto" latinLnBrk="0" hangingPunct="1">
              <a:lnSpc>
                <a:spcPct val="100000"/>
              </a:lnSpc>
              <a:spcBef>
                <a:spcPts val="0"/>
              </a:spcBef>
              <a:spcAft>
                <a:spcPts val="0"/>
              </a:spcAft>
              <a:buClrTx/>
              <a:buSzTx/>
              <a:buFont typeface="Arial"/>
              <a:buNone/>
              <a:tabLst/>
              <a:defRPr sz="3200" b="0">
                <a:solidFill>
                  <a:srgbClr val="000000"/>
                </a:solidFill>
              </a:defRPr>
            </a:lvl3pPr>
            <a:lvl4pPr marL="831312"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4pPr>
            <a:lvl5pPr marL="1108417"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5pPr>
            <a:lvl6pPr marL="1766511" indent="-380990">
              <a:buFont typeface="Arial"/>
              <a:buChar char="•"/>
              <a:defRPr/>
            </a:lvl6pPr>
            <a:lvl7pPr marL="1281632"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7pPr>
            <a:lvl8pPr marL="1558738"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8pPr>
            <a:lvl9pPr marL="1835841"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9pPr>
          </a:lstStyle>
          <a:p>
            <a:pPr lvl="0"/>
            <a:r>
              <a:rPr lang="en-US"/>
              <a:t>Subtitles </a:t>
            </a:r>
            <a:r>
              <a:rPr lang="mr-IN"/>
              <a:t>–</a:t>
            </a:r>
            <a:r>
              <a:rPr lang="en-US"/>
              <a:t> Arial 28pt</a:t>
            </a:r>
          </a:p>
        </p:txBody>
      </p:sp>
      <p:sp>
        <p:nvSpPr>
          <p:cNvPr id="11" name="Text Placeholder 6"/>
          <p:cNvSpPr>
            <a:spLocks noGrp="1"/>
          </p:cNvSpPr>
          <p:nvPr>
            <p:ph type="body" sz="quarter" idx="12" hasCustomPrompt="1"/>
          </p:nvPr>
        </p:nvSpPr>
        <p:spPr>
          <a:xfrm>
            <a:off x="414328" y="2282371"/>
            <a:ext cx="10508096" cy="664029"/>
          </a:xfrm>
          <a:prstGeom prst="rect">
            <a:avLst/>
          </a:prstGeom>
        </p:spPr>
        <p:txBody>
          <a:bodyPr vert="horz" wrap="square" lIns="0" tIns="0">
            <a:noAutofit/>
          </a:bodyPr>
          <a:lstStyle>
            <a:lvl1pPr marL="0" indent="0">
              <a:lnSpc>
                <a:spcPct val="120000"/>
              </a:lnSpc>
              <a:buFont typeface="Arial"/>
              <a:buNone/>
              <a:tabLst/>
              <a:defRPr sz="2000" b="0">
                <a:solidFill>
                  <a:srgbClr val="000000"/>
                </a:solidFill>
                <a:latin typeface="Arial"/>
                <a:cs typeface="Arial"/>
              </a:defRPr>
            </a:lvl1pPr>
            <a:lvl2pPr marL="277104" marR="0" indent="0" defTabSz="1219170" eaLnBrk="1" fontAlgn="auto" latinLnBrk="0" hangingPunct="1">
              <a:lnSpc>
                <a:spcPct val="100000"/>
              </a:lnSpc>
              <a:spcBef>
                <a:spcPts val="0"/>
              </a:spcBef>
              <a:spcAft>
                <a:spcPts val="0"/>
              </a:spcAft>
              <a:buClrTx/>
              <a:buSzTx/>
              <a:buFont typeface="Arial"/>
              <a:buNone/>
              <a:tabLst/>
              <a:defRPr sz="2000" b="0" baseline="0">
                <a:solidFill>
                  <a:srgbClr val="000000"/>
                </a:solidFill>
                <a:latin typeface="Arial"/>
                <a:cs typeface="Arial"/>
              </a:defRPr>
            </a:lvl2pPr>
            <a:lvl3pPr marL="554208" marR="0" indent="0" defTabSz="1219170" eaLnBrk="1" fontAlgn="auto" latinLnBrk="0" hangingPunct="1">
              <a:lnSpc>
                <a:spcPct val="100000"/>
              </a:lnSpc>
              <a:spcBef>
                <a:spcPts val="0"/>
              </a:spcBef>
              <a:spcAft>
                <a:spcPts val="0"/>
              </a:spcAft>
              <a:buClrTx/>
              <a:buSzTx/>
              <a:buFont typeface="Arial"/>
              <a:buNone/>
              <a:tabLst/>
              <a:defRPr sz="3200" b="0">
                <a:solidFill>
                  <a:srgbClr val="000000"/>
                </a:solidFill>
              </a:defRPr>
            </a:lvl3pPr>
            <a:lvl4pPr marL="831312"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4pPr>
            <a:lvl5pPr marL="1108417"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5pPr>
            <a:lvl6pPr marL="1766511" indent="-380990">
              <a:buFont typeface="Arial"/>
              <a:buChar char="•"/>
              <a:defRPr/>
            </a:lvl6pPr>
            <a:lvl7pPr marL="1281632"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7pPr>
            <a:lvl8pPr marL="1558738"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8pPr>
            <a:lvl9pPr marL="1835841"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9pPr>
          </a:lstStyle>
          <a:p>
            <a:pPr lvl="0"/>
            <a:r>
              <a:rPr lang="en-US"/>
              <a:t>Body text </a:t>
            </a:r>
            <a:r>
              <a:rPr lang="mr-IN"/>
              <a:t>–</a:t>
            </a:r>
            <a:r>
              <a:rPr lang="en-US"/>
              <a:t> Arial 20pt</a:t>
            </a:r>
          </a:p>
        </p:txBody>
      </p:sp>
      <p:sp>
        <p:nvSpPr>
          <p:cNvPr id="2" name="TextBox 1">
            <a:extLst>
              <a:ext uri="{FF2B5EF4-FFF2-40B4-BE49-F238E27FC236}">
                <a16:creationId xmlns:a16="http://schemas.microsoft.com/office/drawing/2014/main" id="{EE57CD4E-248A-2F19-3C5B-80CDDF8B93E8}"/>
              </a:ext>
            </a:extLst>
          </p:cNvPr>
          <p:cNvSpPr txBox="1"/>
          <p:nvPr userDrawn="1"/>
        </p:nvSpPr>
        <p:spPr>
          <a:xfrm>
            <a:off x="11411587" y="6386843"/>
            <a:ext cx="778133" cy="369332"/>
          </a:xfrm>
          <a:prstGeom prst="rect">
            <a:avLst/>
          </a:prstGeom>
          <a:noFill/>
        </p:spPr>
        <p:txBody>
          <a:bodyPr wrap="square" rtlCol="0">
            <a:spAutoFit/>
          </a:bodyPr>
          <a:lstStyle/>
          <a:p>
            <a:fld id="{A944B8BC-B306-40DD-8BFD-B172BFEB4F4E}" type="slidenum">
              <a:rPr lang="en-GB" smtClean="0">
                <a:solidFill>
                  <a:schemeClr val="bg1"/>
                </a:solidFill>
              </a:rPr>
              <a:t>‹#›</a:t>
            </a:fld>
            <a:endParaRPr lang="en-GB">
              <a:solidFill>
                <a:schemeClr val="bg1"/>
              </a:solidFill>
            </a:endParaRPr>
          </a:p>
        </p:txBody>
      </p:sp>
      <p:pic>
        <p:nvPicPr>
          <p:cNvPr id="5" name="Picture 4" descr="202102_ALIGN Project_06 PRESENTATION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21196" cy="6885384"/>
          </a:xfrm>
          <a:prstGeom prst="rect">
            <a:avLst/>
          </a:prstGeom>
        </p:spPr>
      </p:pic>
      <p:sp>
        <p:nvSpPr>
          <p:cNvPr id="3" name="TextBox 2">
            <a:extLst>
              <a:ext uri="{FF2B5EF4-FFF2-40B4-BE49-F238E27FC236}">
                <a16:creationId xmlns:a16="http://schemas.microsoft.com/office/drawing/2014/main" id="{F0FBDF3A-07C3-9716-4F9C-1C3C8BE87314}"/>
              </a:ext>
            </a:extLst>
          </p:cNvPr>
          <p:cNvSpPr txBox="1"/>
          <p:nvPr userDrawn="1"/>
        </p:nvSpPr>
        <p:spPr>
          <a:xfrm>
            <a:off x="11563987" y="6539243"/>
            <a:ext cx="778133" cy="369332"/>
          </a:xfrm>
          <a:prstGeom prst="rect">
            <a:avLst/>
          </a:prstGeom>
          <a:noFill/>
        </p:spPr>
        <p:txBody>
          <a:bodyPr wrap="square" rtlCol="0">
            <a:spAutoFit/>
          </a:bodyPr>
          <a:lstStyle/>
          <a:p>
            <a:fld id="{A944B8BC-B306-40DD-8BFD-B172BFEB4F4E}"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34397873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 SLIDE 2">
    <p:spTree>
      <p:nvGrpSpPr>
        <p:cNvPr id="1" name=""/>
        <p:cNvGrpSpPr/>
        <p:nvPr/>
      </p:nvGrpSpPr>
      <p:grpSpPr>
        <a:xfrm>
          <a:off x="0" y="0"/>
          <a:ext cx="0" cy="0"/>
          <a:chOff x="0" y="0"/>
          <a:chExt cx="0" cy="0"/>
        </a:xfrm>
      </p:grpSpPr>
      <p:pic>
        <p:nvPicPr>
          <p:cNvPr id="2" name="Picture 1" descr="202102_ALIGN Project_06 PRESENTATION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274" y="0"/>
            <a:ext cx="12218274" cy="6885384"/>
          </a:xfrm>
          <a:prstGeom prst="rect">
            <a:avLst/>
          </a:prstGeom>
        </p:spPr>
      </p:pic>
      <p:sp>
        <p:nvSpPr>
          <p:cNvPr id="4" name="TextBox 3"/>
          <p:cNvSpPr txBox="1"/>
          <p:nvPr userDrawn="1"/>
        </p:nvSpPr>
        <p:spPr>
          <a:xfrm>
            <a:off x="391346" y="6474047"/>
            <a:ext cx="9592163" cy="194925"/>
          </a:xfrm>
          <a:prstGeom prst="rect">
            <a:avLst/>
          </a:prstGeom>
          <a:noFill/>
        </p:spPr>
        <p:txBody>
          <a:bodyPr wrap="square" rtlCol="0">
            <a:spAutoFit/>
          </a:bodyPr>
          <a:lstStyle/>
          <a:p>
            <a:r>
              <a:rPr lang="en-GB" sz="1000" baseline="30000">
                <a:solidFill>
                  <a:schemeClr val="bg1"/>
                </a:solidFill>
                <a:latin typeface="Arial"/>
                <a:cs typeface="Arial"/>
              </a:rPr>
              <a:t>Aligning biodiversity metrics for business and support for developing generally accepted accounting principles for natural capital</a:t>
            </a:r>
          </a:p>
        </p:txBody>
      </p:sp>
      <p:sp>
        <p:nvSpPr>
          <p:cNvPr id="12" name="object 9">
            <a:extLst>
              <a:ext uri="{FF2B5EF4-FFF2-40B4-BE49-F238E27FC236}">
                <a16:creationId xmlns:a16="http://schemas.microsoft.com/office/drawing/2014/main" id="{0EC2565C-D180-D14B-B314-9617D822D0EA}"/>
              </a:ext>
            </a:extLst>
          </p:cNvPr>
          <p:cNvSpPr txBox="1"/>
          <p:nvPr userDrawn="1"/>
        </p:nvSpPr>
        <p:spPr>
          <a:xfrm>
            <a:off x="481378" y="4446303"/>
            <a:ext cx="9177755" cy="234491"/>
          </a:xfrm>
          <a:prstGeom prst="rect">
            <a:avLst/>
          </a:prstGeom>
        </p:spPr>
        <p:txBody>
          <a:bodyPr vert="horz" wrap="square" lIns="0" tIns="25403" rIns="0" bIns="0" rtlCol="0">
            <a:spAutoFit/>
          </a:bodyPr>
          <a:lstStyle/>
          <a:p>
            <a:pPr marL="7698" marR="3079">
              <a:lnSpc>
                <a:spcPct val="90000"/>
              </a:lnSpc>
              <a:spcBef>
                <a:spcPts val="200"/>
              </a:spcBef>
            </a:pPr>
            <a:r>
              <a:rPr lang="en-GB" sz="1467" b="1" spc="-21">
                <a:solidFill>
                  <a:srgbClr val="FFFFFF"/>
                </a:solidFill>
                <a:latin typeface="Arial" panose="020B0604020202020204" pitchFamily="34" charset="0"/>
                <a:cs typeface="Arial" panose="020B0604020202020204" pitchFamily="34" charset="0"/>
              </a:rPr>
              <a:t>Web address: https://capitalscoalition.org/project/align/</a:t>
            </a:r>
            <a:endParaRPr sz="1467" b="1">
              <a:latin typeface="Arial" panose="020B0604020202020204" pitchFamily="34" charset="0"/>
              <a:cs typeface="Arial" panose="020B0604020202020204" pitchFamily="34" charset="0"/>
            </a:endParaRPr>
          </a:p>
        </p:txBody>
      </p:sp>
      <p:sp>
        <p:nvSpPr>
          <p:cNvPr id="13" name="Text Placeholder 4">
            <a:extLst>
              <a:ext uri="{FF2B5EF4-FFF2-40B4-BE49-F238E27FC236}">
                <a16:creationId xmlns:a16="http://schemas.microsoft.com/office/drawing/2014/main" id="{0F2AEE63-5FA6-3A4E-8F27-049BE9A26018}"/>
              </a:ext>
            </a:extLst>
          </p:cNvPr>
          <p:cNvSpPr txBox="1">
            <a:spLocks/>
          </p:cNvSpPr>
          <p:nvPr userDrawn="1"/>
        </p:nvSpPr>
        <p:spPr>
          <a:xfrm>
            <a:off x="415430" y="1633991"/>
            <a:ext cx="10966735" cy="1970391"/>
          </a:xfrm>
          <a:prstGeom prst="rect">
            <a:avLst/>
          </a:prstGeom>
        </p:spPr>
        <p:txBody>
          <a:bodyPr/>
          <a:lstStyle>
            <a:lvl1pPr marL="276101" indent="-276101" algn="l" defTabSz="368135" rtl="0" eaLnBrk="1" fontAlgn="base" hangingPunct="1">
              <a:spcBef>
                <a:spcPct val="20000"/>
              </a:spcBef>
              <a:spcAft>
                <a:spcPct val="0"/>
              </a:spcAft>
              <a:buFont typeface="Arial" charset="0"/>
              <a:buChar char="•"/>
              <a:defRPr sz="8800" kern="1200">
                <a:solidFill>
                  <a:schemeClr val="tx1"/>
                </a:solidFill>
                <a:latin typeface="Impact" panose="020B0806030902050204" pitchFamily="34" charset="0"/>
                <a:ea typeface="ＭＳ Ｐゴシック" charset="0"/>
                <a:cs typeface="ＭＳ Ｐゴシック" charset="0"/>
              </a:defRPr>
            </a:lvl1pPr>
            <a:lvl2pPr marL="598220" indent="-230085" algn="l" defTabSz="368135" rtl="0" eaLnBrk="1" fontAlgn="base" hangingPunct="1">
              <a:spcBef>
                <a:spcPct val="20000"/>
              </a:spcBef>
              <a:spcAft>
                <a:spcPct val="0"/>
              </a:spcAft>
              <a:buFont typeface="Arial" charset="0"/>
              <a:buChar char="–"/>
              <a:defRPr sz="2300" kern="1200">
                <a:solidFill>
                  <a:schemeClr val="tx2"/>
                </a:solidFill>
                <a:latin typeface="+mn-lt"/>
                <a:ea typeface="ＭＳ Ｐゴシック" charset="0"/>
                <a:cs typeface="+mn-cs"/>
              </a:defRPr>
            </a:lvl2pPr>
            <a:lvl3pPr marL="921460" indent="-184067" algn="l" defTabSz="368135" rtl="0" eaLnBrk="1" fontAlgn="base" hangingPunct="1">
              <a:spcBef>
                <a:spcPct val="20000"/>
              </a:spcBef>
              <a:spcAft>
                <a:spcPct val="0"/>
              </a:spcAft>
              <a:buFont typeface="Arial" charset="0"/>
              <a:buChar char="•"/>
              <a:defRPr sz="1900" kern="1200">
                <a:solidFill>
                  <a:schemeClr val="tx2"/>
                </a:solidFill>
                <a:latin typeface="+mn-lt"/>
                <a:ea typeface="ＭＳ Ｐゴシック" charset="0"/>
                <a:cs typeface="+mn-cs"/>
              </a:defRPr>
            </a:lvl3pPr>
            <a:lvl4pPr marL="1289595" indent="-184067" algn="l" defTabSz="368135" rtl="0" eaLnBrk="1" fontAlgn="base" hangingPunct="1">
              <a:spcBef>
                <a:spcPct val="20000"/>
              </a:spcBef>
              <a:spcAft>
                <a:spcPct val="0"/>
              </a:spcAft>
              <a:buFont typeface="Arial" charset="0"/>
              <a:buChar char="–"/>
              <a:defRPr sz="1600" kern="1200">
                <a:solidFill>
                  <a:schemeClr val="tx2"/>
                </a:solidFill>
                <a:latin typeface="+mn-lt"/>
                <a:ea typeface="ＭＳ Ｐゴシック" charset="0"/>
                <a:cs typeface="+mn-cs"/>
              </a:defRPr>
            </a:lvl4pPr>
            <a:lvl5pPr marL="1658852" indent="-184067" algn="l" defTabSz="368135" rtl="0" eaLnBrk="1" fontAlgn="base" hangingPunct="1">
              <a:spcBef>
                <a:spcPct val="20000"/>
              </a:spcBef>
              <a:spcAft>
                <a:spcPct val="0"/>
              </a:spcAft>
              <a:buFont typeface="Arial" charset="0"/>
              <a:buChar char="»"/>
              <a:defRPr sz="1600" kern="1200">
                <a:solidFill>
                  <a:schemeClr val="tx2"/>
                </a:solidFill>
                <a:latin typeface="+mn-lt"/>
                <a:ea typeface="ＭＳ Ｐゴシック" charset="0"/>
                <a:cs typeface="+mn-cs"/>
              </a:defRPr>
            </a:lvl5pPr>
            <a:lvl6pPr marL="2027606" indent="-184328" algn="l" defTabSz="368656" rtl="0" eaLnBrk="1" latinLnBrk="0" hangingPunct="1">
              <a:spcBef>
                <a:spcPct val="20000"/>
              </a:spcBef>
              <a:buFont typeface="Arial"/>
              <a:buChar char="•"/>
              <a:defRPr sz="1600" kern="1200">
                <a:solidFill>
                  <a:schemeClr val="tx1"/>
                </a:solidFill>
                <a:latin typeface="+mn-lt"/>
                <a:ea typeface="+mn-ea"/>
                <a:cs typeface="+mn-cs"/>
              </a:defRPr>
            </a:lvl6pPr>
            <a:lvl7pPr marL="2396262" indent="-184328" algn="l" defTabSz="368656" rtl="0" eaLnBrk="1" latinLnBrk="0" hangingPunct="1">
              <a:spcBef>
                <a:spcPct val="20000"/>
              </a:spcBef>
              <a:buFont typeface="Arial"/>
              <a:buChar char="•"/>
              <a:defRPr sz="1600" kern="1200">
                <a:solidFill>
                  <a:schemeClr val="tx1"/>
                </a:solidFill>
                <a:latin typeface="+mn-lt"/>
                <a:ea typeface="+mn-ea"/>
                <a:cs typeface="+mn-cs"/>
              </a:defRPr>
            </a:lvl7pPr>
            <a:lvl8pPr marL="2764918" indent="-184328" algn="l" defTabSz="368656" rtl="0" eaLnBrk="1" latinLnBrk="0" hangingPunct="1">
              <a:spcBef>
                <a:spcPct val="20000"/>
              </a:spcBef>
              <a:buFont typeface="Arial"/>
              <a:buChar char="•"/>
              <a:defRPr sz="1600" kern="1200">
                <a:solidFill>
                  <a:schemeClr val="tx1"/>
                </a:solidFill>
                <a:latin typeface="+mn-lt"/>
                <a:ea typeface="+mn-ea"/>
                <a:cs typeface="+mn-cs"/>
              </a:defRPr>
            </a:lvl8pPr>
            <a:lvl9pPr marL="3133573" indent="-184328" algn="l" defTabSz="368656" rtl="0" eaLnBrk="1" latinLnBrk="0" hangingPunct="1">
              <a:spcBef>
                <a:spcPct val="20000"/>
              </a:spcBef>
              <a:buFont typeface="Arial"/>
              <a:buChar char="•"/>
              <a:defRPr sz="1600" kern="1200">
                <a:solidFill>
                  <a:schemeClr val="tx1"/>
                </a:solidFill>
                <a:latin typeface="+mn-lt"/>
                <a:ea typeface="+mn-ea"/>
                <a:cs typeface="+mn-cs"/>
              </a:defRPr>
            </a:lvl9pPr>
          </a:lstStyle>
          <a:p>
            <a:pPr marL="0" indent="0">
              <a:buNone/>
            </a:pPr>
            <a:r>
              <a:rPr lang="en-GB" sz="8800">
                <a:solidFill>
                  <a:schemeClr val="bg1"/>
                </a:solidFill>
                <a:latin typeface="Arial" panose="020B0604020202020204" pitchFamily="34" charset="0"/>
                <a:cs typeface="Arial" panose="020B0604020202020204" pitchFamily="34" charset="0"/>
              </a:rPr>
              <a:t>Thank you</a:t>
            </a:r>
            <a:endParaRPr lang="en-GB" sz="8800">
              <a:latin typeface="Arial" panose="020B0604020202020204" pitchFamily="34" charset="0"/>
              <a:cs typeface="Arial" panose="020B0604020202020204" pitchFamily="34" charset="0"/>
            </a:endParaRPr>
          </a:p>
        </p:txBody>
      </p:sp>
      <p:sp>
        <p:nvSpPr>
          <p:cNvPr id="14" name="object 9">
            <a:extLst>
              <a:ext uri="{FF2B5EF4-FFF2-40B4-BE49-F238E27FC236}">
                <a16:creationId xmlns:a16="http://schemas.microsoft.com/office/drawing/2014/main" id="{0EC2565C-D180-D14B-B314-9617D822D0EA}"/>
              </a:ext>
            </a:extLst>
          </p:cNvPr>
          <p:cNvSpPr txBox="1"/>
          <p:nvPr userDrawn="1"/>
        </p:nvSpPr>
        <p:spPr>
          <a:xfrm>
            <a:off x="481378" y="4131826"/>
            <a:ext cx="4992592" cy="234491"/>
          </a:xfrm>
          <a:prstGeom prst="rect">
            <a:avLst/>
          </a:prstGeom>
        </p:spPr>
        <p:txBody>
          <a:bodyPr vert="horz" wrap="square" lIns="0" tIns="25403" rIns="0" bIns="0" rtlCol="0">
            <a:spAutoFit/>
          </a:bodyPr>
          <a:lstStyle/>
          <a:p>
            <a:pPr marL="7698" marR="3079">
              <a:lnSpc>
                <a:spcPct val="90000"/>
              </a:lnSpc>
              <a:spcBef>
                <a:spcPts val="200"/>
              </a:spcBef>
            </a:pPr>
            <a:r>
              <a:rPr lang="en-GB" sz="1467" b="1" spc="-21">
                <a:solidFill>
                  <a:srgbClr val="FFFFFF"/>
                </a:solidFill>
                <a:latin typeface="Arial" panose="020B0604020202020204" pitchFamily="34" charset="0"/>
                <a:cs typeface="Arial" panose="020B0604020202020204" pitchFamily="34" charset="0"/>
              </a:rPr>
              <a:t>Email: Jacob.bedford@unep-wcmc.org</a:t>
            </a:r>
            <a:endParaRPr sz="1467" b="1">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812BDE2-51BB-E9FC-DFC8-8C22F60C7381}"/>
              </a:ext>
            </a:extLst>
          </p:cNvPr>
          <p:cNvSpPr txBox="1"/>
          <p:nvPr userDrawn="1"/>
        </p:nvSpPr>
        <p:spPr>
          <a:xfrm>
            <a:off x="11411587" y="6386843"/>
            <a:ext cx="778133" cy="369332"/>
          </a:xfrm>
          <a:prstGeom prst="rect">
            <a:avLst/>
          </a:prstGeom>
          <a:noFill/>
        </p:spPr>
        <p:txBody>
          <a:bodyPr wrap="square" rtlCol="0">
            <a:spAutoFit/>
          </a:bodyPr>
          <a:lstStyle/>
          <a:p>
            <a:fld id="{A944B8BC-B306-40DD-8BFD-B172BFEB4F4E}"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16729630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pic>
        <p:nvPicPr>
          <p:cNvPr id="2" name="Picture 1" descr="202102_ALIGN Project_06 PRESENTATION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8274" cy="6885384"/>
          </a:xfrm>
          <a:prstGeom prst="rect">
            <a:avLst/>
          </a:prstGeom>
        </p:spPr>
      </p:pic>
      <p:sp>
        <p:nvSpPr>
          <p:cNvPr id="4" name="TextBox 3"/>
          <p:cNvSpPr txBox="1"/>
          <p:nvPr userDrawn="1"/>
        </p:nvSpPr>
        <p:spPr>
          <a:xfrm>
            <a:off x="391346" y="6474047"/>
            <a:ext cx="9592163" cy="194925"/>
          </a:xfrm>
          <a:prstGeom prst="rect">
            <a:avLst/>
          </a:prstGeom>
          <a:noFill/>
        </p:spPr>
        <p:txBody>
          <a:bodyPr wrap="square" rtlCol="0">
            <a:spAutoFit/>
          </a:bodyPr>
          <a:lstStyle/>
          <a:p>
            <a:r>
              <a:rPr lang="en-GB" sz="1000" baseline="30000">
                <a:solidFill>
                  <a:schemeClr val="bg1"/>
                </a:solidFill>
                <a:latin typeface="Arial"/>
                <a:cs typeface="Arial"/>
              </a:rPr>
              <a:t>Aligning biodiversity metrics for business and support for developing generally accepted accounting principles for natural capital</a:t>
            </a:r>
          </a:p>
        </p:txBody>
      </p:sp>
      <p:sp>
        <p:nvSpPr>
          <p:cNvPr id="6" name="Text Placeholder 7">
            <a:extLst>
              <a:ext uri="{FF2B5EF4-FFF2-40B4-BE49-F238E27FC236}">
                <a16:creationId xmlns:a16="http://schemas.microsoft.com/office/drawing/2014/main" id="{152121E4-D02C-324F-891F-47AB8A3D2F2E}"/>
              </a:ext>
            </a:extLst>
          </p:cNvPr>
          <p:cNvSpPr>
            <a:spLocks noGrp="1"/>
          </p:cNvSpPr>
          <p:nvPr>
            <p:ph type="body" sz="quarter" idx="12" hasCustomPrompt="1"/>
          </p:nvPr>
        </p:nvSpPr>
        <p:spPr>
          <a:xfrm>
            <a:off x="381099" y="2499736"/>
            <a:ext cx="6599585" cy="1987601"/>
          </a:xfrm>
          <a:prstGeom prst="rect">
            <a:avLst/>
          </a:prstGeom>
        </p:spPr>
        <p:txBody>
          <a:bodyPr/>
          <a:lstStyle>
            <a:lvl1pPr marL="0" indent="0">
              <a:buNone/>
              <a:defRPr sz="6000" b="1">
                <a:solidFill>
                  <a:schemeClr val="bg1"/>
                </a:solidFill>
                <a:latin typeface="Arial"/>
                <a:cs typeface="Arial"/>
              </a:defRPr>
            </a:lvl1pPr>
            <a:lvl2pPr marL="2815096" indent="0">
              <a:buNone/>
              <a:defRPr/>
            </a:lvl2pPr>
            <a:lvl3pPr marL="554207" indent="0">
              <a:buNone/>
              <a:defRPr/>
            </a:lvl3pPr>
            <a:lvl5pPr marL="1108416" indent="0">
              <a:buNone/>
              <a:defRPr/>
            </a:lvl5pPr>
          </a:lstStyle>
          <a:p>
            <a:pPr lvl="0"/>
            <a:r>
              <a:rPr lang="en-US"/>
              <a:t>“Quote area text </a:t>
            </a:r>
            <a:r>
              <a:rPr lang="mr-IN"/>
              <a:t>–</a:t>
            </a:r>
            <a:r>
              <a:rPr lang="en-US"/>
              <a:t> Arial Large”</a:t>
            </a:r>
            <a:endParaRPr lang="en-GB"/>
          </a:p>
        </p:txBody>
      </p:sp>
      <p:sp>
        <p:nvSpPr>
          <p:cNvPr id="3" name="TextBox 2">
            <a:extLst>
              <a:ext uri="{FF2B5EF4-FFF2-40B4-BE49-F238E27FC236}">
                <a16:creationId xmlns:a16="http://schemas.microsoft.com/office/drawing/2014/main" id="{DB0151F8-1A56-ABBE-AEFC-F556619DBD5B}"/>
              </a:ext>
            </a:extLst>
          </p:cNvPr>
          <p:cNvSpPr txBox="1"/>
          <p:nvPr userDrawn="1"/>
        </p:nvSpPr>
        <p:spPr>
          <a:xfrm>
            <a:off x="11411587" y="6386843"/>
            <a:ext cx="778133" cy="369332"/>
          </a:xfrm>
          <a:prstGeom prst="rect">
            <a:avLst/>
          </a:prstGeom>
          <a:noFill/>
        </p:spPr>
        <p:txBody>
          <a:bodyPr wrap="square" rtlCol="0">
            <a:spAutoFit/>
          </a:bodyPr>
          <a:lstStyle/>
          <a:p>
            <a:fld id="{A944B8BC-B306-40DD-8BFD-B172BFEB4F4E}"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20844922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E531CAC-88D5-4525-B53C-921ACDCBC64F}" type="datetimeFigureOut">
              <a:rPr lang="en-GB" smtClean="0"/>
              <a:t>03/06/2025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4099169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531CAC-88D5-4525-B53C-921ACDCBC64F}" type="datetimeFigureOut">
              <a:rPr lang="en-GB" smtClean="0"/>
              <a:t>03/06/2025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27147640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531CAC-88D5-4525-B53C-921ACDCBC64F}" type="datetimeFigureOut">
              <a:rPr lang="en-GB" smtClean="0"/>
              <a:t>03/06/2025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25024725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531CAC-88D5-4525-B53C-921ACDCBC64F}" type="datetimeFigureOut">
              <a:rPr lang="en-GB" smtClean="0"/>
              <a:t>03/06/2025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1322704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531CAC-88D5-4525-B53C-921ACDCBC64F}" type="datetimeFigureOut">
              <a:rPr lang="en-GB" smtClean="0"/>
              <a:t>03/06/2025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26561414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531CAC-88D5-4525-B53C-921ACDCBC64F}" type="datetimeFigureOut">
              <a:rPr lang="en-GB" smtClean="0"/>
              <a:t>03/06/2025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17884585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531CAC-88D5-4525-B53C-921ACDCBC64F}" type="datetimeFigureOut">
              <a:rPr lang="en-GB" smtClean="0"/>
              <a:t>03/06/2025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32062015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531CAC-88D5-4525-B53C-921ACDCBC64F}" type="datetimeFigureOut">
              <a:rPr lang="en-GB" smtClean="0"/>
              <a:t>03/06/2025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40472002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531CAC-88D5-4525-B53C-921ACDCBC64F}" type="datetimeFigureOut">
              <a:rPr lang="en-GB" smtClean="0"/>
              <a:t>03/06/2025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36153877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531CAC-88D5-4525-B53C-921ACDCBC64F}" type="datetimeFigureOut">
              <a:rPr lang="en-GB" smtClean="0"/>
              <a:t>03/06/2025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27967344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531CAC-88D5-4525-B53C-921ACDCBC64F}" type="datetimeFigureOut">
              <a:rPr lang="en-GB" smtClean="0"/>
              <a:t>03/06/2025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28151961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92000" cy="6253648"/>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215">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417478" y="2862410"/>
            <a:ext cx="7400310"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5999" y="22465"/>
            <a:ext cx="7093850"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904" y="1222921"/>
            <a:ext cx="4898400" cy="3656650"/>
          </a:xfrm>
        </p:spPr>
        <p:txBody>
          <a:bodyPr/>
          <a:lstStyle>
            <a:lvl1pPr marL="0" indent="0">
              <a:buNone/>
              <a:defRPr sz="5417">
                <a:solidFill>
                  <a:schemeClr val="bg1"/>
                </a:solidFill>
                <a:effectLst>
                  <a:outerShdw blurRad="50800" dist="38100" dir="8100000" algn="tr" rotWithShape="0">
                    <a:prstClr val="black">
                      <a:alpha val="40000"/>
                    </a:prstClr>
                  </a:outerShdw>
                </a:effectLst>
              </a:defRPr>
            </a:lvl1pPr>
            <a:lvl2pPr marL="562737" indent="0">
              <a:buNone/>
              <a:defRPr>
                <a:solidFill>
                  <a:schemeClr val="bg1"/>
                </a:solidFill>
                <a:effectLst>
                  <a:outerShdw blurRad="50800" dist="38100" dir="8100000" algn="tr" rotWithShape="0">
                    <a:prstClr val="black">
                      <a:alpha val="40000"/>
                    </a:prstClr>
                  </a:outerShdw>
                </a:effectLst>
              </a:defRPr>
            </a:lvl2pPr>
            <a:lvl3pPr marL="1125472" indent="0">
              <a:buNone/>
              <a:defRPr>
                <a:solidFill>
                  <a:schemeClr val="bg1"/>
                </a:solidFill>
              </a:defRPr>
            </a:lvl3pPr>
            <a:lvl4pPr marL="1688207" indent="0">
              <a:buNone/>
              <a:defRPr>
                <a:solidFill>
                  <a:schemeClr val="bg1"/>
                </a:solidFill>
              </a:defRPr>
            </a:lvl4pPr>
            <a:lvl5pPr marL="2250944" indent="0">
              <a:buNone/>
              <a:defRPr>
                <a:solidFill>
                  <a:schemeClr val="bg1"/>
                </a:solidFill>
              </a:defRPr>
            </a:lvl5pPr>
          </a:lstStyle>
          <a:p>
            <a:pPr lvl="0"/>
            <a:r>
              <a:rPr lang="en-US"/>
              <a:t>Click to edit Master text styles</a:t>
            </a:r>
          </a:p>
          <a:p>
            <a:pPr lvl="1"/>
            <a:r>
              <a:rPr lang="en-US"/>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2364" y="3541224"/>
            <a:ext cx="5890538"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9487" y="4715908"/>
            <a:ext cx="3637014"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a:p>
        </p:txBody>
      </p:sp>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5197498" y="587260"/>
            <a:ext cx="8869814" cy="6050256"/>
          </a:xfrm>
          <a:prstGeom prst="rect">
            <a:avLst/>
          </a:prstGeom>
        </p:spPr>
      </p:pic>
      <p:pic>
        <p:nvPicPr>
          <p:cNvPr id="2" name="Picture 1" descr="A black and white sign with white text&#10;&#10;Description automatically generated">
            <a:extLst>
              <a:ext uri="{FF2B5EF4-FFF2-40B4-BE49-F238E27FC236}">
                <a16:creationId xmlns:a16="http://schemas.microsoft.com/office/drawing/2014/main" id="{B8EA65D5-2D38-574F-30B2-58744B47CD7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9638" y="5868786"/>
            <a:ext cx="1577153" cy="702586"/>
          </a:xfrm>
          <a:prstGeom prst="rect">
            <a:avLst/>
          </a:prstGeom>
        </p:spPr>
      </p:pic>
      <p:pic>
        <p:nvPicPr>
          <p:cNvPr id="5" name="Picture 4" descr="A logo of a european commission&#10;&#10;Description automatically generated">
            <a:extLst>
              <a:ext uri="{FF2B5EF4-FFF2-40B4-BE49-F238E27FC236}">
                <a16:creationId xmlns:a16="http://schemas.microsoft.com/office/drawing/2014/main" id="{8BADF43F-CE98-45F0-DC79-F7E25933991A}"/>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31141" b="33694"/>
          <a:stretch/>
        </p:blipFill>
        <p:spPr>
          <a:xfrm>
            <a:off x="570654" y="4422"/>
            <a:ext cx="2484450" cy="532806"/>
          </a:xfrm>
          <a:prstGeom prst="rect">
            <a:avLst/>
          </a:prstGeom>
        </p:spPr>
      </p:pic>
    </p:spTree>
    <p:extLst>
      <p:ext uri="{BB962C8B-B14F-4D97-AF65-F5344CB8AC3E}">
        <p14:creationId xmlns:p14="http://schemas.microsoft.com/office/powerpoint/2010/main" val="39946297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92000" cy="6253648"/>
          </a:xfrm>
          <a:prstGeom prst="rect">
            <a:avLst/>
          </a:prstGeom>
          <a:solidFill>
            <a:srgbClr val="0167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215">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552635" y="2862410"/>
            <a:ext cx="7400310"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5999" y="22465"/>
            <a:ext cx="7093850"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904" y="1222921"/>
            <a:ext cx="4898400" cy="3656650"/>
          </a:xfrm>
        </p:spPr>
        <p:txBody>
          <a:bodyPr/>
          <a:lstStyle>
            <a:lvl1pPr marL="0" indent="0">
              <a:buNone/>
              <a:defRPr sz="5417">
                <a:solidFill>
                  <a:schemeClr val="bg1"/>
                </a:solidFill>
                <a:effectLst>
                  <a:outerShdw blurRad="50800" dist="38100" dir="8100000" algn="tr" rotWithShape="0">
                    <a:prstClr val="black">
                      <a:alpha val="40000"/>
                    </a:prstClr>
                  </a:outerShdw>
                </a:effectLst>
              </a:defRPr>
            </a:lvl1pPr>
            <a:lvl2pPr marL="562737" indent="0">
              <a:buNone/>
              <a:defRPr>
                <a:solidFill>
                  <a:schemeClr val="bg1"/>
                </a:solidFill>
                <a:effectLst>
                  <a:outerShdw blurRad="50800" dist="38100" dir="8100000" algn="tr" rotWithShape="0">
                    <a:prstClr val="black">
                      <a:alpha val="40000"/>
                    </a:prstClr>
                  </a:outerShdw>
                </a:effectLst>
              </a:defRPr>
            </a:lvl2pPr>
            <a:lvl3pPr marL="1125472" indent="0">
              <a:buNone/>
              <a:defRPr>
                <a:solidFill>
                  <a:schemeClr val="bg1"/>
                </a:solidFill>
              </a:defRPr>
            </a:lvl3pPr>
            <a:lvl4pPr marL="1688207" indent="0">
              <a:buNone/>
              <a:defRPr>
                <a:solidFill>
                  <a:schemeClr val="bg1"/>
                </a:solidFill>
              </a:defRPr>
            </a:lvl4pPr>
            <a:lvl5pPr marL="2250944" indent="0">
              <a:buNone/>
              <a:defRPr>
                <a:solidFill>
                  <a:schemeClr val="bg1"/>
                </a:solidFill>
              </a:defRPr>
            </a:lvl5pPr>
          </a:lstStyle>
          <a:p>
            <a:pPr lvl="0"/>
            <a:r>
              <a:rPr lang="en-US"/>
              <a:t>Click to edit Master text styles</a:t>
            </a:r>
          </a:p>
          <a:p>
            <a:pPr lvl="1"/>
            <a:r>
              <a:rPr lang="en-US"/>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2364" y="3541224"/>
            <a:ext cx="5890538"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9487" y="4715908"/>
            <a:ext cx="3637014"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a:p>
        </p:txBody>
      </p:sp>
      <p:pic>
        <p:nvPicPr>
          <p:cNvPr id="35" name="Picture 34" descr="A logo of a european commission&#10;&#10;Description automatically generated">
            <a:extLst>
              <a:ext uri="{FF2B5EF4-FFF2-40B4-BE49-F238E27FC236}">
                <a16:creationId xmlns:a16="http://schemas.microsoft.com/office/drawing/2014/main" id="{425A4820-06AC-4943-384E-135D60B07FB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141" b="33694"/>
          <a:stretch/>
        </p:blipFill>
        <p:spPr>
          <a:xfrm>
            <a:off x="570654" y="4422"/>
            <a:ext cx="2291816" cy="532806"/>
          </a:xfrm>
          <a:prstGeom prst="rect">
            <a:avLst/>
          </a:prstGeom>
        </p:spPr>
      </p:pic>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6518944" y="587260"/>
            <a:ext cx="5890539" cy="6012752"/>
          </a:xfrm>
          <a:prstGeom prst="rect">
            <a:avLst/>
          </a:prstGeom>
        </p:spPr>
      </p:pic>
      <p:pic>
        <p:nvPicPr>
          <p:cNvPr id="44" name="Picture 43" descr="A black and white sign with white text&#10;&#10;Description automatically generated">
            <a:extLst>
              <a:ext uri="{FF2B5EF4-FFF2-40B4-BE49-F238E27FC236}">
                <a16:creationId xmlns:a16="http://schemas.microsoft.com/office/drawing/2014/main" id="{251E561A-8B14-0FBA-0E35-2545E3C117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9638" y="5868786"/>
            <a:ext cx="1577153" cy="702586"/>
          </a:xfrm>
          <a:prstGeom prst="rect">
            <a:avLst/>
          </a:prstGeom>
        </p:spPr>
      </p:pic>
    </p:spTree>
    <p:extLst>
      <p:ext uri="{BB962C8B-B14F-4D97-AF65-F5344CB8AC3E}">
        <p14:creationId xmlns:p14="http://schemas.microsoft.com/office/powerpoint/2010/main" val="41549817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92000" cy="6253648"/>
          </a:xfrm>
          <a:prstGeom prst="rect">
            <a:avLst/>
          </a:prstGeom>
          <a:solidFill>
            <a:srgbClr val="20A0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215">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417478" y="2862410"/>
            <a:ext cx="7400310"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5999" y="22465"/>
            <a:ext cx="7093850"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904" y="1222921"/>
            <a:ext cx="4898400" cy="3656650"/>
          </a:xfrm>
        </p:spPr>
        <p:txBody>
          <a:bodyPr/>
          <a:lstStyle>
            <a:lvl1pPr marL="0" indent="0">
              <a:buNone/>
              <a:defRPr sz="5417">
                <a:solidFill>
                  <a:schemeClr val="bg1"/>
                </a:solidFill>
                <a:effectLst>
                  <a:outerShdw blurRad="50800" dist="38100" dir="8100000" algn="tr" rotWithShape="0">
                    <a:prstClr val="black">
                      <a:alpha val="40000"/>
                    </a:prstClr>
                  </a:outerShdw>
                </a:effectLst>
              </a:defRPr>
            </a:lvl1pPr>
            <a:lvl2pPr marL="562737" indent="0">
              <a:buNone/>
              <a:defRPr>
                <a:solidFill>
                  <a:schemeClr val="bg1"/>
                </a:solidFill>
                <a:effectLst>
                  <a:outerShdw blurRad="50800" dist="38100" dir="8100000" algn="tr" rotWithShape="0">
                    <a:prstClr val="black">
                      <a:alpha val="40000"/>
                    </a:prstClr>
                  </a:outerShdw>
                </a:effectLst>
              </a:defRPr>
            </a:lvl2pPr>
            <a:lvl3pPr marL="1125472" indent="0">
              <a:buNone/>
              <a:defRPr>
                <a:solidFill>
                  <a:schemeClr val="bg1"/>
                </a:solidFill>
              </a:defRPr>
            </a:lvl3pPr>
            <a:lvl4pPr marL="1688207" indent="0">
              <a:buNone/>
              <a:defRPr>
                <a:solidFill>
                  <a:schemeClr val="bg1"/>
                </a:solidFill>
              </a:defRPr>
            </a:lvl4pPr>
            <a:lvl5pPr marL="2250944" indent="0">
              <a:buNone/>
              <a:defRPr>
                <a:solidFill>
                  <a:schemeClr val="bg1"/>
                </a:solidFill>
              </a:defRPr>
            </a:lvl5pPr>
          </a:lstStyle>
          <a:p>
            <a:pPr lvl="0"/>
            <a:r>
              <a:rPr lang="en-US"/>
              <a:t>Click to edit Master text styles</a:t>
            </a:r>
          </a:p>
          <a:p>
            <a:pPr lvl="1"/>
            <a:r>
              <a:rPr lang="en-US"/>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2364" y="3541224"/>
            <a:ext cx="5890538"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9487" y="4715908"/>
            <a:ext cx="3637014"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a:p>
        </p:txBody>
      </p:sp>
      <p:pic>
        <p:nvPicPr>
          <p:cNvPr id="35" name="Picture 34" descr="A logo of a european commission&#10;&#10;Description automatically generated">
            <a:extLst>
              <a:ext uri="{FF2B5EF4-FFF2-40B4-BE49-F238E27FC236}">
                <a16:creationId xmlns:a16="http://schemas.microsoft.com/office/drawing/2014/main" id="{425A4820-06AC-4943-384E-135D60B07FB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141" b="33694"/>
          <a:stretch/>
        </p:blipFill>
        <p:spPr>
          <a:xfrm>
            <a:off x="570654" y="4422"/>
            <a:ext cx="2484450" cy="532806"/>
          </a:xfrm>
          <a:prstGeom prst="rect">
            <a:avLst/>
          </a:prstGeom>
        </p:spPr>
      </p:pic>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5197498" y="587260"/>
            <a:ext cx="8869814" cy="6050256"/>
          </a:xfrm>
          <a:prstGeom prst="rect">
            <a:avLst/>
          </a:prstGeom>
        </p:spPr>
      </p:pic>
      <p:pic>
        <p:nvPicPr>
          <p:cNvPr id="44" name="Picture 43" descr="A black and white sign with white text&#10;&#10;Description automatically generated">
            <a:extLst>
              <a:ext uri="{FF2B5EF4-FFF2-40B4-BE49-F238E27FC236}">
                <a16:creationId xmlns:a16="http://schemas.microsoft.com/office/drawing/2014/main" id="{251E561A-8B14-0FBA-0E35-2545E3C117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05905" y="5836915"/>
            <a:ext cx="1739279" cy="702586"/>
          </a:xfrm>
          <a:prstGeom prst="rect">
            <a:avLst/>
          </a:prstGeom>
        </p:spPr>
      </p:pic>
    </p:spTree>
    <p:extLst>
      <p:ext uri="{BB962C8B-B14F-4D97-AF65-F5344CB8AC3E}">
        <p14:creationId xmlns:p14="http://schemas.microsoft.com/office/powerpoint/2010/main" val="6016846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92000" cy="6253648"/>
          </a:xfrm>
          <a:prstGeom prst="rect">
            <a:avLst/>
          </a:prstGeom>
          <a:solidFill>
            <a:srgbClr val="20A0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215">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417478" y="2862410"/>
            <a:ext cx="7400310"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5999" y="22465"/>
            <a:ext cx="7093850"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904" y="1222921"/>
            <a:ext cx="4898400" cy="3656650"/>
          </a:xfrm>
        </p:spPr>
        <p:txBody>
          <a:bodyPr/>
          <a:lstStyle>
            <a:lvl1pPr marL="0" indent="0">
              <a:buNone/>
              <a:defRPr sz="5417">
                <a:solidFill>
                  <a:schemeClr val="bg1"/>
                </a:solidFill>
                <a:effectLst>
                  <a:outerShdw blurRad="50800" dist="38100" dir="8100000" algn="tr" rotWithShape="0">
                    <a:prstClr val="black">
                      <a:alpha val="40000"/>
                    </a:prstClr>
                  </a:outerShdw>
                </a:effectLst>
              </a:defRPr>
            </a:lvl1pPr>
            <a:lvl2pPr marL="562737" indent="0">
              <a:buNone/>
              <a:defRPr>
                <a:solidFill>
                  <a:schemeClr val="bg1"/>
                </a:solidFill>
                <a:effectLst>
                  <a:outerShdw blurRad="50800" dist="38100" dir="8100000" algn="tr" rotWithShape="0">
                    <a:prstClr val="black">
                      <a:alpha val="40000"/>
                    </a:prstClr>
                  </a:outerShdw>
                </a:effectLst>
              </a:defRPr>
            </a:lvl2pPr>
            <a:lvl3pPr marL="1125472" indent="0">
              <a:buNone/>
              <a:defRPr>
                <a:solidFill>
                  <a:schemeClr val="bg1"/>
                </a:solidFill>
              </a:defRPr>
            </a:lvl3pPr>
            <a:lvl4pPr marL="1688207" indent="0">
              <a:buNone/>
              <a:defRPr>
                <a:solidFill>
                  <a:schemeClr val="bg1"/>
                </a:solidFill>
              </a:defRPr>
            </a:lvl4pPr>
            <a:lvl5pPr marL="2250944" indent="0">
              <a:buNone/>
              <a:defRPr>
                <a:solidFill>
                  <a:schemeClr val="bg1"/>
                </a:solidFill>
              </a:defRPr>
            </a:lvl5pPr>
          </a:lstStyle>
          <a:p>
            <a:pPr lvl="0"/>
            <a:r>
              <a:rPr lang="en-US"/>
              <a:t>Click to edit Master text styles</a:t>
            </a:r>
          </a:p>
          <a:p>
            <a:pPr lvl="1"/>
            <a:r>
              <a:rPr lang="en-US"/>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2364" y="3541224"/>
            <a:ext cx="5890538"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9487" y="4715908"/>
            <a:ext cx="3637014"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a:p>
        </p:txBody>
      </p:sp>
      <p:pic>
        <p:nvPicPr>
          <p:cNvPr id="35" name="Picture 34" descr="A logo of a european commission&#10;&#10;Description automatically generated">
            <a:extLst>
              <a:ext uri="{FF2B5EF4-FFF2-40B4-BE49-F238E27FC236}">
                <a16:creationId xmlns:a16="http://schemas.microsoft.com/office/drawing/2014/main" id="{425A4820-06AC-4943-384E-135D60B07FB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141" b="33694"/>
          <a:stretch/>
        </p:blipFill>
        <p:spPr>
          <a:xfrm>
            <a:off x="570654" y="4422"/>
            <a:ext cx="2484450" cy="532806"/>
          </a:xfrm>
          <a:prstGeom prst="rect">
            <a:avLst/>
          </a:prstGeom>
        </p:spPr>
      </p:pic>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5197498" y="587260"/>
            <a:ext cx="8869814" cy="6050256"/>
          </a:xfrm>
          <a:prstGeom prst="rect">
            <a:avLst/>
          </a:prstGeom>
        </p:spPr>
      </p:pic>
      <p:pic>
        <p:nvPicPr>
          <p:cNvPr id="44" name="Picture 43" descr="A black and white sign with white text&#10;&#10;Description automatically generated">
            <a:extLst>
              <a:ext uri="{FF2B5EF4-FFF2-40B4-BE49-F238E27FC236}">
                <a16:creationId xmlns:a16="http://schemas.microsoft.com/office/drawing/2014/main" id="{251E561A-8B14-0FBA-0E35-2545E3C117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0653" y="5804050"/>
            <a:ext cx="1739279" cy="702586"/>
          </a:xfrm>
          <a:prstGeom prst="rect">
            <a:avLst/>
          </a:prstGeom>
        </p:spPr>
      </p:pic>
    </p:spTree>
    <p:extLst>
      <p:ext uri="{BB962C8B-B14F-4D97-AF65-F5344CB8AC3E}">
        <p14:creationId xmlns:p14="http://schemas.microsoft.com/office/powerpoint/2010/main" val="29174654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92000" cy="6253648"/>
          </a:xfrm>
          <a:prstGeom prst="rect">
            <a:avLst/>
          </a:prstGeom>
          <a:solidFill>
            <a:srgbClr val="0083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215">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417478" y="2862410"/>
            <a:ext cx="7400310"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5999" y="22465"/>
            <a:ext cx="7093850"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904" y="1222921"/>
            <a:ext cx="4898400" cy="3656650"/>
          </a:xfrm>
        </p:spPr>
        <p:txBody>
          <a:bodyPr/>
          <a:lstStyle>
            <a:lvl1pPr marL="0" indent="0">
              <a:buNone/>
              <a:defRPr sz="5417">
                <a:solidFill>
                  <a:schemeClr val="bg1"/>
                </a:solidFill>
                <a:effectLst>
                  <a:outerShdw blurRad="50800" dist="38100" dir="8100000" algn="tr" rotWithShape="0">
                    <a:prstClr val="black">
                      <a:alpha val="40000"/>
                    </a:prstClr>
                  </a:outerShdw>
                </a:effectLst>
              </a:defRPr>
            </a:lvl1pPr>
            <a:lvl2pPr marL="562737" indent="0">
              <a:buNone/>
              <a:defRPr>
                <a:solidFill>
                  <a:schemeClr val="bg1"/>
                </a:solidFill>
                <a:effectLst>
                  <a:outerShdw blurRad="50800" dist="38100" dir="8100000" algn="tr" rotWithShape="0">
                    <a:prstClr val="black">
                      <a:alpha val="40000"/>
                    </a:prstClr>
                  </a:outerShdw>
                </a:effectLst>
              </a:defRPr>
            </a:lvl2pPr>
            <a:lvl3pPr marL="1125472" indent="0">
              <a:buNone/>
              <a:defRPr>
                <a:solidFill>
                  <a:schemeClr val="bg1"/>
                </a:solidFill>
              </a:defRPr>
            </a:lvl3pPr>
            <a:lvl4pPr marL="1688207" indent="0">
              <a:buNone/>
              <a:defRPr>
                <a:solidFill>
                  <a:schemeClr val="bg1"/>
                </a:solidFill>
              </a:defRPr>
            </a:lvl4pPr>
            <a:lvl5pPr marL="2250944" indent="0">
              <a:buNone/>
              <a:defRPr>
                <a:solidFill>
                  <a:schemeClr val="bg1"/>
                </a:solidFill>
              </a:defRPr>
            </a:lvl5pPr>
          </a:lstStyle>
          <a:p>
            <a:pPr lvl="0"/>
            <a:r>
              <a:rPr lang="en-US"/>
              <a:t>Click to edit Master text styles</a:t>
            </a:r>
          </a:p>
          <a:p>
            <a:pPr lvl="1"/>
            <a:r>
              <a:rPr lang="en-US"/>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2364" y="3541224"/>
            <a:ext cx="5890538"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9487" y="4715908"/>
            <a:ext cx="3637014"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a:p>
        </p:txBody>
      </p:sp>
      <p:pic>
        <p:nvPicPr>
          <p:cNvPr id="35" name="Picture 34" descr="A logo of a european commission&#10;&#10;Description automatically generated">
            <a:extLst>
              <a:ext uri="{FF2B5EF4-FFF2-40B4-BE49-F238E27FC236}">
                <a16:creationId xmlns:a16="http://schemas.microsoft.com/office/drawing/2014/main" id="{425A4820-06AC-4943-384E-135D60B07FB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141" b="33694"/>
          <a:stretch/>
        </p:blipFill>
        <p:spPr>
          <a:xfrm>
            <a:off x="570654" y="4422"/>
            <a:ext cx="2484450" cy="532806"/>
          </a:xfrm>
          <a:prstGeom prst="rect">
            <a:avLst/>
          </a:prstGeom>
        </p:spPr>
      </p:pic>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5197498" y="587260"/>
            <a:ext cx="8869814" cy="6050256"/>
          </a:xfrm>
          <a:prstGeom prst="rect">
            <a:avLst/>
          </a:prstGeom>
        </p:spPr>
      </p:pic>
      <p:pic>
        <p:nvPicPr>
          <p:cNvPr id="44" name="Picture 43" descr="A black and white sign with white text&#10;&#10;Description automatically generated">
            <a:extLst>
              <a:ext uri="{FF2B5EF4-FFF2-40B4-BE49-F238E27FC236}">
                <a16:creationId xmlns:a16="http://schemas.microsoft.com/office/drawing/2014/main" id="{251E561A-8B14-0FBA-0E35-2545E3C117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0653" y="5804050"/>
            <a:ext cx="1739279" cy="702586"/>
          </a:xfrm>
          <a:prstGeom prst="rect">
            <a:avLst/>
          </a:prstGeom>
        </p:spPr>
      </p:pic>
    </p:spTree>
    <p:extLst>
      <p:ext uri="{BB962C8B-B14F-4D97-AF65-F5344CB8AC3E}">
        <p14:creationId xmlns:p14="http://schemas.microsoft.com/office/powerpoint/2010/main" val="35915595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92000" cy="6253648"/>
          </a:xfrm>
          <a:prstGeom prst="rect">
            <a:avLst/>
          </a:prstGeom>
          <a:solidFill>
            <a:srgbClr val="A5A5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215">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417478" y="2862410"/>
            <a:ext cx="7400310"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5999" y="22465"/>
            <a:ext cx="7093850"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904" y="1222921"/>
            <a:ext cx="4898400" cy="3656650"/>
          </a:xfrm>
        </p:spPr>
        <p:txBody>
          <a:bodyPr/>
          <a:lstStyle>
            <a:lvl1pPr marL="0" indent="0">
              <a:buNone/>
              <a:defRPr sz="5417">
                <a:solidFill>
                  <a:schemeClr val="bg1"/>
                </a:solidFill>
                <a:effectLst>
                  <a:outerShdw blurRad="50800" dist="38100" dir="8100000" algn="tr" rotWithShape="0">
                    <a:prstClr val="black">
                      <a:alpha val="40000"/>
                    </a:prstClr>
                  </a:outerShdw>
                </a:effectLst>
              </a:defRPr>
            </a:lvl1pPr>
            <a:lvl2pPr marL="562737" indent="0">
              <a:buNone/>
              <a:defRPr>
                <a:solidFill>
                  <a:schemeClr val="bg1"/>
                </a:solidFill>
                <a:effectLst>
                  <a:outerShdw blurRad="50800" dist="38100" dir="8100000" algn="tr" rotWithShape="0">
                    <a:prstClr val="black">
                      <a:alpha val="40000"/>
                    </a:prstClr>
                  </a:outerShdw>
                </a:effectLst>
              </a:defRPr>
            </a:lvl2pPr>
            <a:lvl3pPr marL="1125472" indent="0">
              <a:buNone/>
              <a:defRPr>
                <a:solidFill>
                  <a:schemeClr val="bg1"/>
                </a:solidFill>
              </a:defRPr>
            </a:lvl3pPr>
            <a:lvl4pPr marL="1688207" indent="0">
              <a:buNone/>
              <a:defRPr>
                <a:solidFill>
                  <a:schemeClr val="bg1"/>
                </a:solidFill>
              </a:defRPr>
            </a:lvl4pPr>
            <a:lvl5pPr marL="2250944" indent="0">
              <a:buNone/>
              <a:defRPr>
                <a:solidFill>
                  <a:schemeClr val="bg1"/>
                </a:solidFill>
              </a:defRPr>
            </a:lvl5pPr>
          </a:lstStyle>
          <a:p>
            <a:pPr lvl="0"/>
            <a:r>
              <a:rPr lang="en-US"/>
              <a:t>Click to edit Master text styles</a:t>
            </a:r>
          </a:p>
          <a:p>
            <a:pPr lvl="1"/>
            <a:r>
              <a:rPr lang="en-US"/>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2364" y="3541224"/>
            <a:ext cx="5890538"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9487" y="4715908"/>
            <a:ext cx="3637014"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a:p>
        </p:txBody>
      </p:sp>
      <p:pic>
        <p:nvPicPr>
          <p:cNvPr id="35" name="Picture 34" descr="A logo of a european commission&#10;&#10;Description automatically generated">
            <a:extLst>
              <a:ext uri="{FF2B5EF4-FFF2-40B4-BE49-F238E27FC236}">
                <a16:creationId xmlns:a16="http://schemas.microsoft.com/office/drawing/2014/main" id="{425A4820-06AC-4943-384E-135D60B07FB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141" b="33694"/>
          <a:stretch/>
        </p:blipFill>
        <p:spPr>
          <a:xfrm>
            <a:off x="570654" y="4422"/>
            <a:ext cx="2484450" cy="532806"/>
          </a:xfrm>
          <a:prstGeom prst="rect">
            <a:avLst/>
          </a:prstGeom>
        </p:spPr>
      </p:pic>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5197498" y="587260"/>
            <a:ext cx="8869814" cy="6050256"/>
          </a:xfrm>
          <a:prstGeom prst="rect">
            <a:avLst/>
          </a:prstGeom>
        </p:spPr>
      </p:pic>
      <p:pic>
        <p:nvPicPr>
          <p:cNvPr id="44" name="Picture 43" descr="A black and white sign with white text&#10;&#10;Description automatically generated">
            <a:extLst>
              <a:ext uri="{FF2B5EF4-FFF2-40B4-BE49-F238E27FC236}">
                <a16:creationId xmlns:a16="http://schemas.microsoft.com/office/drawing/2014/main" id="{251E561A-8B14-0FBA-0E35-2545E3C117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0653" y="5804050"/>
            <a:ext cx="1739279" cy="702586"/>
          </a:xfrm>
          <a:prstGeom prst="rect">
            <a:avLst/>
          </a:prstGeom>
        </p:spPr>
      </p:pic>
    </p:spTree>
    <p:extLst>
      <p:ext uri="{BB962C8B-B14F-4D97-AF65-F5344CB8AC3E}">
        <p14:creationId xmlns:p14="http://schemas.microsoft.com/office/powerpoint/2010/main" val="36780203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92000" cy="6253648"/>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215">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417478" y="2862410"/>
            <a:ext cx="7400310"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5999" y="22465"/>
            <a:ext cx="7093850"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904" y="1222921"/>
            <a:ext cx="4898400" cy="3656650"/>
          </a:xfrm>
        </p:spPr>
        <p:txBody>
          <a:bodyPr/>
          <a:lstStyle>
            <a:lvl1pPr marL="0" indent="0">
              <a:buNone/>
              <a:defRPr sz="5417">
                <a:solidFill>
                  <a:schemeClr val="bg1"/>
                </a:solidFill>
                <a:effectLst>
                  <a:outerShdw blurRad="50800" dist="38100" dir="8100000" algn="tr" rotWithShape="0">
                    <a:prstClr val="black">
                      <a:alpha val="40000"/>
                    </a:prstClr>
                  </a:outerShdw>
                </a:effectLst>
              </a:defRPr>
            </a:lvl1pPr>
            <a:lvl2pPr marL="562737" indent="0">
              <a:buNone/>
              <a:defRPr>
                <a:solidFill>
                  <a:schemeClr val="bg1"/>
                </a:solidFill>
                <a:effectLst>
                  <a:outerShdw blurRad="50800" dist="38100" dir="8100000" algn="tr" rotWithShape="0">
                    <a:prstClr val="black">
                      <a:alpha val="40000"/>
                    </a:prstClr>
                  </a:outerShdw>
                </a:effectLst>
              </a:defRPr>
            </a:lvl2pPr>
            <a:lvl3pPr marL="1125472" indent="0">
              <a:buNone/>
              <a:defRPr>
                <a:solidFill>
                  <a:schemeClr val="bg1"/>
                </a:solidFill>
              </a:defRPr>
            </a:lvl3pPr>
            <a:lvl4pPr marL="1688207" indent="0">
              <a:buNone/>
              <a:defRPr>
                <a:solidFill>
                  <a:schemeClr val="bg1"/>
                </a:solidFill>
              </a:defRPr>
            </a:lvl4pPr>
            <a:lvl5pPr marL="2250944" indent="0">
              <a:buNone/>
              <a:defRPr>
                <a:solidFill>
                  <a:schemeClr val="bg1"/>
                </a:solidFill>
              </a:defRPr>
            </a:lvl5pPr>
          </a:lstStyle>
          <a:p>
            <a:pPr lvl="0"/>
            <a:r>
              <a:rPr lang="en-US"/>
              <a:t>Click to edit Master text styles</a:t>
            </a:r>
          </a:p>
          <a:p>
            <a:pPr lvl="1"/>
            <a:r>
              <a:rPr lang="en-US"/>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2364" y="3541224"/>
            <a:ext cx="5890538"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9487" y="4715908"/>
            <a:ext cx="3637014"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a:p>
        </p:txBody>
      </p:sp>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5197498" y="587260"/>
            <a:ext cx="8869814" cy="6050256"/>
          </a:xfrm>
          <a:prstGeom prst="rect">
            <a:avLst/>
          </a:prstGeom>
        </p:spPr>
      </p:pic>
      <p:pic>
        <p:nvPicPr>
          <p:cNvPr id="8" name="Picture 7" descr="A black and white sign with white text&#10;&#10;Description automatically generated">
            <a:extLst>
              <a:ext uri="{FF2B5EF4-FFF2-40B4-BE49-F238E27FC236}">
                <a16:creationId xmlns:a16="http://schemas.microsoft.com/office/drawing/2014/main" id="{EA0A7045-8964-EC23-E787-50F54FF2094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9638" y="5868786"/>
            <a:ext cx="1577153" cy="702586"/>
          </a:xfrm>
          <a:prstGeom prst="rect">
            <a:avLst/>
          </a:prstGeom>
        </p:spPr>
      </p:pic>
      <p:pic>
        <p:nvPicPr>
          <p:cNvPr id="9" name="Picture 8" descr="A logo of a european commission&#10;&#10;Description automatically generated">
            <a:extLst>
              <a:ext uri="{FF2B5EF4-FFF2-40B4-BE49-F238E27FC236}">
                <a16:creationId xmlns:a16="http://schemas.microsoft.com/office/drawing/2014/main" id="{B40208B6-CDB3-4E76-894B-6589B18466E9}"/>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31141" b="33694"/>
          <a:stretch/>
        </p:blipFill>
        <p:spPr>
          <a:xfrm>
            <a:off x="570654" y="4422"/>
            <a:ext cx="2291816" cy="532806"/>
          </a:xfrm>
          <a:prstGeom prst="rect">
            <a:avLst/>
          </a:prstGeom>
        </p:spPr>
      </p:pic>
    </p:spTree>
    <p:extLst>
      <p:ext uri="{BB962C8B-B14F-4D97-AF65-F5344CB8AC3E}">
        <p14:creationId xmlns:p14="http://schemas.microsoft.com/office/powerpoint/2010/main" val="3210585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92000" cy="6253648"/>
          </a:xfrm>
          <a:prstGeom prst="rect">
            <a:avLst/>
          </a:prstGeom>
          <a:solidFill>
            <a:srgbClr val="1668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215">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417478" y="2862410"/>
            <a:ext cx="7400310"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5999" y="22465"/>
            <a:ext cx="7093850"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2364" y="3541224"/>
            <a:ext cx="5890538"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9487" y="4715908"/>
            <a:ext cx="3637014"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a:p>
        </p:txBody>
      </p:sp>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5197498" y="587260"/>
            <a:ext cx="8869814" cy="6050256"/>
          </a:xfrm>
          <a:prstGeom prst="rect">
            <a:avLst/>
          </a:prstGeom>
        </p:spPr>
      </p:pic>
      <p:pic>
        <p:nvPicPr>
          <p:cNvPr id="5" name="Picture 4" descr="A black and white sign with white text&#10;&#10;Description automatically generated">
            <a:extLst>
              <a:ext uri="{FF2B5EF4-FFF2-40B4-BE49-F238E27FC236}">
                <a16:creationId xmlns:a16="http://schemas.microsoft.com/office/drawing/2014/main" id="{54BC0E65-2B51-75CA-D0C0-1E26AE9981E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9638" y="5868786"/>
            <a:ext cx="1577153" cy="702586"/>
          </a:xfrm>
          <a:prstGeom prst="rect">
            <a:avLst/>
          </a:prstGeom>
        </p:spPr>
      </p:pic>
      <p:pic>
        <p:nvPicPr>
          <p:cNvPr id="6" name="Picture 5" descr="A logo of a european commission&#10;&#10;Description automatically generated">
            <a:extLst>
              <a:ext uri="{FF2B5EF4-FFF2-40B4-BE49-F238E27FC236}">
                <a16:creationId xmlns:a16="http://schemas.microsoft.com/office/drawing/2014/main" id="{8229D694-A8F9-561C-DD16-F4FC5FC81EA9}"/>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31141" b="33694"/>
          <a:stretch/>
        </p:blipFill>
        <p:spPr>
          <a:xfrm>
            <a:off x="570654" y="4422"/>
            <a:ext cx="2291816" cy="532806"/>
          </a:xfrm>
          <a:prstGeom prst="rect">
            <a:avLst/>
          </a:prstGeom>
        </p:spPr>
      </p:pic>
    </p:spTree>
    <p:extLst>
      <p:ext uri="{BB962C8B-B14F-4D97-AF65-F5344CB8AC3E}">
        <p14:creationId xmlns:p14="http://schemas.microsoft.com/office/powerpoint/2010/main" val="2174929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theme" Target="../theme/theme3.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63B11A-4C4B-BEEA-9C17-20AC4F9C15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E1A3D28-C4D2-589D-2FF5-8AC3F54277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9F3E3A3-4A61-9BB2-EF0B-64F2111384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GB"/>
          </a:p>
        </p:txBody>
      </p:sp>
      <p:sp>
        <p:nvSpPr>
          <p:cNvPr id="5" name="Footer Placeholder 4">
            <a:extLst>
              <a:ext uri="{FF2B5EF4-FFF2-40B4-BE49-F238E27FC236}">
                <a16:creationId xmlns:a16="http://schemas.microsoft.com/office/drawing/2014/main" id="{DFBAC3FE-A710-4520-7BEE-8F9B29A7FA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FBD7021-2601-BC19-60CC-834D049CDB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800" b="1">
                <a:solidFill>
                  <a:schemeClr val="bg1"/>
                </a:solidFill>
              </a:defRPr>
            </a:lvl1pPr>
          </a:lstStyle>
          <a:p>
            <a:fld id="{789E7368-DFF7-4383-A240-B7726BB63E26}" type="slidenum">
              <a:rPr lang="en-GB" smtClean="0"/>
              <a:pPr/>
              <a:t>‹#›</a:t>
            </a:fld>
            <a:endParaRPr lang="en-GB"/>
          </a:p>
        </p:txBody>
      </p:sp>
      <p:sp>
        <p:nvSpPr>
          <p:cNvPr id="7" name="TextBox 6">
            <a:extLst>
              <a:ext uri="{FF2B5EF4-FFF2-40B4-BE49-F238E27FC236}">
                <a16:creationId xmlns:a16="http://schemas.microsoft.com/office/drawing/2014/main" id="{08F0DEA4-44C2-01D7-447B-6FB92E8CA642}"/>
              </a:ext>
            </a:extLst>
          </p:cNvPr>
          <p:cNvSpPr txBox="1"/>
          <p:nvPr userDrawn="1"/>
        </p:nvSpPr>
        <p:spPr>
          <a:xfrm>
            <a:off x="11411587" y="6386843"/>
            <a:ext cx="778133" cy="369332"/>
          </a:xfrm>
          <a:prstGeom prst="rect">
            <a:avLst/>
          </a:prstGeom>
          <a:noFill/>
        </p:spPr>
        <p:txBody>
          <a:bodyPr wrap="square" rtlCol="0">
            <a:spAutoFit/>
          </a:bodyPr>
          <a:lstStyle/>
          <a:p>
            <a:fld id="{A944B8BC-B306-40DD-8BFD-B172BFEB4F4E}" type="slidenum">
              <a:rPr lang="en-GB" smtClean="0"/>
              <a:t>‹#›</a:t>
            </a:fld>
            <a:endParaRPr lang="en-GB"/>
          </a:p>
        </p:txBody>
      </p:sp>
    </p:spTree>
    <p:extLst>
      <p:ext uri="{BB962C8B-B14F-4D97-AF65-F5344CB8AC3E}">
        <p14:creationId xmlns:p14="http://schemas.microsoft.com/office/powerpoint/2010/main" val="38104672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230366-87DA-0D52-54BB-9D9A2ED91EA9}"/>
              </a:ext>
            </a:extLst>
          </p:cNvPr>
          <p:cNvSpPr txBox="1"/>
          <p:nvPr userDrawn="1"/>
        </p:nvSpPr>
        <p:spPr>
          <a:xfrm>
            <a:off x="11411587" y="6386843"/>
            <a:ext cx="778133" cy="369332"/>
          </a:xfrm>
          <a:prstGeom prst="rect">
            <a:avLst/>
          </a:prstGeom>
          <a:noFill/>
        </p:spPr>
        <p:txBody>
          <a:bodyPr wrap="square" rtlCol="0">
            <a:spAutoFit/>
          </a:bodyPr>
          <a:lstStyle/>
          <a:p>
            <a:fld id="{A944B8BC-B306-40DD-8BFD-B172BFEB4F4E}"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4124" r:id="rId1"/>
    <p:sldLayoutId id="2147484122" r:id="rId2"/>
  </p:sldLayoutIdLst>
  <p:hf hdr="0" dt="0"/>
  <p:txStyles>
    <p:titleStyle>
      <a:lvl1pPr algn="ctr" defTabSz="368135" rtl="0" eaLnBrk="1" fontAlgn="base" hangingPunct="1">
        <a:spcBef>
          <a:spcPct val="0"/>
        </a:spcBef>
        <a:spcAft>
          <a:spcPct val="0"/>
        </a:spcAft>
        <a:defRPr sz="3500" kern="1200">
          <a:solidFill>
            <a:schemeClr val="tx1"/>
          </a:solidFill>
          <a:latin typeface="+mj-lt"/>
          <a:ea typeface="ＭＳ Ｐゴシック" charset="0"/>
          <a:cs typeface="ＭＳ Ｐゴシック" charset="0"/>
        </a:defRPr>
      </a:lvl1pPr>
      <a:lvl2pPr algn="ctr" defTabSz="368135" rtl="0" eaLnBrk="1" fontAlgn="base" hangingPunct="1">
        <a:spcBef>
          <a:spcPct val="0"/>
        </a:spcBef>
        <a:spcAft>
          <a:spcPct val="0"/>
        </a:spcAft>
        <a:defRPr sz="3500">
          <a:solidFill>
            <a:schemeClr val="tx1"/>
          </a:solidFill>
          <a:latin typeface="Calibri" charset="0"/>
          <a:ea typeface="ＭＳ Ｐゴシック" charset="0"/>
          <a:cs typeface="ＭＳ Ｐゴシック" charset="0"/>
        </a:defRPr>
      </a:lvl2pPr>
      <a:lvl3pPr algn="ctr" defTabSz="368135" rtl="0" eaLnBrk="1" fontAlgn="base" hangingPunct="1">
        <a:spcBef>
          <a:spcPct val="0"/>
        </a:spcBef>
        <a:spcAft>
          <a:spcPct val="0"/>
        </a:spcAft>
        <a:defRPr sz="3500">
          <a:solidFill>
            <a:schemeClr val="tx1"/>
          </a:solidFill>
          <a:latin typeface="Calibri" charset="0"/>
          <a:ea typeface="ＭＳ Ｐゴシック" charset="0"/>
          <a:cs typeface="ＭＳ Ｐゴシック" charset="0"/>
        </a:defRPr>
      </a:lvl3pPr>
      <a:lvl4pPr algn="ctr" defTabSz="368135" rtl="0" eaLnBrk="1" fontAlgn="base" hangingPunct="1">
        <a:spcBef>
          <a:spcPct val="0"/>
        </a:spcBef>
        <a:spcAft>
          <a:spcPct val="0"/>
        </a:spcAft>
        <a:defRPr sz="3500">
          <a:solidFill>
            <a:schemeClr val="tx1"/>
          </a:solidFill>
          <a:latin typeface="Calibri" charset="0"/>
          <a:ea typeface="ＭＳ Ｐゴシック" charset="0"/>
          <a:cs typeface="ＭＳ Ｐゴシック" charset="0"/>
        </a:defRPr>
      </a:lvl4pPr>
      <a:lvl5pPr algn="ctr" defTabSz="368135" rtl="0" eaLnBrk="1" fontAlgn="base" hangingPunct="1">
        <a:spcBef>
          <a:spcPct val="0"/>
        </a:spcBef>
        <a:spcAft>
          <a:spcPct val="0"/>
        </a:spcAft>
        <a:defRPr sz="3500">
          <a:solidFill>
            <a:schemeClr val="tx1"/>
          </a:solidFill>
          <a:latin typeface="Calibri" charset="0"/>
          <a:ea typeface="ＭＳ Ｐゴシック" charset="0"/>
          <a:cs typeface="ＭＳ Ｐゴシック" charset="0"/>
        </a:defRPr>
      </a:lvl5pPr>
      <a:lvl6pPr marL="323240" algn="ctr" defTabSz="368135" rtl="0" eaLnBrk="1" fontAlgn="base" hangingPunct="1">
        <a:spcBef>
          <a:spcPct val="0"/>
        </a:spcBef>
        <a:spcAft>
          <a:spcPct val="0"/>
        </a:spcAft>
        <a:defRPr sz="3500">
          <a:solidFill>
            <a:schemeClr val="tx1"/>
          </a:solidFill>
          <a:latin typeface="Calibri" charset="0"/>
          <a:ea typeface="ＭＳ Ｐゴシック" charset="0"/>
          <a:cs typeface="ＭＳ Ｐゴシック" charset="0"/>
        </a:defRPr>
      </a:lvl6pPr>
      <a:lvl7pPr marL="646481" algn="ctr" defTabSz="368135" rtl="0" eaLnBrk="1" fontAlgn="base" hangingPunct="1">
        <a:spcBef>
          <a:spcPct val="0"/>
        </a:spcBef>
        <a:spcAft>
          <a:spcPct val="0"/>
        </a:spcAft>
        <a:defRPr sz="3500">
          <a:solidFill>
            <a:schemeClr val="tx1"/>
          </a:solidFill>
          <a:latin typeface="Calibri" charset="0"/>
          <a:ea typeface="ＭＳ Ｐゴシック" charset="0"/>
          <a:cs typeface="ＭＳ Ｐゴシック" charset="0"/>
        </a:defRPr>
      </a:lvl7pPr>
      <a:lvl8pPr marL="969721" algn="ctr" defTabSz="368135" rtl="0" eaLnBrk="1" fontAlgn="base" hangingPunct="1">
        <a:spcBef>
          <a:spcPct val="0"/>
        </a:spcBef>
        <a:spcAft>
          <a:spcPct val="0"/>
        </a:spcAft>
        <a:defRPr sz="3500">
          <a:solidFill>
            <a:schemeClr val="tx1"/>
          </a:solidFill>
          <a:latin typeface="Calibri" charset="0"/>
          <a:ea typeface="ＭＳ Ｐゴシック" charset="0"/>
          <a:cs typeface="ＭＳ Ｐゴシック" charset="0"/>
        </a:defRPr>
      </a:lvl8pPr>
      <a:lvl9pPr marL="1292962" algn="ctr" defTabSz="368135" rtl="0" eaLnBrk="1" fontAlgn="base" hangingPunct="1">
        <a:spcBef>
          <a:spcPct val="0"/>
        </a:spcBef>
        <a:spcAft>
          <a:spcPct val="0"/>
        </a:spcAft>
        <a:defRPr sz="3500">
          <a:solidFill>
            <a:schemeClr val="tx1"/>
          </a:solidFill>
          <a:latin typeface="Calibri" charset="0"/>
          <a:ea typeface="ＭＳ Ｐゴシック" charset="0"/>
          <a:cs typeface="ＭＳ Ｐゴシック" charset="0"/>
        </a:defRPr>
      </a:lvl9pPr>
    </p:titleStyle>
    <p:bodyStyle>
      <a:lvl1pPr marL="276101" indent="-276101" algn="l" defTabSz="368135" rtl="0" eaLnBrk="1" fontAlgn="base" hangingPunct="1">
        <a:spcBef>
          <a:spcPct val="20000"/>
        </a:spcBef>
        <a:spcAft>
          <a:spcPct val="0"/>
        </a:spcAft>
        <a:buFont typeface="Arial" charset="0"/>
        <a:buChar char="•"/>
        <a:defRPr sz="2500" kern="1200">
          <a:solidFill>
            <a:schemeClr val="tx1"/>
          </a:solidFill>
          <a:latin typeface="+mn-lt"/>
          <a:ea typeface="ＭＳ Ｐゴシック" charset="0"/>
          <a:cs typeface="ＭＳ Ｐゴシック" charset="0"/>
        </a:defRPr>
      </a:lvl1pPr>
      <a:lvl2pPr marL="598220" indent="-230085" algn="l" defTabSz="368135" rtl="0" eaLnBrk="1" fontAlgn="base" hangingPunct="1">
        <a:spcBef>
          <a:spcPct val="20000"/>
        </a:spcBef>
        <a:spcAft>
          <a:spcPct val="0"/>
        </a:spcAft>
        <a:buFont typeface="Arial" charset="0"/>
        <a:buChar char="–"/>
        <a:defRPr sz="2300" kern="1200">
          <a:solidFill>
            <a:schemeClr val="tx1"/>
          </a:solidFill>
          <a:latin typeface="+mn-lt"/>
          <a:ea typeface="ＭＳ Ｐゴシック" charset="0"/>
          <a:cs typeface="+mn-cs"/>
        </a:defRPr>
      </a:lvl2pPr>
      <a:lvl3pPr marL="921460" indent="-184067" algn="l" defTabSz="368135" rtl="0" eaLnBrk="1" fontAlgn="base" hangingPunct="1">
        <a:spcBef>
          <a:spcPct val="20000"/>
        </a:spcBef>
        <a:spcAft>
          <a:spcPct val="0"/>
        </a:spcAft>
        <a:buFont typeface="Arial" charset="0"/>
        <a:buChar char="•"/>
        <a:defRPr sz="1900" kern="1200">
          <a:solidFill>
            <a:schemeClr val="tx1"/>
          </a:solidFill>
          <a:latin typeface="+mn-lt"/>
          <a:ea typeface="ＭＳ Ｐゴシック" charset="0"/>
          <a:cs typeface="+mn-cs"/>
        </a:defRPr>
      </a:lvl3pPr>
      <a:lvl4pPr marL="1289595" indent="-184067" algn="l" defTabSz="368135"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4pPr>
      <a:lvl5pPr marL="1658852" indent="-184067" algn="l" defTabSz="368135"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027606" indent="-184328" algn="l" defTabSz="368656" rtl="0" eaLnBrk="1" latinLnBrk="0" hangingPunct="1">
        <a:spcBef>
          <a:spcPct val="20000"/>
        </a:spcBef>
        <a:buFont typeface="Arial"/>
        <a:buChar char="•"/>
        <a:defRPr sz="1600" kern="1200">
          <a:solidFill>
            <a:schemeClr val="tx1"/>
          </a:solidFill>
          <a:latin typeface="+mn-lt"/>
          <a:ea typeface="+mn-ea"/>
          <a:cs typeface="+mn-cs"/>
        </a:defRPr>
      </a:lvl6pPr>
      <a:lvl7pPr marL="2396262" indent="-184328" algn="l" defTabSz="368656" rtl="0" eaLnBrk="1" latinLnBrk="0" hangingPunct="1">
        <a:spcBef>
          <a:spcPct val="20000"/>
        </a:spcBef>
        <a:buFont typeface="Arial"/>
        <a:buChar char="•"/>
        <a:defRPr sz="1600" kern="1200">
          <a:solidFill>
            <a:schemeClr val="tx1"/>
          </a:solidFill>
          <a:latin typeface="+mn-lt"/>
          <a:ea typeface="+mn-ea"/>
          <a:cs typeface="+mn-cs"/>
        </a:defRPr>
      </a:lvl7pPr>
      <a:lvl8pPr marL="2764918" indent="-184328" algn="l" defTabSz="368656" rtl="0" eaLnBrk="1" latinLnBrk="0" hangingPunct="1">
        <a:spcBef>
          <a:spcPct val="20000"/>
        </a:spcBef>
        <a:buFont typeface="Arial"/>
        <a:buChar char="•"/>
        <a:defRPr sz="1600" kern="1200">
          <a:solidFill>
            <a:schemeClr val="tx1"/>
          </a:solidFill>
          <a:latin typeface="+mn-lt"/>
          <a:ea typeface="+mn-ea"/>
          <a:cs typeface="+mn-cs"/>
        </a:defRPr>
      </a:lvl8pPr>
      <a:lvl9pPr marL="3133573" indent="-184328" algn="l" defTabSz="368656" rtl="0" eaLnBrk="1" latinLnBrk="0" hangingPunct="1">
        <a:spcBef>
          <a:spcPct val="20000"/>
        </a:spcBef>
        <a:buFont typeface="Arial"/>
        <a:buChar char="•"/>
        <a:defRPr sz="1600" kern="1200">
          <a:solidFill>
            <a:schemeClr val="tx1"/>
          </a:solidFill>
          <a:latin typeface="+mn-lt"/>
          <a:ea typeface="+mn-ea"/>
          <a:cs typeface="+mn-cs"/>
        </a:defRPr>
      </a:lvl9pPr>
    </p:bodyStyle>
    <p:otherStyle>
      <a:defPPr>
        <a:defRPr lang="en-US"/>
      </a:defPPr>
      <a:lvl1pPr marL="0" algn="l" defTabSz="368656" rtl="0" eaLnBrk="1" latinLnBrk="0" hangingPunct="1">
        <a:defRPr sz="1500" kern="1200">
          <a:solidFill>
            <a:schemeClr val="tx1"/>
          </a:solidFill>
          <a:latin typeface="+mn-lt"/>
          <a:ea typeface="+mn-ea"/>
          <a:cs typeface="+mn-cs"/>
        </a:defRPr>
      </a:lvl1pPr>
      <a:lvl2pPr marL="368656" algn="l" defTabSz="368656" rtl="0" eaLnBrk="1" latinLnBrk="0" hangingPunct="1">
        <a:defRPr sz="1500" kern="1200">
          <a:solidFill>
            <a:schemeClr val="tx1"/>
          </a:solidFill>
          <a:latin typeface="+mn-lt"/>
          <a:ea typeface="+mn-ea"/>
          <a:cs typeface="+mn-cs"/>
        </a:defRPr>
      </a:lvl2pPr>
      <a:lvl3pPr marL="737311" algn="l" defTabSz="368656" rtl="0" eaLnBrk="1" latinLnBrk="0" hangingPunct="1">
        <a:defRPr sz="1500" kern="1200">
          <a:solidFill>
            <a:schemeClr val="tx1"/>
          </a:solidFill>
          <a:latin typeface="+mn-lt"/>
          <a:ea typeface="+mn-ea"/>
          <a:cs typeface="+mn-cs"/>
        </a:defRPr>
      </a:lvl3pPr>
      <a:lvl4pPr marL="1105967" algn="l" defTabSz="368656" rtl="0" eaLnBrk="1" latinLnBrk="0" hangingPunct="1">
        <a:defRPr sz="1500" kern="1200">
          <a:solidFill>
            <a:schemeClr val="tx1"/>
          </a:solidFill>
          <a:latin typeface="+mn-lt"/>
          <a:ea typeface="+mn-ea"/>
          <a:cs typeface="+mn-cs"/>
        </a:defRPr>
      </a:lvl4pPr>
      <a:lvl5pPr marL="1474622" algn="l" defTabSz="368656" rtl="0" eaLnBrk="1" latinLnBrk="0" hangingPunct="1">
        <a:defRPr sz="1500" kern="1200">
          <a:solidFill>
            <a:schemeClr val="tx1"/>
          </a:solidFill>
          <a:latin typeface="+mn-lt"/>
          <a:ea typeface="+mn-ea"/>
          <a:cs typeface="+mn-cs"/>
        </a:defRPr>
      </a:lvl5pPr>
      <a:lvl6pPr marL="1843278" algn="l" defTabSz="368656" rtl="0" eaLnBrk="1" latinLnBrk="0" hangingPunct="1">
        <a:defRPr sz="1500" kern="1200">
          <a:solidFill>
            <a:schemeClr val="tx1"/>
          </a:solidFill>
          <a:latin typeface="+mn-lt"/>
          <a:ea typeface="+mn-ea"/>
          <a:cs typeface="+mn-cs"/>
        </a:defRPr>
      </a:lvl6pPr>
      <a:lvl7pPr marL="2211934" algn="l" defTabSz="368656" rtl="0" eaLnBrk="1" latinLnBrk="0" hangingPunct="1">
        <a:defRPr sz="1500" kern="1200">
          <a:solidFill>
            <a:schemeClr val="tx1"/>
          </a:solidFill>
          <a:latin typeface="+mn-lt"/>
          <a:ea typeface="+mn-ea"/>
          <a:cs typeface="+mn-cs"/>
        </a:defRPr>
      </a:lvl7pPr>
      <a:lvl8pPr marL="2580590" algn="l" defTabSz="368656" rtl="0" eaLnBrk="1" latinLnBrk="0" hangingPunct="1">
        <a:defRPr sz="1500" kern="1200">
          <a:solidFill>
            <a:schemeClr val="tx1"/>
          </a:solidFill>
          <a:latin typeface="+mn-lt"/>
          <a:ea typeface="+mn-ea"/>
          <a:cs typeface="+mn-cs"/>
        </a:defRPr>
      </a:lvl8pPr>
      <a:lvl9pPr marL="2949246" algn="l" defTabSz="368656" rtl="0" eaLnBrk="1" latinLnBrk="0" hangingPunct="1">
        <a:defRPr sz="15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531CAC-88D5-4525-B53C-921ACDCBC64F}" type="datetimeFigureOut">
              <a:rPr lang="en-GB" smtClean="0"/>
              <a:t>03/06/2025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A82570-DC45-4A7E-B017-DF559D891477}" type="slidenum">
              <a:rPr lang="en-GB" smtClean="0"/>
              <a:t>‹#›</a:t>
            </a:fld>
            <a:endParaRPr lang="en-GB"/>
          </a:p>
        </p:txBody>
      </p:sp>
    </p:spTree>
    <p:extLst>
      <p:ext uri="{BB962C8B-B14F-4D97-AF65-F5344CB8AC3E}">
        <p14:creationId xmlns:p14="http://schemas.microsoft.com/office/powerpoint/2010/main" val="3618479327"/>
      </p:ext>
    </p:extLst>
  </p:cSld>
  <p:clrMap bg1="lt1" tx1="dk1" bg2="lt2" tx2="dk2" accent1="accent1" accent2="accent2" accent3="accent3" accent4="accent4" accent5="accent5" accent6="accent6" hlink="hlink" folHlink="folHlink"/>
  <p:sldLayoutIdLst>
    <p:sldLayoutId id="2147484128" r:id="rId1"/>
    <p:sldLayoutId id="2147484129" r:id="rId2"/>
    <p:sldLayoutId id="2147484130" r:id="rId3"/>
    <p:sldLayoutId id="2147484131" r:id="rId4"/>
    <p:sldLayoutId id="2147484132" r:id="rId5"/>
    <p:sldLayoutId id="2147484133" r:id="rId6"/>
    <p:sldLayoutId id="2147484134" r:id="rId7"/>
    <p:sldLayoutId id="2147484135" r:id="rId8"/>
    <p:sldLayoutId id="2147484136" r:id="rId9"/>
    <p:sldLayoutId id="2147484137" r:id="rId10"/>
    <p:sldLayoutId id="2147484138" r:id="rId11"/>
    <p:sldLayoutId id="2147484139" r:id="rId12"/>
    <p:sldLayoutId id="2147484140" r:id="rId13"/>
    <p:sldLayoutId id="2147484141" r:id="rId14"/>
    <p:sldLayoutId id="2147484142" r:id="rId15"/>
    <p:sldLayoutId id="2147484143" r:id="rId16"/>
    <p:sldLayoutId id="2147484144" r:id="rId17"/>
    <p:sldLayoutId id="2147484145" r:id="rId18"/>
    <p:sldLayoutId id="2147484146"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34.xml"/><Relationship Id="rId5" Type="http://schemas.openxmlformats.org/officeDocument/2006/relationships/image" Target="../media/image9.jpe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green-business.ec.europa.eu/business-and-biodiversity/our-activities/align_en"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hyperlink" Target="https://capitalscoalition.org/wp-content/uploads/2021/03/330300786-Align-Report_v4-301122.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hyperlink" Target="https://capitalscoalition.org/wp-content/uploads/2021/03/330300786-Align-Report_v4-301122.pdf"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hyperlink" Target="https://www.wrc.org.za/wp-content/uploads/mdocs/TT%20820_Final%20web.pdf"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hyperlink" Target="https://www.globio.info/what-is-globio" TargetMode="External"/><Relationship Id="rId4" Type="http://schemas.openxmlformats.org/officeDocument/2006/relationships/hyperlink" Target="https://www.hcvnetwork.org/library/forest-integrity-assessment-tool-fiat-manual"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18.xml.rels><?xml version="1.0" encoding="UTF-8" standalone="yes"?>
<Relationships xmlns="http://schemas.openxmlformats.org/package/2006/relationships"><Relationship Id="rId3" Type="http://schemas.openxmlformats.org/officeDocument/2006/relationships/hyperlink" Target="https://unsplash.com/@wexor?utm_content=creditCopyText&amp;utm_medium=referral&amp;utm_source=unsplash"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38.png"/><Relationship Id="rId4" Type="http://schemas.openxmlformats.org/officeDocument/2006/relationships/hyperlink" Target="https://unsplash.com/photos/brown-turtle-swimming-underwater-L-2p8fapOA8?utm_content=creditCopyText&amp;utm_medium=referral&amp;utm_source=unsplash"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unsplash.com/photos/green-trees-under-white-clouds-GMjKxyV9oSo?utm_content=creditCopyText&amp;utm_medium=referral&amp;utm_source=unsplash" TargetMode="External"/><Relationship Id="rId3" Type="http://schemas.openxmlformats.org/officeDocument/2006/relationships/image" Target="../media/image39.jpeg"/><Relationship Id="rId7" Type="http://schemas.openxmlformats.org/officeDocument/2006/relationships/hyperlink" Target="https://unsplash.com/@boudewijn_huysmans?utm_content=creditCopyText&amp;utm_medium=referral&amp;utm_source=unsplash"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hyperlink" Target="https://unsplash.com/photos/green-trees-near-body-of-water-during-daytime-Qn7-MLYkyWc?utm_content=creditCopyText&amp;utm_medium=referral&amp;utm_source=unsplash" TargetMode="External"/><Relationship Id="rId5" Type="http://schemas.openxmlformats.org/officeDocument/2006/relationships/hyperlink" Target="https://unsplash.com/@myriamzilles?utm_content=creditCopyText&amp;utm_medium=referral&amp;utm_source=unsplash" TargetMode="External"/><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hyperlink" Target="https://www.iucn.org/resources/conservation-tool/iucn-global-ecosystem-typology#:~:text=The%20IUCN%20Global%20Ecosystem%20Typology,their%20functional%20and%20compositional%20features." TargetMode="External"/><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2.sv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2.sv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2.svg"/></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2.svg"/></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60.svg"/></Relationships>
</file>

<file path=ppt/slides/_rels/slide3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8" Type="http://schemas.openxmlformats.org/officeDocument/2006/relationships/image" Target="../media/image67.svg"/><Relationship Id="rId13" Type="http://schemas.openxmlformats.org/officeDocument/2006/relationships/image" Target="../media/image72.pn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1.svg"/><Relationship Id="rId2" Type="http://schemas.openxmlformats.org/officeDocument/2006/relationships/notesSlide" Target="../notesSlides/notesSlide32.xml"/><Relationship Id="rId1" Type="http://schemas.openxmlformats.org/officeDocument/2006/relationships/slideLayout" Target="../slideLayouts/slideLayout13.xml"/><Relationship Id="rId6" Type="http://schemas.openxmlformats.org/officeDocument/2006/relationships/image" Target="../media/image65.sv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svg"/><Relationship Id="rId4" Type="http://schemas.openxmlformats.org/officeDocument/2006/relationships/image" Target="../media/image63.svg"/><Relationship Id="rId9" Type="http://schemas.openxmlformats.org/officeDocument/2006/relationships/image" Target="../media/image68.png"/><Relationship Id="rId14" Type="http://schemas.openxmlformats.org/officeDocument/2006/relationships/image" Target="../media/image73.svg"/></Relationships>
</file>

<file path=ppt/slides/_rels/slide37.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70.png"/><Relationship Id="rId3" Type="http://schemas.openxmlformats.org/officeDocument/2006/relationships/image" Target="../media/image62.png"/><Relationship Id="rId7" Type="http://schemas.openxmlformats.org/officeDocument/2006/relationships/image" Target="../media/image59.png"/><Relationship Id="rId12" Type="http://schemas.openxmlformats.org/officeDocument/2006/relationships/image" Target="../media/image69.svg"/><Relationship Id="rId2" Type="http://schemas.openxmlformats.org/officeDocument/2006/relationships/notesSlide" Target="../notesSlides/notesSlide33.xml"/><Relationship Id="rId1" Type="http://schemas.openxmlformats.org/officeDocument/2006/relationships/slideLayout" Target="../slideLayouts/slideLayout13.xml"/><Relationship Id="rId6" Type="http://schemas.openxmlformats.org/officeDocument/2006/relationships/image" Target="../media/image65.svg"/><Relationship Id="rId11" Type="http://schemas.openxmlformats.org/officeDocument/2006/relationships/image" Target="../media/image68.png"/><Relationship Id="rId5" Type="http://schemas.openxmlformats.org/officeDocument/2006/relationships/image" Target="../media/image64.png"/><Relationship Id="rId10" Type="http://schemas.openxmlformats.org/officeDocument/2006/relationships/image" Target="../media/image74.svg"/><Relationship Id="rId4" Type="http://schemas.openxmlformats.org/officeDocument/2006/relationships/image" Target="../media/image63.svg"/><Relationship Id="rId9" Type="http://schemas.openxmlformats.org/officeDocument/2006/relationships/image" Target="../media/image66.png"/><Relationship Id="rId14" Type="http://schemas.openxmlformats.org/officeDocument/2006/relationships/image" Target="../media/image71.svg"/></Relationships>
</file>

<file path=ppt/slides/_rels/slide38.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image" Target="../media/image66.png"/><Relationship Id="rId7" Type="http://schemas.openxmlformats.org/officeDocument/2006/relationships/image" Target="../media/image72.png"/><Relationship Id="rId2" Type="http://schemas.openxmlformats.org/officeDocument/2006/relationships/notesSlide" Target="../notesSlides/notesSlide34.xml"/><Relationship Id="rId1" Type="http://schemas.openxmlformats.org/officeDocument/2006/relationships/slideLayout" Target="../slideLayouts/slideLayout13.xml"/><Relationship Id="rId6" Type="http://schemas.openxmlformats.org/officeDocument/2006/relationships/image" Target="../media/image69.svg"/><Relationship Id="rId5" Type="http://schemas.openxmlformats.org/officeDocument/2006/relationships/image" Target="../media/image68.png"/><Relationship Id="rId10" Type="http://schemas.openxmlformats.org/officeDocument/2006/relationships/image" Target="../media/image60.svg"/><Relationship Id="rId4" Type="http://schemas.openxmlformats.org/officeDocument/2006/relationships/image" Target="../media/image67.svg"/><Relationship Id="rId9"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60.svg"/></Relationships>
</file>

<file path=ppt/slides/_rels/slide4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8" Type="http://schemas.openxmlformats.org/officeDocument/2006/relationships/image" Target="../media/image81.sv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image" Target="../media/image79.svg"/><Relationship Id="rId5" Type="http://schemas.openxmlformats.org/officeDocument/2006/relationships/image" Target="../media/image78.png"/><Relationship Id="rId4" Type="http://schemas.openxmlformats.org/officeDocument/2006/relationships/image" Target="../media/image77.svg"/></Relationships>
</file>

<file path=ppt/slides/_rels/slide43.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76.png"/><Relationship Id="rId1" Type="http://schemas.openxmlformats.org/officeDocument/2006/relationships/slideLayout" Target="../slideLayouts/slideLayout13.xml"/><Relationship Id="rId5" Type="http://schemas.openxmlformats.org/officeDocument/2006/relationships/image" Target="../media/image60.svg"/><Relationship Id="rId4" Type="http://schemas.openxmlformats.org/officeDocument/2006/relationships/image" Target="../media/image59.png"/></Relationships>
</file>

<file path=ppt/slides/_rels/slide44.xml.rels><?xml version="1.0" encoding="UTF-8" standalone="yes"?>
<Relationships xmlns="http://schemas.openxmlformats.org/package/2006/relationships"><Relationship Id="rId8" Type="http://schemas.openxmlformats.org/officeDocument/2006/relationships/image" Target="../media/image81.sv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notesSlide" Target="../notesSlides/notesSlide39.xml"/><Relationship Id="rId1" Type="http://schemas.openxmlformats.org/officeDocument/2006/relationships/slideLayout" Target="../slideLayouts/slideLayout13.xml"/><Relationship Id="rId6" Type="http://schemas.openxmlformats.org/officeDocument/2006/relationships/image" Target="../media/image79.svg"/><Relationship Id="rId5" Type="http://schemas.openxmlformats.org/officeDocument/2006/relationships/image" Target="../media/image78.png"/><Relationship Id="rId10" Type="http://schemas.openxmlformats.org/officeDocument/2006/relationships/image" Target="../media/image60.svg"/><Relationship Id="rId4" Type="http://schemas.openxmlformats.org/officeDocument/2006/relationships/image" Target="../media/image77.svg"/><Relationship Id="rId9" Type="http://schemas.openxmlformats.org/officeDocument/2006/relationships/image" Target="../media/image59.png"/></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0.xml"/><Relationship Id="rId1" Type="http://schemas.openxmlformats.org/officeDocument/2006/relationships/slideLayout" Target="../slideLayouts/slideLayout13.xml"/><Relationship Id="rId4" Type="http://schemas.openxmlformats.org/officeDocument/2006/relationships/image" Target="../media/image60.svg"/></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1.xml"/><Relationship Id="rId1" Type="http://schemas.openxmlformats.org/officeDocument/2006/relationships/slideLayout" Target="../slideLayouts/slideLayout13.xml"/><Relationship Id="rId4" Type="http://schemas.openxmlformats.org/officeDocument/2006/relationships/image" Target="../media/image60.sv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hyperlink" Target="https://www.biodiversitya-z.org/" TargetMode="External"/><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4.xml"/><Relationship Id="rId1" Type="http://schemas.openxmlformats.org/officeDocument/2006/relationships/slideLayout" Target="../slideLayouts/slideLayout13.xml"/><Relationship Id="rId6" Type="http://schemas.openxmlformats.org/officeDocument/2006/relationships/image" Target="../media/image86.svg"/><Relationship Id="rId5" Type="http://schemas.openxmlformats.org/officeDocument/2006/relationships/image" Target="../media/image85.png"/><Relationship Id="rId4" Type="http://schemas.openxmlformats.org/officeDocument/2006/relationships/image" Target="../media/image84.svg"/></Relationships>
</file>

<file path=ppt/slides/_rels/slide5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5.xml"/><Relationship Id="rId1" Type="http://schemas.openxmlformats.org/officeDocument/2006/relationships/slideLayout" Target="../slideLayouts/slideLayout13.xml"/><Relationship Id="rId5" Type="http://schemas.openxmlformats.org/officeDocument/2006/relationships/image" Target="../media/image89.jpeg"/><Relationship Id="rId4" Type="http://schemas.openxmlformats.org/officeDocument/2006/relationships/image" Target="../media/image88.jpeg"/></Relationships>
</file>

<file path=ppt/slides/_rels/slide5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image" Target="../media/image91.png"/></Relationships>
</file>

<file path=ppt/slides/_rels/slide5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7.xml"/><Relationship Id="rId1" Type="http://schemas.openxmlformats.org/officeDocument/2006/relationships/slideLayout" Target="../slideLayouts/slideLayout13.xml"/><Relationship Id="rId5" Type="http://schemas.openxmlformats.org/officeDocument/2006/relationships/image" Target="../media/image88.jpeg"/><Relationship Id="rId4" Type="http://schemas.openxmlformats.org/officeDocument/2006/relationships/hyperlink" Target="https://www.thuenen.de/en/thuenen-topics/forests/die-rotbuche-haeufigster-laubbaum-in-deutschland"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1.xml"/><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8" Type="http://schemas.openxmlformats.org/officeDocument/2006/relationships/image" Target="../media/image100.sv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notesSlide" Target="../notesSlides/notesSlide52.xml"/><Relationship Id="rId1" Type="http://schemas.openxmlformats.org/officeDocument/2006/relationships/slideLayout" Target="../slideLayouts/slideLayout13.xml"/><Relationship Id="rId6" Type="http://schemas.openxmlformats.org/officeDocument/2006/relationships/image" Target="../media/image98.svg"/><Relationship Id="rId5" Type="http://schemas.openxmlformats.org/officeDocument/2006/relationships/image" Target="../media/image97.png"/><Relationship Id="rId4" Type="http://schemas.openxmlformats.org/officeDocument/2006/relationships/image" Target="../media/image96.svg"/></Relationships>
</file>

<file path=ppt/slides/_rels/slide60.xml.rels><?xml version="1.0" encoding="UTF-8" standalone="yes"?>
<Relationships xmlns="http://schemas.openxmlformats.org/package/2006/relationships"><Relationship Id="rId3" Type="http://schemas.openxmlformats.org/officeDocument/2006/relationships/image" Target="../media/image96.svg"/><Relationship Id="rId7" Type="http://schemas.openxmlformats.org/officeDocument/2006/relationships/image" Target="../media/image100.svg"/><Relationship Id="rId2" Type="http://schemas.openxmlformats.org/officeDocument/2006/relationships/image" Target="../media/image95.png"/><Relationship Id="rId1" Type="http://schemas.openxmlformats.org/officeDocument/2006/relationships/slideLayout" Target="../slideLayouts/slideLayout13.xml"/><Relationship Id="rId6" Type="http://schemas.openxmlformats.org/officeDocument/2006/relationships/image" Target="../media/image99.png"/><Relationship Id="rId5" Type="http://schemas.openxmlformats.org/officeDocument/2006/relationships/image" Target="../media/image98.svg"/><Relationship Id="rId4" Type="http://schemas.openxmlformats.org/officeDocument/2006/relationships/image" Target="../media/image97.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8" Type="http://schemas.openxmlformats.org/officeDocument/2006/relationships/image" Target="../media/image100.sv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notesSlide" Target="../notesSlides/notesSlide54.xml"/><Relationship Id="rId1" Type="http://schemas.openxmlformats.org/officeDocument/2006/relationships/slideLayout" Target="../slideLayouts/slideLayout13.xml"/><Relationship Id="rId6" Type="http://schemas.openxmlformats.org/officeDocument/2006/relationships/image" Target="../media/image98.svg"/><Relationship Id="rId5" Type="http://schemas.openxmlformats.org/officeDocument/2006/relationships/image" Target="../media/image97.png"/><Relationship Id="rId4" Type="http://schemas.openxmlformats.org/officeDocument/2006/relationships/image" Target="../media/image96.svg"/></Relationships>
</file>

<file path=ppt/slides/_rels/slide63.xml.rels><?xml version="1.0" encoding="UTF-8" standalone="yes"?>
<Relationships xmlns="http://schemas.openxmlformats.org/package/2006/relationships"><Relationship Id="rId3" Type="http://schemas.openxmlformats.org/officeDocument/2006/relationships/image" Target="../media/image96.svg"/><Relationship Id="rId7" Type="http://schemas.openxmlformats.org/officeDocument/2006/relationships/image" Target="../media/image100.svg"/><Relationship Id="rId2" Type="http://schemas.openxmlformats.org/officeDocument/2006/relationships/image" Target="../media/image95.png"/><Relationship Id="rId1" Type="http://schemas.openxmlformats.org/officeDocument/2006/relationships/slideLayout" Target="../slideLayouts/slideLayout13.xml"/><Relationship Id="rId6" Type="http://schemas.openxmlformats.org/officeDocument/2006/relationships/image" Target="../media/image99.png"/><Relationship Id="rId5" Type="http://schemas.openxmlformats.org/officeDocument/2006/relationships/image" Target="../media/image98.svg"/><Relationship Id="rId4" Type="http://schemas.openxmlformats.org/officeDocument/2006/relationships/image" Target="../media/image97.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8" Type="http://schemas.openxmlformats.org/officeDocument/2006/relationships/image" Target="../media/image103.svg"/><Relationship Id="rId3" Type="http://schemas.openxmlformats.org/officeDocument/2006/relationships/hyperlink" Target="https://nbbnbdp.org/wp-content/uploads/2022/05/bdp_final_080321.pdf" TargetMode="External"/><Relationship Id="rId7" Type="http://schemas.openxmlformats.org/officeDocument/2006/relationships/image" Target="../media/image102.png"/><Relationship Id="rId2" Type="http://schemas.openxmlformats.org/officeDocument/2006/relationships/notesSlide" Target="../notesSlides/notesSlide59.xml"/><Relationship Id="rId1" Type="http://schemas.openxmlformats.org/officeDocument/2006/relationships/slideLayout" Target="../slideLayouts/slideLayout13.xml"/><Relationship Id="rId6" Type="http://schemas.openxmlformats.org/officeDocument/2006/relationships/hyperlink" Target="https://capitalscoalition.org/wp-content/uploads/2023/10/Align_eco_condition_primer.pdf" TargetMode="External"/><Relationship Id="rId5" Type="http://schemas.openxmlformats.org/officeDocument/2006/relationships/hyperlink" Target="https://capitalscoalition.org/publication/time-to-take-stock/" TargetMode="External"/><Relationship Id="rId4" Type="http://schemas.openxmlformats.org/officeDocument/2006/relationships/hyperlink" Target="https://knowledge.bsigroup.com/products/natural-capital-accounting-for-organizations-specification?version=standard" TargetMode="Externa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F0E8E91B-1FA3-1747-3EF4-AD0FA9A20288}"/>
              </a:ext>
            </a:extLst>
          </p:cNvPr>
          <p:cNvSpPr txBox="1">
            <a:spLocks/>
          </p:cNvSpPr>
          <p:nvPr/>
        </p:nvSpPr>
        <p:spPr>
          <a:xfrm>
            <a:off x="758304" y="1375321"/>
            <a:ext cx="4898400" cy="3656650"/>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ＭＳ Ｐゴシック"/>
                <a:cs typeface="+mn-cs"/>
              </a:rPr>
              <a:t>Using accounting approaches to track site level biodiversity performance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200" b="1" i="0" u="none" strike="noStrike" kern="1200" cap="none" spc="0" normalizeH="0" baseline="0" noProof="0">
              <a:ln>
                <a:noFill/>
              </a:ln>
              <a:solidFill>
                <a:prstClr val="white"/>
              </a:solidFill>
              <a:effectLst/>
              <a:uLnTx/>
              <a:uFillTx/>
              <a:latin typeface="Calibri" panose="020F0502020204030204"/>
              <a:ea typeface="ＭＳ Ｐゴシック"/>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0" i="1" u="none" strike="noStrike" kern="1200" cap="none" spc="0" normalizeH="0" baseline="0" noProof="0">
                <a:ln>
                  <a:noFill/>
                </a:ln>
                <a:solidFill>
                  <a:prstClr val="white"/>
                </a:solidFill>
                <a:effectLst/>
                <a:uLnTx/>
                <a:uFillTx/>
                <a:latin typeface="Calibri" panose="020F0502020204030204"/>
                <a:ea typeface="ＭＳ Ｐゴシック"/>
                <a:cs typeface="+mn-cs"/>
              </a:rPr>
              <a:t>An e-learning module from the Align project</a:t>
            </a:r>
          </a:p>
          <a:p>
            <a:pPr marL="0" marR="0" lvl="0" indent="0" algn="l" defTabSz="914400" rtl="0" eaLnBrk="1" fontAlgn="auto" latinLnBrk="0" hangingPunct="1">
              <a:lnSpc>
                <a:spcPct val="90000"/>
              </a:lnSpc>
              <a:spcBef>
                <a:spcPts val="1000"/>
              </a:spcBef>
              <a:spcAft>
                <a:spcPts val="0"/>
              </a:spcAft>
              <a:buClrTx/>
              <a:buSzTx/>
              <a:buNone/>
              <a:tabLst/>
              <a:defRPr/>
            </a:pPr>
            <a:endParaRPr lang="en-GB" sz="3200" b="0" i="1" u="none" strike="noStrike" kern="1200" cap="none" spc="0" normalizeH="0" baseline="0" noProof="0">
              <a:ln>
                <a:noFill/>
              </a:ln>
              <a:solidFill>
                <a:prstClr val="white"/>
              </a:solidFill>
              <a:effectLst/>
              <a:uLnTx/>
              <a:uFillTx/>
              <a:latin typeface="Calibri" panose="020F0502020204030204"/>
              <a:ea typeface="ＭＳ Ｐゴシック"/>
              <a:cs typeface="Calibri" panose="020F0502020204030204"/>
            </a:endParaRPr>
          </a:p>
          <a:p>
            <a:pPr marR="0" lvl="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GB" sz="2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endParaRPr>
          </a:p>
        </p:txBody>
      </p:sp>
      <p:pic>
        <p:nvPicPr>
          <p:cNvPr id="7" name="Picture Placeholder 10">
            <a:extLst>
              <a:ext uri="{FF2B5EF4-FFF2-40B4-BE49-F238E27FC236}">
                <a16:creationId xmlns:a16="http://schemas.microsoft.com/office/drawing/2014/main" id="{6C23480B-241F-660B-C816-7E2D07E1A7C2}"/>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5744" r="5744"/>
          <a:stretch/>
        </p:blipFill>
        <p:spPr>
          <a:xfrm>
            <a:off x="6096000" y="22225"/>
            <a:ext cx="7094538" cy="5999163"/>
          </a:xfrm>
        </p:spPr>
      </p:pic>
      <p:pic>
        <p:nvPicPr>
          <p:cNvPr id="8" name="Picture Placeholder 12">
            <a:extLst>
              <a:ext uri="{FF2B5EF4-FFF2-40B4-BE49-F238E27FC236}">
                <a16:creationId xmlns:a16="http://schemas.microsoft.com/office/drawing/2014/main" id="{E9B1B639-FDA4-7BDC-2573-07B57A488765}"/>
              </a:ext>
            </a:extLst>
          </p:cNvPr>
          <p:cNvPicPr>
            <a:picLocks noGrp="1" noChangeAspect="1"/>
          </p:cNvPicPr>
          <p:nvPr>
            <p:ph type="pic" sz="quarter" idx="11"/>
          </p:nvPr>
        </p:nvPicPr>
        <p:blipFill rotWithShape="1">
          <a:blip r:embed="rId4">
            <a:extLst>
              <a:ext uri="{28A0092B-C50C-407E-A947-70E740481C1C}">
                <a14:useLocalDpi xmlns:a14="http://schemas.microsoft.com/office/drawing/2010/main" val="0"/>
              </a:ext>
            </a:extLst>
          </a:blip>
          <a:srcRect t="18318" b="18318"/>
          <a:stretch/>
        </p:blipFill>
        <p:spPr>
          <a:xfrm>
            <a:off x="5172075" y="3541713"/>
            <a:ext cx="5891213" cy="4979987"/>
          </a:xfrm>
        </p:spPr>
      </p:pic>
      <p:pic>
        <p:nvPicPr>
          <p:cNvPr id="9" name="Picture Placeholder 14">
            <a:extLst>
              <a:ext uri="{FF2B5EF4-FFF2-40B4-BE49-F238E27FC236}">
                <a16:creationId xmlns:a16="http://schemas.microsoft.com/office/drawing/2014/main" id="{AB6C6F0E-59FF-CA13-B0B9-950DBCC4A687}"/>
              </a:ext>
            </a:extLst>
          </p:cNvPr>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16720" r="16720"/>
          <a:stretch/>
        </p:blipFill>
        <p:spPr>
          <a:xfrm>
            <a:off x="9048750" y="4716463"/>
            <a:ext cx="3636963" cy="3074987"/>
          </a:xfrm>
        </p:spPr>
      </p:pic>
    </p:spTree>
    <p:extLst>
      <p:ext uri="{BB962C8B-B14F-4D97-AF65-F5344CB8AC3E}">
        <p14:creationId xmlns:p14="http://schemas.microsoft.com/office/powerpoint/2010/main" val="14182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EE8E8-770B-9961-8644-408B902D31C7}"/>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17A58227-82D2-1881-BC41-53A2A5B9F341}"/>
              </a:ext>
            </a:extLst>
          </p:cNvPr>
          <p:cNvSpPr txBox="1"/>
          <p:nvPr/>
        </p:nvSpPr>
        <p:spPr>
          <a:xfrm>
            <a:off x="6798129" y="1300957"/>
            <a:ext cx="5176157" cy="3723199"/>
          </a:xfrm>
          <a:prstGeom prst="rect">
            <a:avLst/>
          </a:prstGeom>
          <a:noFill/>
        </p:spPr>
        <p:txBody>
          <a:bodyPr wrap="square" lIns="91440" tIns="45720" rIns="91440" bIns="45720" anchor="t">
            <a:spAutoFit/>
          </a:bodyPr>
          <a:lstStyle/>
          <a:p>
            <a:pPr>
              <a:lnSpc>
                <a:spcPct val="107000"/>
              </a:lnSpc>
              <a:spcAft>
                <a:spcPts val="800"/>
              </a:spcAft>
            </a:pPr>
            <a:endParaRPr lang="en-GB" sz="2000">
              <a:solidFill>
                <a:schemeClr val="bg1"/>
              </a:solidFill>
              <a:latin typeface="Arial"/>
              <a:ea typeface="Calibri"/>
              <a:cs typeface="Arial"/>
            </a:endParaRPr>
          </a:p>
          <a:p>
            <a:r>
              <a:rPr lang="en-GB" sz="1600">
                <a:solidFill>
                  <a:schemeClr val="bg1"/>
                </a:solidFill>
                <a:latin typeface="Arial"/>
                <a:ea typeface="Calibri"/>
                <a:cs typeface="Arial"/>
              </a:rPr>
              <a:t>These materials have been prepared </a:t>
            </a:r>
            <a:r>
              <a:rPr lang="en-GB" sz="1600">
                <a:solidFill>
                  <a:schemeClr val="bg1"/>
                </a:solidFill>
                <a:effectLst/>
                <a:latin typeface="Arial"/>
                <a:ea typeface="Calibri"/>
                <a:cs typeface="Arial"/>
              </a:rPr>
              <a:t>for the </a:t>
            </a:r>
            <a:r>
              <a:rPr lang="en-GB" sz="1600">
                <a:solidFill>
                  <a:schemeClr val="bg1"/>
                </a:solidFill>
                <a:latin typeface="Arial"/>
                <a:ea typeface="Calibri"/>
                <a:cs typeface="Arial"/>
              </a:rPr>
              <a:t>European Commission however they reflect the views only of the</a:t>
            </a:r>
            <a:endParaRPr lang="en-GB" sz="1600">
              <a:solidFill>
                <a:schemeClr val="bg1"/>
              </a:solidFill>
              <a:latin typeface="Arial"/>
              <a:cs typeface="Arial"/>
            </a:endParaRPr>
          </a:p>
          <a:p>
            <a:r>
              <a:rPr lang="en-GB" sz="1600">
                <a:solidFill>
                  <a:schemeClr val="bg1"/>
                </a:solidFill>
                <a:latin typeface="Arial"/>
                <a:ea typeface="Calibri"/>
                <a:cs typeface="Arial"/>
              </a:rPr>
              <a:t>authors, </a:t>
            </a:r>
            <a:r>
              <a:rPr lang="en-GB" sz="1600">
                <a:solidFill>
                  <a:schemeClr val="bg1"/>
                </a:solidFill>
                <a:effectLst/>
                <a:latin typeface="Arial"/>
                <a:ea typeface="Calibri"/>
                <a:cs typeface="Arial"/>
              </a:rPr>
              <a:t>and </a:t>
            </a:r>
            <a:r>
              <a:rPr lang="en-GB" sz="1600">
                <a:solidFill>
                  <a:schemeClr val="bg1"/>
                </a:solidFill>
                <a:latin typeface="Arial"/>
                <a:ea typeface="Calibri"/>
                <a:cs typeface="Arial"/>
              </a:rPr>
              <a:t>the Commission cannot be held responsible </a:t>
            </a:r>
            <a:r>
              <a:rPr lang="en-GB" sz="1600">
                <a:solidFill>
                  <a:schemeClr val="bg1"/>
                </a:solidFill>
                <a:effectLst/>
                <a:latin typeface="Arial"/>
                <a:ea typeface="Calibri"/>
                <a:cs typeface="Arial"/>
              </a:rPr>
              <a:t>for </a:t>
            </a:r>
            <a:r>
              <a:rPr lang="en-GB" sz="1600">
                <a:solidFill>
                  <a:schemeClr val="bg1"/>
                </a:solidFill>
                <a:latin typeface="Arial"/>
                <a:ea typeface="Calibri"/>
                <a:cs typeface="Arial"/>
              </a:rPr>
              <a:t>any use which may be made of the information</a:t>
            </a:r>
            <a:r>
              <a:rPr lang="en-GB" sz="1600">
                <a:solidFill>
                  <a:schemeClr val="bg1"/>
                </a:solidFill>
                <a:latin typeface="Arial"/>
                <a:cs typeface="Arial"/>
              </a:rPr>
              <a:t> </a:t>
            </a:r>
            <a:r>
              <a:rPr lang="en-GB" sz="1600">
                <a:solidFill>
                  <a:schemeClr val="bg1"/>
                </a:solidFill>
                <a:latin typeface="Arial"/>
                <a:ea typeface="Calibri"/>
                <a:cs typeface="Arial"/>
              </a:rPr>
              <a:t>contained therein</a:t>
            </a:r>
            <a:r>
              <a:rPr lang="en-GB" sz="1600">
                <a:solidFill>
                  <a:schemeClr val="bg1"/>
                </a:solidFill>
                <a:effectLst/>
                <a:latin typeface="Arial"/>
                <a:ea typeface="Calibri"/>
                <a:cs typeface="Arial"/>
              </a:rPr>
              <a:t>.</a:t>
            </a:r>
            <a:endParaRPr lang="en-GB" sz="1600">
              <a:solidFill>
                <a:schemeClr val="bg1"/>
              </a:solidFill>
              <a:latin typeface="Arial"/>
              <a:cs typeface="Arial"/>
            </a:endParaRPr>
          </a:p>
          <a:p>
            <a:endParaRPr lang="en-GB" sz="1600">
              <a:solidFill>
                <a:schemeClr val="bg1"/>
              </a:solidFill>
              <a:latin typeface="Arial"/>
              <a:cs typeface="Arial"/>
            </a:endParaRPr>
          </a:p>
          <a:p>
            <a:r>
              <a:rPr lang="en-GB" sz="1600">
                <a:solidFill>
                  <a:schemeClr val="bg1"/>
                </a:solidFill>
                <a:latin typeface="Arial"/>
                <a:ea typeface="Calibri"/>
                <a:cs typeface="Arial"/>
              </a:rPr>
              <a:t>© </a:t>
            </a:r>
            <a:r>
              <a:rPr lang="en-GB" sz="1600">
                <a:solidFill>
                  <a:schemeClr val="bg1"/>
                </a:solidFill>
                <a:effectLst/>
                <a:latin typeface="Arial"/>
                <a:ea typeface="Calibri"/>
                <a:cs typeface="Arial"/>
              </a:rPr>
              <a:t>European </a:t>
            </a:r>
            <a:r>
              <a:rPr lang="en-GB" sz="1600">
                <a:solidFill>
                  <a:schemeClr val="bg1"/>
                </a:solidFill>
                <a:latin typeface="Arial"/>
                <a:ea typeface="Calibri"/>
                <a:cs typeface="Arial"/>
              </a:rPr>
              <a:t>Union, 2024</a:t>
            </a:r>
            <a:r>
              <a:rPr lang="en-GB" sz="1600">
                <a:solidFill>
                  <a:schemeClr val="bg1"/>
                </a:solidFill>
                <a:effectLst/>
                <a:latin typeface="Arial"/>
                <a:ea typeface="Calibri"/>
                <a:cs typeface="Arial"/>
              </a:rPr>
              <a:t>.</a:t>
            </a:r>
            <a:endParaRPr lang="en-GB" sz="1600">
              <a:solidFill>
                <a:schemeClr val="bg1"/>
              </a:solidFill>
              <a:latin typeface="Arial"/>
              <a:cs typeface="Arial"/>
            </a:endParaRPr>
          </a:p>
          <a:p>
            <a:r>
              <a:rPr lang="en-GB" sz="1600">
                <a:solidFill>
                  <a:schemeClr val="bg1"/>
                </a:solidFill>
                <a:latin typeface="Arial"/>
                <a:ea typeface="Calibri"/>
                <a:cs typeface="Arial"/>
              </a:rPr>
              <a:t>The reproduction and reuse of these materials is</a:t>
            </a:r>
            <a:r>
              <a:rPr lang="en-GB" sz="1600">
                <a:solidFill>
                  <a:schemeClr val="bg1"/>
                </a:solidFill>
                <a:effectLst/>
                <a:latin typeface="Arial"/>
                <a:ea typeface="Calibri"/>
                <a:cs typeface="Arial"/>
              </a:rPr>
              <a:t> </a:t>
            </a:r>
            <a:r>
              <a:rPr lang="en-GB" sz="1600">
                <a:solidFill>
                  <a:schemeClr val="bg1"/>
                </a:solidFill>
                <a:latin typeface="Arial"/>
                <a:ea typeface="Calibri"/>
                <a:cs typeface="Arial"/>
              </a:rPr>
              <a:t>authorized</a:t>
            </a:r>
            <a:r>
              <a:rPr lang="en-GB" sz="1600">
                <a:solidFill>
                  <a:schemeClr val="bg1"/>
                </a:solidFill>
                <a:effectLst/>
                <a:latin typeface="Arial"/>
                <a:ea typeface="Calibri"/>
                <a:cs typeface="Arial"/>
              </a:rPr>
              <a:t>, </a:t>
            </a:r>
            <a:r>
              <a:rPr lang="en-GB" sz="1600">
                <a:solidFill>
                  <a:schemeClr val="bg1"/>
                </a:solidFill>
                <a:latin typeface="Arial"/>
                <a:ea typeface="Calibri"/>
                <a:cs typeface="Arial"/>
              </a:rPr>
              <a:t>provided its source is acknowledged </a:t>
            </a:r>
            <a:r>
              <a:rPr lang="en-GB" sz="1600">
                <a:solidFill>
                  <a:schemeClr val="bg1"/>
                </a:solidFill>
                <a:effectLst/>
                <a:latin typeface="Arial"/>
                <a:ea typeface="Calibri"/>
                <a:cs typeface="Arial"/>
              </a:rPr>
              <a:t>and the </a:t>
            </a:r>
            <a:r>
              <a:rPr lang="en-GB" sz="1600">
                <a:solidFill>
                  <a:schemeClr val="bg1"/>
                </a:solidFill>
                <a:latin typeface="Arial"/>
                <a:ea typeface="Calibri"/>
                <a:cs typeface="Arial"/>
              </a:rPr>
              <a:t>original meaning or message </a:t>
            </a:r>
            <a:r>
              <a:rPr lang="en-GB" sz="1600">
                <a:solidFill>
                  <a:schemeClr val="bg1"/>
                </a:solidFill>
                <a:effectLst/>
                <a:latin typeface="Arial"/>
                <a:ea typeface="Calibri"/>
                <a:cs typeface="Arial"/>
              </a:rPr>
              <a:t>of </a:t>
            </a:r>
            <a:r>
              <a:rPr lang="en-GB" sz="1600">
                <a:solidFill>
                  <a:schemeClr val="bg1"/>
                </a:solidFill>
                <a:latin typeface="Arial"/>
                <a:ea typeface="Calibri"/>
                <a:cs typeface="Arial"/>
              </a:rPr>
              <a:t>the texts are not distorted</a:t>
            </a:r>
            <a:r>
              <a:rPr lang="en-GB" sz="1600">
                <a:solidFill>
                  <a:schemeClr val="bg1"/>
                </a:solidFill>
                <a:effectLst/>
                <a:latin typeface="Arial"/>
                <a:ea typeface="Calibri"/>
                <a:cs typeface="Arial"/>
              </a:rPr>
              <a:t>.</a:t>
            </a:r>
            <a:r>
              <a:rPr lang="en-GB" sz="1600">
                <a:solidFill>
                  <a:schemeClr val="bg1"/>
                </a:solidFill>
                <a:latin typeface="Arial"/>
                <a:ea typeface="Calibri"/>
                <a:cs typeface="Arial"/>
              </a:rPr>
              <a:t> The European Union shall not be liable for any consequence stemming from the reuse</a:t>
            </a:r>
            <a:r>
              <a:rPr lang="en-GB" sz="1600">
                <a:solidFill>
                  <a:schemeClr val="bg1"/>
                </a:solidFill>
                <a:effectLst/>
                <a:latin typeface="Arial"/>
                <a:ea typeface="Calibri"/>
                <a:cs typeface="Arial"/>
              </a:rPr>
              <a:t>.</a:t>
            </a:r>
            <a:endParaRPr lang="en-GB" sz="1600">
              <a:solidFill>
                <a:schemeClr val="bg1"/>
              </a:solidFill>
              <a:latin typeface="Arial"/>
              <a:ea typeface="Calibri"/>
              <a:cs typeface="Arial"/>
            </a:endParaRPr>
          </a:p>
          <a:p>
            <a:pPr>
              <a:lnSpc>
                <a:spcPct val="107000"/>
              </a:lnSpc>
              <a:spcAft>
                <a:spcPts val="800"/>
              </a:spcAft>
            </a:pPr>
            <a:endParaRPr lang="en-GB" sz="1600">
              <a:solidFill>
                <a:schemeClr val="bg1"/>
              </a:solidFill>
              <a:effectLst/>
              <a:latin typeface="Arial"/>
              <a:ea typeface="Calibri"/>
              <a:cs typeface="Arial"/>
            </a:endParaRPr>
          </a:p>
        </p:txBody>
      </p:sp>
      <p:sp>
        <p:nvSpPr>
          <p:cNvPr id="13" name="Rectangle 12">
            <a:extLst>
              <a:ext uri="{FF2B5EF4-FFF2-40B4-BE49-F238E27FC236}">
                <a16:creationId xmlns:a16="http://schemas.microsoft.com/office/drawing/2014/main" id="{98379C2C-64C5-F6EE-5100-68098253D55C}"/>
              </a:ext>
            </a:extLst>
          </p:cNvPr>
          <p:cNvSpPr/>
          <p:nvPr/>
        </p:nvSpPr>
        <p:spPr>
          <a:xfrm>
            <a:off x="478971" y="5290457"/>
            <a:ext cx="4484915" cy="13933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A147C593-C886-EE7A-0E79-97DB5E028A13}"/>
              </a:ext>
            </a:extLst>
          </p:cNvPr>
          <p:cNvPicPr>
            <a:picLocks noChangeAspect="1"/>
          </p:cNvPicPr>
          <p:nvPr/>
        </p:nvPicPr>
        <p:blipFill rotWithShape="1">
          <a:blip r:embed="rId3"/>
          <a:srcRect l="22695" t="49242" r="56738" b="27629"/>
          <a:stretch/>
        </p:blipFill>
        <p:spPr>
          <a:xfrm>
            <a:off x="0" y="4641417"/>
            <a:ext cx="3509380" cy="2218530"/>
          </a:xfrm>
          <a:prstGeom prst="rect">
            <a:avLst/>
          </a:prstGeom>
        </p:spPr>
      </p:pic>
    </p:spTree>
    <p:extLst>
      <p:ext uri="{BB962C8B-B14F-4D97-AF65-F5344CB8AC3E}">
        <p14:creationId xmlns:p14="http://schemas.microsoft.com/office/powerpoint/2010/main" val="3471082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631762D-1F28-FF01-8E7A-4D135D80620E}"/>
              </a:ext>
            </a:extLst>
          </p:cNvPr>
          <p:cNvSpPr txBox="1"/>
          <p:nvPr/>
        </p:nvSpPr>
        <p:spPr>
          <a:xfrm>
            <a:off x="6798129" y="653976"/>
            <a:ext cx="5176157" cy="5884431"/>
          </a:xfrm>
          <a:prstGeom prst="rect">
            <a:avLst/>
          </a:prstGeom>
          <a:noFill/>
        </p:spPr>
        <p:txBody>
          <a:bodyPr wrap="square" lIns="91440" tIns="45720" rIns="91440" bIns="45720" anchor="t">
            <a:spAutoFit/>
          </a:bodyPr>
          <a:lstStyle/>
          <a:p>
            <a:pPr>
              <a:lnSpc>
                <a:spcPct val="107000"/>
              </a:lnSpc>
              <a:spcAft>
                <a:spcPts val="800"/>
              </a:spcAft>
            </a:pPr>
            <a:endParaRPr lang="en-GB" sz="2000">
              <a:solidFill>
                <a:schemeClr val="bg1"/>
              </a:solidFill>
              <a:latin typeface="Arial"/>
              <a:ea typeface="Calibri"/>
              <a:cs typeface="Arial"/>
            </a:endParaRPr>
          </a:p>
          <a:p>
            <a:pPr>
              <a:lnSpc>
                <a:spcPct val="107000"/>
              </a:lnSpc>
              <a:spcAft>
                <a:spcPts val="800"/>
              </a:spcAft>
            </a:pPr>
            <a:r>
              <a:rPr lang="en-GB" sz="2000">
                <a:solidFill>
                  <a:schemeClr val="bg1"/>
                </a:solidFill>
                <a:effectLst/>
                <a:latin typeface="Arial"/>
                <a:ea typeface="Calibri"/>
                <a:cs typeface="Arial"/>
              </a:rPr>
              <a:t>The Align project – Aligning accounting approaches for nature - came into being with the objective to co-develop recommendations for a standard on corporate biodiversity measurements and valuation. Align aims</a:t>
            </a:r>
            <a:r>
              <a:rPr lang="en-GB" sz="2000">
                <a:solidFill>
                  <a:schemeClr val="bg1"/>
                </a:solidFill>
                <a:latin typeface="Arial"/>
                <a:ea typeface="Calibri"/>
                <a:cs typeface="Arial"/>
              </a:rPr>
              <a:t> </a:t>
            </a:r>
            <a:r>
              <a:rPr lang="en-GB" sz="2000">
                <a:solidFill>
                  <a:schemeClr val="bg1"/>
                </a:solidFill>
                <a:effectLst/>
                <a:latin typeface="Arial"/>
                <a:ea typeface="Calibri"/>
                <a:cs typeface="Arial"/>
              </a:rPr>
              <a:t> to provide businesses and financial institutions with principles and criteria for biodiversity measurement and valuation.</a:t>
            </a:r>
            <a:r>
              <a:rPr lang="en-GB" sz="2000">
                <a:solidFill>
                  <a:schemeClr val="bg1"/>
                </a:solidFill>
                <a:latin typeface="Arial"/>
                <a:ea typeface="Calibri"/>
                <a:cs typeface="Arial"/>
              </a:rPr>
              <a:t> </a:t>
            </a:r>
            <a:endParaRPr lang="en-GB" sz="2000">
              <a:solidFill>
                <a:schemeClr val="bg1"/>
              </a:solidFill>
              <a:effectLst/>
              <a:latin typeface="Arial"/>
              <a:ea typeface="Calibri" panose="020F0502020204030204" pitchFamily="34" charset="0"/>
              <a:cs typeface="Arial" panose="020B0604020202020204" pitchFamily="34" charset="0"/>
            </a:endParaRPr>
          </a:p>
          <a:p>
            <a:pPr>
              <a:lnSpc>
                <a:spcPct val="107000"/>
              </a:lnSpc>
              <a:spcAft>
                <a:spcPts val="800"/>
              </a:spcAft>
            </a:pPr>
            <a:r>
              <a:rPr lang="en-GB" sz="2000">
                <a:solidFill>
                  <a:schemeClr val="bg1"/>
                </a:solidFill>
                <a:effectLst/>
                <a:latin typeface="Arial"/>
                <a:ea typeface="Calibri"/>
                <a:cs typeface="Arial"/>
              </a:rPr>
              <a:t>The Align project is funded by the European Commission. It is led by UNEP-WCMC, the Capitals Coalition, Arcadis and ICF with the support of WCMC Europe.</a:t>
            </a:r>
            <a:endParaRPr lang="en-GB" sz="2000">
              <a:solidFill>
                <a:schemeClr val="bg1"/>
              </a:solidFill>
              <a:latin typeface="Arial"/>
              <a:ea typeface="Calibri" panose="020F0502020204030204" pitchFamily="34" charset="0"/>
              <a:cs typeface="Arial" panose="020B0604020202020204" pitchFamily="34" charset="0"/>
            </a:endParaRPr>
          </a:p>
          <a:p>
            <a:pPr>
              <a:lnSpc>
                <a:spcPct val="107000"/>
              </a:lnSpc>
              <a:spcAft>
                <a:spcPts val="800"/>
              </a:spcAft>
            </a:pPr>
            <a:r>
              <a:rPr lang="en-GB" sz="1600">
                <a:solidFill>
                  <a:schemeClr val="bg1"/>
                </a:solidFill>
                <a:effectLst/>
                <a:latin typeface="Arial"/>
                <a:ea typeface="Calibri" panose="020F0502020204030204" pitchFamily="34" charset="0"/>
                <a:cs typeface="Arial" panose="020B0604020202020204" pitchFamily="34" charset="0"/>
                <a:hlinkClick r:id="rId3"/>
              </a:rPr>
              <a:t>https://green-business.ec.europa.eu/business-and-biodiversity/our-activities/align_en</a:t>
            </a:r>
            <a:endParaRPr lang="en-GB" sz="1600">
              <a:solidFill>
                <a:schemeClr val="bg1"/>
              </a:solidFill>
              <a:effectLst/>
              <a:latin typeface="Arial"/>
              <a:ea typeface="Calibri" panose="020F0502020204030204" pitchFamily="34" charset="0"/>
              <a:cs typeface="Arial" panose="020B0604020202020204" pitchFamily="34" charset="0"/>
            </a:endParaRPr>
          </a:p>
          <a:p>
            <a:pPr>
              <a:lnSpc>
                <a:spcPct val="107000"/>
              </a:lnSpc>
              <a:spcAft>
                <a:spcPts val="800"/>
              </a:spcAft>
            </a:pPr>
            <a:r>
              <a:rPr lang="en-GB" sz="1600">
                <a:solidFill>
                  <a:schemeClr val="bg1"/>
                </a:solidFill>
                <a:effectLst/>
                <a:latin typeface="Arial"/>
                <a:ea typeface="Calibri"/>
                <a:cs typeface="Arial"/>
              </a:rPr>
              <a:t>https://capitalscoalition.org/project/align/</a:t>
            </a:r>
          </a:p>
        </p:txBody>
      </p:sp>
      <p:sp>
        <p:nvSpPr>
          <p:cNvPr id="13" name="Rectangle 12">
            <a:extLst>
              <a:ext uri="{FF2B5EF4-FFF2-40B4-BE49-F238E27FC236}">
                <a16:creationId xmlns:a16="http://schemas.microsoft.com/office/drawing/2014/main" id="{C7DC5601-B543-6E5D-D2E1-C3399AE1E2E5}"/>
              </a:ext>
            </a:extLst>
          </p:cNvPr>
          <p:cNvSpPr/>
          <p:nvPr/>
        </p:nvSpPr>
        <p:spPr>
          <a:xfrm>
            <a:off x="478971" y="5290457"/>
            <a:ext cx="4484915" cy="13933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9946760B-0DF0-ED69-A7B4-96B3FC4D9C70}"/>
              </a:ext>
            </a:extLst>
          </p:cNvPr>
          <p:cNvPicPr>
            <a:picLocks noChangeAspect="1"/>
          </p:cNvPicPr>
          <p:nvPr/>
        </p:nvPicPr>
        <p:blipFill rotWithShape="1">
          <a:blip r:embed="rId4"/>
          <a:srcRect l="22695" t="49242" r="56738" b="27629"/>
          <a:stretch/>
        </p:blipFill>
        <p:spPr>
          <a:xfrm>
            <a:off x="0" y="4641417"/>
            <a:ext cx="3509380" cy="2218530"/>
          </a:xfrm>
          <a:prstGeom prst="rect">
            <a:avLst/>
          </a:prstGeom>
        </p:spPr>
      </p:pic>
    </p:spTree>
    <p:extLst>
      <p:ext uri="{BB962C8B-B14F-4D97-AF65-F5344CB8AC3E}">
        <p14:creationId xmlns:p14="http://schemas.microsoft.com/office/powerpoint/2010/main" val="87823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ird on a branch&#10;&#10;Description automatically generated">
            <a:extLst>
              <a:ext uri="{FF2B5EF4-FFF2-40B4-BE49-F238E27FC236}">
                <a16:creationId xmlns:a16="http://schemas.microsoft.com/office/drawing/2014/main" id="{2CD577FE-8F59-D4BE-9FA9-7F584D72F1CF}"/>
              </a:ext>
            </a:extLst>
          </p:cNvPr>
          <p:cNvPicPr>
            <a:picLocks noChangeAspect="1"/>
          </p:cNvPicPr>
          <p:nvPr/>
        </p:nvPicPr>
        <p:blipFill>
          <a:blip r:embed="rId2"/>
          <a:stretch>
            <a:fillRect/>
          </a:stretch>
        </p:blipFill>
        <p:spPr>
          <a:xfrm>
            <a:off x="7170850" y="0"/>
            <a:ext cx="5057192" cy="6460761"/>
          </a:xfrm>
          <a:prstGeom prst="rect">
            <a:avLst/>
          </a:prstGeom>
        </p:spPr>
      </p:pic>
      <p:sp>
        <p:nvSpPr>
          <p:cNvPr id="2" name="Text Placeholder 1">
            <a:extLst>
              <a:ext uri="{FF2B5EF4-FFF2-40B4-BE49-F238E27FC236}">
                <a16:creationId xmlns:a16="http://schemas.microsoft.com/office/drawing/2014/main" id="{5C4CA0CF-93D1-D675-D858-D5AD0E4DE05E}"/>
              </a:ext>
            </a:extLst>
          </p:cNvPr>
          <p:cNvSpPr>
            <a:spLocks noGrp="1"/>
          </p:cNvSpPr>
          <p:nvPr>
            <p:ph type="body" sz="quarter" idx="10"/>
          </p:nvPr>
        </p:nvSpPr>
        <p:spPr>
          <a:xfrm>
            <a:off x="2112548" y="753404"/>
            <a:ext cx="8437190" cy="625729"/>
          </a:xfrm>
        </p:spPr>
        <p:txBody>
          <a:bodyPr vert="horz" lIns="0" tIns="0" rIns="0" bIns="45720" rtlCol="0" anchor="t">
            <a:noAutofit/>
          </a:bodyPr>
          <a:lstStyle/>
          <a:p>
            <a:r>
              <a:rPr lang="en-US"/>
              <a:t>Who is this module for?</a:t>
            </a:r>
          </a:p>
        </p:txBody>
      </p:sp>
      <p:sp>
        <p:nvSpPr>
          <p:cNvPr id="3" name="Text Placeholder 2">
            <a:extLst>
              <a:ext uri="{FF2B5EF4-FFF2-40B4-BE49-F238E27FC236}">
                <a16:creationId xmlns:a16="http://schemas.microsoft.com/office/drawing/2014/main" id="{B836C7E8-A78A-E42E-D1D6-AE1F31096CD5}"/>
              </a:ext>
            </a:extLst>
          </p:cNvPr>
          <p:cNvSpPr>
            <a:spLocks noGrp="1"/>
          </p:cNvSpPr>
          <p:nvPr>
            <p:ph type="body" sz="quarter" idx="11"/>
          </p:nvPr>
        </p:nvSpPr>
        <p:spPr>
          <a:xfrm>
            <a:off x="525094" y="1519299"/>
            <a:ext cx="6267592" cy="664029"/>
          </a:xfrm>
        </p:spPr>
        <p:txBody>
          <a:bodyPr vert="horz" wrap="square" lIns="0" tIns="0" rIns="91440" bIns="45720" rtlCol="0" anchor="t">
            <a:noAutofit/>
          </a:bodyPr>
          <a:lstStyle/>
          <a:p>
            <a:r>
              <a:rPr lang="en-US" sz="2000"/>
              <a:t>This module is aimed at sustainability managers and accounting professionals working on site-level biodiversity monitoring, management and reporting. This module is best suited to more advanced practitioners than those just getting started with biodiversity.</a:t>
            </a:r>
          </a:p>
          <a:p>
            <a:r>
              <a:rPr lang="en-US" sz="2000"/>
              <a:t>Using an accounting approach to  track impacts on ecosystems and species brings a level of rigor to understanding the footprint of site-based operations. A good degree of technical knowledge on biodiversity is required, along with relatively detailed data, compared to other approaches. </a:t>
            </a:r>
          </a:p>
        </p:txBody>
      </p:sp>
    </p:spTree>
    <p:extLst>
      <p:ext uri="{BB962C8B-B14F-4D97-AF65-F5344CB8AC3E}">
        <p14:creationId xmlns:p14="http://schemas.microsoft.com/office/powerpoint/2010/main" val="3545157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249E723-9064-8141-8B61-4CE2C82F207E}"/>
              </a:ext>
            </a:extLst>
          </p:cNvPr>
          <p:cNvSpPr>
            <a:spLocks noGrp="1"/>
          </p:cNvSpPr>
          <p:nvPr>
            <p:ph type="body" sz="quarter" idx="12"/>
          </p:nvPr>
        </p:nvSpPr>
        <p:spPr>
          <a:xfrm>
            <a:off x="727661" y="1986642"/>
            <a:ext cx="6413367" cy="664029"/>
          </a:xfrm>
          <a:solidFill>
            <a:schemeClr val="bg1"/>
          </a:solidFill>
        </p:spPr>
        <p:txBody>
          <a:bodyPr vert="horz" wrap="square" lIns="0" tIns="0" rIns="91440" bIns="45720" rtlCol="0" anchor="t">
            <a:noAutofit/>
          </a:bodyPr>
          <a:lstStyle/>
          <a:p>
            <a:r>
              <a:rPr lang="en-US" sz="2800">
                <a:solidFill>
                  <a:srgbClr val="00A19B"/>
                </a:solidFill>
              </a:rPr>
              <a:t>Part 1- </a:t>
            </a:r>
            <a:r>
              <a:rPr lang="en-US" sz="2800"/>
              <a:t>Introduction to biodiversity accounting and core concepts</a:t>
            </a:r>
          </a:p>
          <a:p>
            <a:r>
              <a:rPr lang="en-US" sz="2800">
                <a:solidFill>
                  <a:srgbClr val="00A19B"/>
                </a:solidFill>
              </a:rPr>
              <a:t>Part 2- </a:t>
            </a:r>
            <a:r>
              <a:rPr lang="en-US" sz="2800"/>
              <a:t>Compiling an asset inventory</a:t>
            </a:r>
          </a:p>
          <a:p>
            <a:r>
              <a:rPr lang="en-US" sz="2800">
                <a:solidFill>
                  <a:srgbClr val="00A19B"/>
                </a:solidFill>
              </a:rPr>
              <a:t>Part 3- </a:t>
            </a:r>
            <a:r>
              <a:rPr lang="en-US" sz="2800"/>
              <a:t>Calculating biodiversity footprints from an asset inventory</a:t>
            </a:r>
          </a:p>
        </p:txBody>
      </p:sp>
      <p:grpSp>
        <p:nvGrpSpPr>
          <p:cNvPr id="12" name="Group 11">
            <a:extLst>
              <a:ext uri="{FF2B5EF4-FFF2-40B4-BE49-F238E27FC236}">
                <a16:creationId xmlns:a16="http://schemas.microsoft.com/office/drawing/2014/main" id="{4703D2D8-4DC8-03C2-407F-0292E0DE5F5D}"/>
              </a:ext>
            </a:extLst>
          </p:cNvPr>
          <p:cNvGrpSpPr/>
          <p:nvPr/>
        </p:nvGrpSpPr>
        <p:grpSpPr>
          <a:xfrm>
            <a:off x="6749143" y="2650671"/>
            <a:ext cx="5442857" cy="3897087"/>
            <a:chOff x="6749143" y="2960913"/>
            <a:chExt cx="5442857" cy="3897087"/>
          </a:xfrm>
        </p:grpSpPr>
        <p:pic>
          <p:nvPicPr>
            <p:cNvPr id="10" name="Picture 9">
              <a:extLst>
                <a:ext uri="{FF2B5EF4-FFF2-40B4-BE49-F238E27FC236}">
                  <a16:creationId xmlns:a16="http://schemas.microsoft.com/office/drawing/2014/main" id="{1467ACC5-0187-5D4E-5DCA-6B0E8B80E81A}"/>
                </a:ext>
              </a:extLst>
            </p:cNvPr>
            <p:cNvPicPr>
              <a:picLocks noChangeAspect="1"/>
            </p:cNvPicPr>
            <p:nvPr/>
          </p:nvPicPr>
          <p:blipFill rotWithShape="1">
            <a:blip r:embed="rId3"/>
            <a:srcRect l="55749" t="58827" r="26754" b="18891"/>
            <a:stretch/>
          </p:blipFill>
          <p:spPr>
            <a:xfrm>
              <a:off x="6749143" y="2960913"/>
              <a:ext cx="5442857" cy="3897087"/>
            </a:xfrm>
            <a:prstGeom prst="rect">
              <a:avLst/>
            </a:prstGeom>
          </p:spPr>
        </p:pic>
        <p:sp>
          <p:nvSpPr>
            <p:cNvPr id="11" name="Rectangle 10">
              <a:extLst>
                <a:ext uri="{FF2B5EF4-FFF2-40B4-BE49-F238E27FC236}">
                  <a16:creationId xmlns:a16="http://schemas.microsoft.com/office/drawing/2014/main" id="{96C9C566-3F00-232B-BDD2-85AC4F8439A2}"/>
                </a:ext>
              </a:extLst>
            </p:cNvPr>
            <p:cNvSpPr/>
            <p:nvPr/>
          </p:nvSpPr>
          <p:spPr>
            <a:xfrm>
              <a:off x="6749143" y="2960913"/>
              <a:ext cx="391885" cy="239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extBox 1">
            <a:extLst>
              <a:ext uri="{FF2B5EF4-FFF2-40B4-BE49-F238E27FC236}">
                <a16:creationId xmlns:a16="http://schemas.microsoft.com/office/drawing/2014/main" id="{5D7AEAD7-C08E-5E28-3FE2-FDBEC4927803}"/>
              </a:ext>
            </a:extLst>
          </p:cNvPr>
          <p:cNvSpPr txBox="1"/>
          <p:nvPr/>
        </p:nvSpPr>
        <p:spPr>
          <a:xfrm>
            <a:off x="2099734" y="660400"/>
            <a:ext cx="2743200" cy="6309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500">
                <a:solidFill>
                  <a:srgbClr val="118E7D"/>
                </a:solidFill>
                <a:latin typeface="Arial"/>
              </a:rPr>
              <a:t>Agenda</a:t>
            </a:r>
            <a:endParaRPr lang="en-US"/>
          </a:p>
        </p:txBody>
      </p:sp>
    </p:spTree>
    <p:extLst>
      <p:ext uri="{BB962C8B-B14F-4D97-AF65-F5344CB8AC3E}">
        <p14:creationId xmlns:p14="http://schemas.microsoft.com/office/powerpoint/2010/main" val="3621193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DAE0BA14-DCC7-4A70-877C-05968BDD392C}"/>
              </a:ext>
            </a:extLst>
          </p:cNvPr>
          <p:cNvSpPr>
            <a:spLocks noGrp="1"/>
          </p:cNvSpPr>
          <p:nvPr>
            <p:ph type="body" sz="quarter" idx="10"/>
          </p:nvPr>
        </p:nvSpPr>
        <p:spPr>
          <a:xfrm>
            <a:off x="2027205" y="767103"/>
            <a:ext cx="7803636" cy="541726"/>
          </a:xfrm>
        </p:spPr>
        <p:txBody>
          <a:bodyPr vert="horz" lIns="0" tIns="0" rIns="0" bIns="45720" rtlCol="0" anchor="t">
            <a:noAutofit/>
          </a:bodyPr>
          <a:lstStyle/>
          <a:p>
            <a:r>
              <a:rPr lang="en-GB">
                <a:solidFill>
                  <a:srgbClr val="00A19B"/>
                </a:solidFill>
              </a:rPr>
              <a:t>Learning objectives</a:t>
            </a:r>
            <a:endParaRPr lang="en-US">
              <a:solidFill>
                <a:srgbClr val="00A19B"/>
              </a:solidFill>
            </a:endParaRPr>
          </a:p>
        </p:txBody>
      </p:sp>
      <p:sp>
        <p:nvSpPr>
          <p:cNvPr id="2" name="TextBox 1">
            <a:extLst>
              <a:ext uri="{FF2B5EF4-FFF2-40B4-BE49-F238E27FC236}">
                <a16:creationId xmlns:a16="http://schemas.microsoft.com/office/drawing/2014/main" id="{9548146B-7BA2-485E-8222-EBEF12B7B010}"/>
              </a:ext>
            </a:extLst>
          </p:cNvPr>
          <p:cNvSpPr txBox="1"/>
          <p:nvPr/>
        </p:nvSpPr>
        <p:spPr>
          <a:xfrm>
            <a:off x="448966" y="1602922"/>
            <a:ext cx="8305153" cy="4801290"/>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marL="285750" indent="-285750" defTabSz="368135">
              <a:spcBef>
                <a:spcPct val="0"/>
              </a:spcBef>
              <a:spcAft>
                <a:spcPct val="0"/>
              </a:spcAft>
              <a:buFont typeface="Arial" panose="020B0604020202020204" pitchFamily="34" charset="0"/>
              <a:buChar char="•"/>
              <a:defRPr/>
            </a:pPr>
            <a:r>
              <a:rPr lang="en-GB" sz="2000">
                <a:solidFill>
                  <a:srgbClr val="00A19B"/>
                </a:solidFill>
                <a:latin typeface="Arial"/>
                <a:ea typeface="ＭＳ Ｐゴシック"/>
                <a:cs typeface="Arial"/>
              </a:rPr>
              <a:t>Gain an overview </a:t>
            </a:r>
            <a:r>
              <a:rPr lang="en-GB" sz="2000">
                <a:solidFill>
                  <a:prstClr val="black"/>
                </a:solidFill>
                <a:latin typeface="Arial"/>
                <a:ea typeface="ＭＳ Ｐゴシック"/>
                <a:cs typeface="Arial"/>
              </a:rPr>
              <a:t>of biodiversity accounting practices for sites, and an appreciation of the value of accounting over more ad-hoc measurement and </a:t>
            </a:r>
            <a:r>
              <a:rPr lang="en-GB" sz="2000">
                <a:latin typeface="Arial"/>
                <a:ea typeface="ＭＳ Ｐゴシック"/>
                <a:cs typeface="Arial"/>
              </a:rPr>
              <a:t>reporting</a:t>
            </a:r>
            <a:endParaRPr lang="en-US" sz="2000" b="0" i="0" u="none" strike="noStrike" kern="1200" cap="none" spc="0" normalizeH="0" baseline="0" noProof="0">
              <a:ln>
                <a:noFill/>
              </a:ln>
              <a:effectLst/>
              <a:uLnTx/>
              <a:uFillTx/>
              <a:latin typeface="Arial"/>
              <a:ea typeface="+mn-lt"/>
              <a:cs typeface="Calibri"/>
            </a:endParaRPr>
          </a:p>
          <a:p>
            <a:pPr marL="379730" indent="-379730" defTabSz="368135" fontAlgn="base">
              <a:spcBef>
                <a:spcPts val="1200"/>
              </a:spcBef>
              <a:spcAft>
                <a:spcPct val="0"/>
              </a:spcAft>
              <a:buFont typeface="Arial,Sans-Serif"/>
              <a:buChar char="•"/>
              <a:defRPr/>
            </a:pPr>
            <a:r>
              <a:rPr lang="en-GB" sz="2000">
                <a:solidFill>
                  <a:srgbClr val="009999"/>
                </a:solidFill>
                <a:latin typeface="Arial"/>
                <a:ea typeface="ＭＳ Ｐゴシック"/>
                <a:cs typeface="Arial"/>
              </a:rPr>
              <a:t>Understand </a:t>
            </a:r>
            <a:r>
              <a:rPr lang="en-GB" sz="2000">
                <a:solidFill>
                  <a:prstClr val="black"/>
                </a:solidFill>
                <a:latin typeface="Arial"/>
                <a:ea typeface="ＭＳ Ｐゴシック"/>
                <a:cs typeface="Arial"/>
              </a:rPr>
              <a:t>the definition and measurement techniques of ecosystem condition</a:t>
            </a:r>
            <a:endParaRPr lang="en-GB" sz="2000" b="0" i="0" u="none" strike="noStrike" kern="1200" cap="none" spc="0" normalizeH="0" baseline="0" noProof="0">
              <a:ln>
                <a:noFill/>
              </a:ln>
              <a:solidFill>
                <a:prstClr val="black"/>
              </a:solidFill>
              <a:effectLst/>
              <a:uLnTx/>
              <a:uFillTx/>
              <a:latin typeface="Arial"/>
              <a:ea typeface="ＭＳ Ｐゴシック"/>
              <a:cs typeface="Arial"/>
            </a:endParaRPr>
          </a:p>
          <a:p>
            <a:pPr marL="379730" indent="-379730" defTabSz="368135">
              <a:spcBef>
                <a:spcPts val="1200"/>
              </a:spcBef>
              <a:spcAft>
                <a:spcPct val="0"/>
              </a:spcAft>
              <a:buFont typeface="Arial,Sans-Serif"/>
              <a:buChar char="•"/>
              <a:defRPr/>
            </a:pPr>
            <a:r>
              <a:rPr lang="en-GB" sz="2000">
                <a:solidFill>
                  <a:srgbClr val="009999"/>
                </a:solidFill>
                <a:latin typeface="Arial"/>
                <a:ea typeface="ＭＳ Ｐゴシック"/>
                <a:cs typeface="Arial"/>
              </a:rPr>
              <a:t>Learn</a:t>
            </a:r>
            <a:r>
              <a:rPr lang="en-GB" sz="2000">
                <a:solidFill>
                  <a:prstClr val="black"/>
                </a:solidFill>
                <a:latin typeface="Arial"/>
                <a:ea typeface="ＭＳ Ｐゴシック"/>
                <a:cs typeface="Arial"/>
              </a:rPr>
              <a:t> how to compile an asset inventory of ecosystem types present at the location of business operations and record the extent and condition of these ecosystem types </a:t>
            </a:r>
          </a:p>
          <a:p>
            <a:pPr marL="379730" indent="-379730" defTabSz="368135">
              <a:spcBef>
                <a:spcPts val="1200"/>
              </a:spcBef>
              <a:spcAft>
                <a:spcPct val="0"/>
              </a:spcAft>
              <a:buFont typeface="Arial,Sans-Serif"/>
              <a:buChar char="•"/>
              <a:defRPr/>
            </a:pPr>
            <a:r>
              <a:rPr lang="en-GB" sz="2000">
                <a:solidFill>
                  <a:srgbClr val="009999"/>
                </a:solidFill>
                <a:latin typeface="Arial"/>
                <a:ea typeface="ＭＳ Ｐゴシック"/>
                <a:cs typeface="Arial"/>
              </a:rPr>
              <a:t>Appreciation </a:t>
            </a:r>
            <a:r>
              <a:rPr lang="en-GB" sz="2000">
                <a:solidFill>
                  <a:prstClr val="black"/>
                </a:solidFill>
                <a:latin typeface="Arial"/>
                <a:ea typeface="ＭＳ Ｐゴシック"/>
                <a:cs typeface="Arial"/>
              </a:rPr>
              <a:t>of the value of maintaining an asset inventory </a:t>
            </a:r>
            <a:r>
              <a:rPr lang="en-GB" sz="2000">
                <a:latin typeface="Arial"/>
                <a:ea typeface="ＭＳ Ｐゴシック"/>
                <a:cs typeface="Arial"/>
              </a:rPr>
              <a:t>for measuring and managing site-level biodiversity</a:t>
            </a:r>
            <a:endParaRPr lang="en-GB" sz="2000" b="0" i="0" u="none" strike="noStrike" kern="1200" cap="none" spc="0" normalizeH="0" baseline="0" noProof="0">
              <a:ln>
                <a:noFill/>
              </a:ln>
              <a:effectLst/>
              <a:uLnTx/>
              <a:uFillTx/>
              <a:latin typeface="Arial"/>
              <a:ea typeface="ＭＳ Ｐゴシック"/>
              <a:cs typeface="Arial"/>
            </a:endParaRPr>
          </a:p>
          <a:p>
            <a:pPr marL="379730" indent="-379730" defTabSz="368135">
              <a:spcBef>
                <a:spcPts val="1200"/>
              </a:spcBef>
              <a:spcAft>
                <a:spcPct val="0"/>
              </a:spcAft>
              <a:buFont typeface="Arial,Sans-Serif"/>
              <a:buChar char="•"/>
              <a:defRPr/>
            </a:pPr>
            <a:r>
              <a:rPr lang="en-GB" sz="2000">
                <a:solidFill>
                  <a:srgbClr val="00A19B"/>
                </a:solidFill>
                <a:latin typeface="Arial"/>
                <a:ea typeface="ＭＳ Ｐゴシック"/>
                <a:cs typeface="Arial"/>
              </a:rPr>
              <a:t>Learn</a:t>
            </a:r>
            <a:r>
              <a:rPr lang="en-GB" sz="2000">
                <a:solidFill>
                  <a:prstClr val="black"/>
                </a:solidFill>
                <a:latin typeface="Arial"/>
                <a:ea typeface="ＭＳ Ｐゴシック"/>
                <a:cs typeface="Arial"/>
              </a:rPr>
              <a:t> how to calculate a biodiversity footprint, including periodic gains and losses, from an asset inventory</a:t>
            </a:r>
          </a:p>
          <a:p>
            <a:pPr defTabSz="368135" fontAlgn="base">
              <a:spcBef>
                <a:spcPts val="1200"/>
              </a:spcBef>
              <a:spcAft>
                <a:spcPct val="0"/>
              </a:spcAft>
              <a:defRPr/>
            </a:pPr>
            <a:endParaRPr lang="en-GB" sz="1600">
              <a:solidFill>
                <a:prstClr val="black"/>
              </a:solidFill>
              <a:latin typeface="Arial"/>
              <a:ea typeface="Calibri" panose="020F0502020204030204" pitchFamily="34" charset="0"/>
              <a:cs typeface="Arial"/>
            </a:endParaRPr>
          </a:p>
        </p:txBody>
      </p:sp>
      <p:sp>
        <p:nvSpPr>
          <p:cNvPr id="4" name="TextBox 1">
            <a:extLst>
              <a:ext uri="{FF2B5EF4-FFF2-40B4-BE49-F238E27FC236}">
                <a16:creationId xmlns:a16="http://schemas.microsoft.com/office/drawing/2014/main" id="{97D83956-7199-49C9-A0CD-42FCC922A3FF}"/>
              </a:ext>
            </a:extLst>
          </p:cNvPr>
          <p:cNvSpPr txBox="1"/>
          <p:nvPr/>
        </p:nvSpPr>
        <p:spPr>
          <a:xfrm>
            <a:off x="448966" y="1602922"/>
            <a:ext cx="2308378" cy="2297336"/>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defTabSz="368135" fontAlgn="base">
              <a:lnSpc>
                <a:spcPct val="244200"/>
              </a:lnSpc>
              <a:spcBef>
                <a:spcPct val="0"/>
              </a:spcBef>
              <a:spcAft>
                <a:spcPct val="0"/>
              </a:spcAft>
              <a:defRPr/>
            </a:pPr>
            <a:r>
              <a:rPr lang="en-GB" sz="1950" b="1">
                <a:solidFill>
                  <a:srgbClr val="009999"/>
                </a:solidFill>
                <a:latin typeface="Arial"/>
                <a:ea typeface="ＭＳ Ｐゴシック"/>
                <a:cs typeface="Arial"/>
              </a:rPr>
              <a:t> </a:t>
            </a:r>
            <a:endParaRPr lang="en-GB" sz="1999" b="1" i="0" u="none" strike="noStrike" kern="1200" cap="none" spc="0" normalizeH="0" baseline="0" noProof="0">
              <a:ln>
                <a:noFill/>
              </a:ln>
              <a:solidFill>
                <a:srgbClr val="009999"/>
              </a:solidFill>
              <a:effectLst/>
              <a:uLnTx/>
              <a:uFillTx/>
              <a:latin typeface="Arial"/>
              <a:ea typeface="ＭＳ Ｐゴシック" charset="0"/>
              <a:cs typeface="Arial"/>
            </a:endParaRPr>
          </a:p>
          <a:p>
            <a:pPr marL="0" marR="0" lvl="0" indent="0" algn="l" defTabSz="368135" rtl="0" eaLnBrk="1" fontAlgn="base" latinLnBrk="0" hangingPunct="1">
              <a:lnSpc>
                <a:spcPct val="317460"/>
              </a:lnSpc>
              <a:spcBef>
                <a:spcPct val="0"/>
              </a:spcBef>
              <a:spcAft>
                <a:spcPct val="0"/>
              </a:spcAft>
              <a:buClrTx/>
              <a:buSzTx/>
              <a:buFontTx/>
              <a:buNone/>
              <a:tabLst/>
              <a:defRPr/>
            </a:pPr>
            <a:endParaRPr lang="en-GB" sz="1500" b="0" i="0" u="none" strike="noStrike" kern="1200" cap="none" spc="0" normalizeH="0" baseline="0" noProof="0">
              <a:ln>
                <a:noFill/>
              </a:ln>
              <a:solidFill>
                <a:prstClr val="black"/>
              </a:solidFill>
              <a:effectLst/>
              <a:uLnTx/>
              <a:uFillTx/>
              <a:latin typeface="Calibri" charset="0"/>
              <a:ea typeface="+mn-lt"/>
              <a:cs typeface="Calibri"/>
            </a:endParaRPr>
          </a:p>
          <a:p>
            <a:pPr defTabSz="368135" fontAlgn="base">
              <a:lnSpc>
                <a:spcPct val="72150"/>
              </a:lnSpc>
              <a:spcBef>
                <a:spcPct val="0"/>
              </a:spcBef>
              <a:spcAft>
                <a:spcPct val="0"/>
              </a:spcAft>
              <a:defRPr/>
            </a:pPr>
            <a:endParaRPr lang="en-GB" sz="6600" b="1" i="0" u="none" strike="noStrike" kern="1200" cap="none" spc="0" normalizeH="0" baseline="0" noProof="0">
              <a:ln>
                <a:noFill/>
              </a:ln>
              <a:solidFill>
                <a:srgbClr val="009999"/>
              </a:solidFill>
              <a:effectLst/>
              <a:uLnTx/>
              <a:uFillTx/>
              <a:latin typeface="Arial"/>
              <a:ea typeface="ＭＳ Ｐゴシック" charset="0"/>
              <a:cs typeface="Arial"/>
            </a:endParaRPr>
          </a:p>
        </p:txBody>
      </p:sp>
      <p:pic>
        <p:nvPicPr>
          <p:cNvPr id="7" name="Graphic 6" descr="Teacher with solid fill">
            <a:extLst>
              <a:ext uri="{FF2B5EF4-FFF2-40B4-BE49-F238E27FC236}">
                <a16:creationId xmlns:a16="http://schemas.microsoft.com/office/drawing/2014/main" id="{A0FF014B-0BF3-F00B-AD21-A59602D92C8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43629" y="2746069"/>
            <a:ext cx="2308377" cy="2308377"/>
          </a:xfrm>
          <a:prstGeom prst="rect">
            <a:avLst/>
          </a:prstGeom>
        </p:spPr>
      </p:pic>
    </p:spTree>
    <p:extLst>
      <p:ext uri="{BB962C8B-B14F-4D97-AF65-F5344CB8AC3E}">
        <p14:creationId xmlns:p14="http://schemas.microsoft.com/office/powerpoint/2010/main" val="413539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EFDF05-A014-3FCF-7F0A-CFED5002C239}"/>
              </a:ext>
            </a:extLst>
          </p:cNvPr>
          <p:cNvSpPr>
            <a:spLocks noGrp="1"/>
          </p:cNvSpPr>
          <p:nvPr>
            <p:ph type="body" sz="quarter" idx="10"/>
          </p:nvPr>
        </p:nvSpPr>
        <p:spPr>
          <a:xfrm>
            <a:off x="6815116" y="1448028"/>
            <a:ext cx="5195455" cy="2674746"/>
          </a:xfrm>
        </p:spPr>
        <p:txBody>
          <a:bodyPr/>
          <a:lstStyle/>
          <a:p>
            <a:pPr defTabSz="368135" fontAlgn="base">
              <a:spcBef>
                <a:spcPct val="20000"/>
              </a:spcBef>
              <a:spcAft>
                <a:spcPct val="0"/>
              </a:spcAft>
              <a:defRPr/>
            </a:pPr>
            <a:r>
              <a:rPr lang="en-US" b="1">
                <a:solidFill>
                  <a:prstClr val="white"/>
                </a:solidFill>
                <a:ea typeface="ＭＳ Ｐゴシック" charset="0"/>
              </a:rPr>
              <a:t>Part 1: </a:t>
            </a:r>
          </a:p>
          <a:p>
            <a:pPr defTabSz="368135" fontAlgn="base">
              <a:spcBef>
                <a:spcPct val="20000"/>
              </a:spcBef>
              <a:spcAft>
                <a:spcPct val="0"/>
              </a:spcAft>
              <a:defRPr/>
            </a:pPr>
            <a:r>
              <a:rPr lang="en-US" b="1">
                <a:solidFill>
                  <a:prstClr val="white"/>
                </a:solidFill>
                <a:ea typeface="ＭＳ Ｐゴシック" charset="0"/>
              </a:rPr>
              <a:t>Introduction to biodiversity accounting as an approach and core </a:t>
            </a:r>
            <a:r>
              <a:rPr lang="en-US" b="1">
                <a:ea typeface="ＭＳ Ｐゴシック" charset="0"/>
              </a:rPr>
              <a:t>concepts</a:t>
            </a:r>
            <a:endParaRPr lang="en-GB" b="1">
              <a:ea typeface="ＭＳ Ｐゴシック" charset="0"/>
            </a:endParaRPr>
          </a:p>
        </p:txBody>
      </p:sp>
      <p:sp>
        <p:nvSpPr>
          <p:cNvPr id="3" name="Rectangle 2">
            <a:extLst>
              <a:ext uri="{FF2B5EF4-FFF2-40B4-BE49-F238E27FC236}">
                <a16:creationId xmlns:a16="http://schemas.microsoft.com/office/drawing/2014/main" id="{CA63B11C-D53B-766A-DE4E-E4C0F3E3B87B}"/>
              </a:ext>
            </a:extLst>
          </p:cNvPr>
          <p:cNvSpPr/>
          <p:nvPr/>
        </p:nvSpPr>
        <p:spPr>
          <a:xfrm>
            <a:off x="611189" y="5503334"/>
            <a:ext cx="4402667" cy="11514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46431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E31CA00-1F06-453C-DA91-911B935631AC}"/>
              </a:ext>
            </a:extLst>
          </p:cNvPr>
          <p:cNvSpPr txBox="1">
            <a:spLocks/>
          </p:cNvSpPr>
          <p:nvPr/>
        </p:nvSpPr>
        <p:spPr>
          <a:xfrm>
            <a:off x="2194182" y="738768"/>
            <a:ext cx="7803636" cy="541726"/>
          </a:xfrm>
          <a:prstGeom prst="rect">
            <a:avLst/>
          </a:prstGeom>
        </p:spPr>
        <p:txBody>
          <a:bodyPr vert="horz" lIns="0" tIns="0" rIns="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500" b="0" kern="1200">
                <a:solidFill>
                  <a:srgbClr val="118E7D"/>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rgbClr val="00A19B"/>
                </a:solidFill>
              </a:rPr>
              <a:t>Learning Objectives</a:t>
            </a:r>
            <a:endParaRPr lang="en-US">
              <a:solidFill>
                <a:srgbClr val="00A19B"/>
              </a:solidFill>
            </a:endParaRPr>
          </a:p>
        </p:txBody>
      </p:sp>
      <p:sp>
        <p:nvSpPr>
          <p:cNvPr id="8" name="TextBox 7">
            <a:extLst>
              <a:ext uri="{FF2B5EF4-FFF2-40B4-BE49-F238E27FC236}">
                <a16:creationId xmlns:a16="http://schemas.microsoft.com/office/drawing/2014/main" id="{9148F93E-F069-9263-17D3-1D3547749F39}"/>
              </a:ext>
            </a:extLst>
          </p:cNvPr>
          <p:cNvSpPr txBox="1"/>
          <p:nvPr/>
        </p:nvSpPr>
        <p:spPr>
          <a:xfrm>
            <a:off x="517615" y="1529264"/>
            <a:ext cx="10247541" cy="2501366"/>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marL="379730" indent="-379730" defTabSz="368135" fontAlgn="base">
              <a:spcBef>
                <a:spcPts val="1200"/>
              </a:spcBef>
              <a:spcAft>
                <a:spcPct val="0"/>
              </a:spcAft>
              <a:buFont typeface="Arial,Sans-Serif"/>
              <a:buChar char="•"/>
              <a:defRPr/>
            </a:pPr>
            <a:r>
              <a:rPr lang="en-GB" sz="2000">
                <a:solidFill>
                  <a:srgbClr val="009999"/>
                </a:solidFill>
                <a:latin typeface="Arial"/>
                <a:ea typeface="ＭＳ Ｐゴシック"/>
                <a:cs typeface="Arial"/>
              </a:rPr>
              <a:t>Understand </a:t>
            </a:r>
            <a:r>
              <a:rPr lang="en-GB" sz="2000">
                <a:solidFill>
                  <a:prstClr val="black"/>
                </a:solidFill>
                <a:latin typeface="Arial"/>
                <a:ea typeface="ＭＳ Ｐゴシック"/>
                <a:cs typeface="Arial"/>
              </a:rPr>
              <a:t>the core concepts of biodiversity accounting at site level and how it can be used to measure changes in the state of biodiversity assets</a:t>
            </a:r>
          </a:p>
          <a:p>
            <a:pPr marL="379730" indent="-379730" defTabSz="368135">
              <a:lnSpc>
                <a:spcPct val="264550"/>
              </a:lnSpc>
              <a:spcBef>
                <a:spcPts val="1200"/>
              </a:spcBef>
              <a:spcAft>
                <a:spcPct val="0"/>
              </a:spcAft>
              <a:buFont typeface="Arial,Sans-Serif"/>
              <a:buChar char="•"/>
              <a:defRPr/>
            </a:pPr>
            <a:r>
              <a:rPr lang="en-GB" sz="2000">
                <a:solidFill>
                  <a:srgbClr val="009999"/>
                </a:solidFill>
                <a:latin typeface="Arial"/>
                <a:ea typeface="ＭＳ Ｐゴシック"/>
                <a:cs typeface="Arial"/>
              </a:rPr>
              <a:t>Learn</a:t>
            </a:r>
            <a:r>
              <a:rPr lang="en-GB" sz="2000">
                <a:solidFill>
                  <a:prstClr val="black"/>
                </a:solidFill>
                <a:latin typeface="Arial"/>
                <a:ea typeface="ＭＳ Ｐゴシック"/>
                <a:cs typeface="Arial"/>
              </a:rPr>
              <a:t> about different forms of accounting for nature and what they're used for</a:t>
            </a:r>
          </a:p>
          <a:p>
            <a:pPr marL="379730" indent="-379730" defTabSz="368135">
              <a:lnSpc>
                <a:spcPct val="264550"/>
              </a:lnSpc>
              <a:spcBef>
                <a:spcPts val="1200"/>
              </a:spcBef>
              <a:spcAft>
                <a:spcPct val="0"/>
              </a:spcAft>
              <a:buFont typeface="Arial,Sans-Serif"/>
              <a:buChar char="•"/>
              <a:defRPr/>
            </a:pPr>
            <a:r>
              <a:rPr lang="en-GB" sz="2000">
                <a:solidFill>
                  <a:srgbClr val="00A19B"/>
                </a:solidFill>
                <a:latin typeface="Arial"/>
                <a:ea typeface="ＭＳ Ｐゴシック"/>
                <a:cs typeface="Arial"/>
              </a:rPr>
              <a:t>Learn</a:t>
            </a:r>
            <a:r>
              <a:rPr lang="en-GB" sz="2000">
                <a:solidFill>
                  <a:prstClr val="black"/>
                </a:solidFill>
                <a:latin typeface="Arial"/>
                <a:ea typeface="ＭＳ Ｐゴシック"/>
                <a:cs typeface="Arial"/>
              </a:rPr>
              <a:t> about the concepts of ecosystem extent and condition</a:t>
            </a:r>
          </a:p>
        </p:txBody>
      </p:sp>
      <p:pic>
        <p:nvPicPr>
          <p:cNvPr id="2" name="Picture 1" descr="A large rock formation with trees and grass&#10;&#10;Description automatically generated">
            <a:extLst>
              <a:ext uri="{FF2B5EF4-FFF2-40B4-BE49-F238E27FC236}">
                <a16:creationId xmlns:a16="http://schemas.microsoft.com/office/drawing/2014/main" id="{91FC84B3-21E8-C8C8-5C6D-73D441075F45}"/>
              </a:ext>
            </a:extLst>
          </p:cNvPr>
          <p:cNvPicPr>
            <a:picLocks noChangeAspect="1"/>
          </p:cNvPicPr>
          <p:nvPr/>
        </p:nvPicPr>
        <p:blipFill rotWithShape="1">
          <a:blip r:embed="rId3"/>
          <a:srcRect l="99" r="13788" b="15943"/>
          <a:stretch/>
        </p:blipFill>
        <p:spPr>
          <a:xfrm>
            <a:off x="8823332" y="3298001"/>
            <a:ext cx="3384941" cy="3138397"/>
          </a:xfrm>
          <a:prstGeom prst="rect">
            <a:avLst/>
          </a:prstGeom>
        </p:spPr>
      </p:pic>
      <p:sp>
        <p:nvSpPr>
          <p:cNvPr id="4" name="Graphic 21">
            <a:extLst>
              <a:ext uri="{FF2B5EF4-FFF2-40B4-BE49-F238E27FC236}">
                <a16:creationId xmlns:a16="http://schemas.microsoft.com/office/drawing/2014/main" id="{3AF3BE31-2F63-FB9F-C5FA-9BE8E39F8E3E}"/>
              </a:ext>
            </a:extLst>
          </p:cNvPr>
          <p:cNvSpPr/>
          <p:nvPr/>
        </p:nvSpPr>
        <p:spPr>
          <a:xfrm>
            <a:off x="8882671" y="3298001"/>
            <a:ext cx="2527602" cy="2695143"/>
          </a:xfrm>
          <a:custGeom>
            <a:avLst/>
            <a:gdLst>
              <a:gd name="connsiteX0" fmla="*/ 113518 w 3132364"/>
              <a:gd name="connsiteY0" fmla="*/ 3275715 h 3275715"/>
              <a:gd name="connsiteX1" fmla="*/ 0 w 3132364"/>
              <a:gd name="connsiteY1" fmla="*/ 2524954 h 3275715"/>
              <a:gd name="connsiteX2" fmla="*/ 2524828 w 3132364"/>
              <a:gd name="connsiteY2" fmla="*/ 0 h 3275715"/>
              <a:gd name="connsiteX3" fmla="*/ 3132364 w 3132364"/>
              <a:gd name="connsiteY3" fmla="*/ 73572 h 3275715"/>
            </a:gdLst>
            <a:ahLst/>
            <a:cxnLst>
              <a:cxn ang="0">
                <a:pos x="connsiteX0" y="connsiteY0"/>
              </a:cxn>
              <a:cxn ang="0">
                <a:pos x="connsiteX1" y="connsiteY1"/>
              </a:cxn>
              <a:cxn ang="0">
                <a:pos x="connsiteX2" y="connsiteY2"/>
              </a:cxn>
              <a:cxn ang="0">
                <a:pos x="connsiteX3" y="connsiteY3"/>
              </a:cxn>
            </a:cxnLst>
            <a:rect l="l" t="t" r="r" b="b"/>
            <a:pathLst>
              <a:path w="3132364" h="3275715">
                <a:moveTo>
                  <a:pt x="113518" y="3275715"/>
                </a:moveTo>
                <a:cubicBezTo>
                  <a:pt x="39693" y="3038566"/>
                  <a:pt x="0" y="2786374"/>
                  <a:pt x="0" y="2524954"/>
                </a:cubicBezTo>
                <a:cubicBezTo>
                  <a:pt x="0" y="1130376"/>
                  <a:pt x="1130377" y="0"/>
                  <a:pt x="2524828" y="0"/>
                </a:cubicBezTo>
                <a:cubicBezTo>
                  <a:pt x="2734293" y="0"/>
                  <a:pt x="2937816" y="25535"/>
                  <a:pt x="3132364" y="73572"/>
                </a:cubicBezTo>
              </a:path>
            </a:pathLst>
          </a:custGeom>
          <a:noFill/>
          <a:ln w="265461" cap="rnd">
            <a:solidFill>
              <a:srgbClr val="92D050"/>
            </a:solidFill>
            <a:prstDash val="solid"/>
            <a:miter/>
          </a:ln>
        </p:spPr>
        <p:txBody>
          <a:bodyPr lIns="91440" tIns="45720" rIns="91440" bIns="45720" rtlCol="0" anchor="ctr"/>
          <a:lstStyle/>
          <a:p>
            <a:endParaRPr lang="en-GB">
              <a:solidFill>
                <a:srgbClr val="00A19B"/>
              </a:solidFill>
            </a:endParaRPr>
          </a:p>
        </p:txBody>
      </p:sp>
    </p:spTree>
    <p:extLst>
      <p:ext uri="{BB962C8B-B14F-4D97-AF65-F5344CB8AC3E}">
        <p14:creationId xmlns:p14="http://schemas.microsoft.com/office/powerpoint/2010/main" val="2484499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tree with many leaves&#10;&#10;Description automatically generated with medium confidence">
            <a:extLst>
              <a:ext uri="{FF2B5EF4-FFF2-40B4-BE49-F238E27FC236}">
                <a16:creationId xmlns:a16="http://schemas.microsoft.com/office/drawing/2014/main" id="{C134CF61-48FD-20EF-1667-C1BDA31C28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5706" y="801858"/>
            <a:ext cx="3807416" cy="52542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Text Placeholder 1">
            <a:extLst>
              <a:ext uri="{FF2B5EF4-FFF2-40B4-BE49-F238E27FC236}">
                <a16:creationId xmlns:a16="http://schemas.microsoft.com/office/drawing/2014/main" id="{8C3A6F27-31E0-BF40-A6D8-7B09FFB6A4C1}"/>
              </a:ext>
            </a:extLst>
          </p:cNvPr>
          <p:cNvSpPr>
            <a:spLocks noGrp="1"/>
          </p:cNvSpPr>
          <p:nvPr>
            <p:ph type="body" sz="quarter" idx="10"/>
          </p:nvPr>
        </p:nvSpPr>
        <p:spPr>
          <a:xfrm>
            <a:off x="2112548" y="801785"/>
            <a:ext cx="8437190" cy="625729"/>
          </a:xfrm>
        </p:spPr>
        <p:txBody>
          <a:bodyPr vert="horz" lIns="0" tIns="0" rIns="0" bIns="45720" rtlCol="0" anchor="t">
            <a:noAutofit/>
          </a:bodyPr>
          <a:lstStyle/>
          <a:p>
            <a:r>
              <a:rPr lang="en-US">
                <a:solidFill>
                  <a:srgbClr val="00A19B"/>
                </a:solidFill>
              </a:rPr>
              <a:t>Context</a:t>
            </a:r>
          </a:p>
        </p:txBody>
      </p:sp>
      <p:sp>
        <p:nvSpPr>
          <p:cNvPr id="3" name="Text Placeholder 2">
            <a:extLst>
              <a:ext uri="{FF2B5EF4-FFF2-40B4-BE49-F238E27FC236}">
                <a16:creationId xmlns:a16="http://schemas.microsoft.com/office/drawing/2014/main" id="{ABA046DC-E045-8346-919B-89BBDD44F4AF}"/>
              </a:ext>
            </a:extLst>
          </p:cNvPr>
          <p:cNvSpPr>
            <a:spLocks noGrp="1"/>
          </p:cNvSpPr>
          <p:nvPr>
            <p:ph type="body" sz="quarter" idx="11"/>
          </p:nvPr>
        </p:nvSpPr>
        <p:spPr/>
        <p:txBody>
          <a:bodyPr/>
          <a:lstStyle/>
          <a:p>
            <a:r>
              <a:rPr lang="en-US"/>
              <a:t>Accounting versus measurement</a:t>
            </a:r>
          </a:p>
        </p:txBody>
      </p:sp>
      <p:sp>
        <p:nvSpPr>
          <p:cNvPr id="4" name="Text Placeholder 3">
            <a:extLst>
              <a:ext uri="{FF2B5EF4-FFF2-40B4-BE49-F238E27FC236}">
                <a16:creationId xmlns:a16="http://schemas.microsoft.com/office/drawing/2014/main" id="{A907E39F-0ECB-B549-B3E2-B4DD3F70E687}"/>
              </a:ext>
            </a:extLst>
          </p:cNvPr>
          <p:cNvSpPr>
            <a:spLocks noGrp="1"/>
          </p:cNvSpPr>
          <p:nvPr>
            <p:ph type="body" sz="quarter" idx="12"/>
          </p:nvPr>
        </p:nvSpPr>
        <p:spPr>
          <a:xfrm>
            <a:off x="415809" y="2147943"/>
            <a:ext cx="6185601" cy="4292600"/>
          </a:xfrm>
        </p:spPr>
        <p:txBody>
          <a:bodyPr vert="horz" wrap="square" lIns="0" tIns="0" rIns="91440" bIns="45720" rtlCol="0" anchor="t">
            <a:noAutofit/>
          </a:bodyPr>
          <a:lstStyle/>
          <a:p>
            <a:pPr marL="342900" indent="-342900">
              <a:buFont typeface="Arial" panose="020B0604020202020204" pitchFamily="34" charset="0"/>
              <a:buChar char="•"/>
            </a:pPr>
            <a:r>
              <a:rPr lang="en-GB">
                <a:solidFill>
                  <a:schemeClr val="tx1"/>
                </a:solidFill>
              </a:rPr>
              <a:t>Considerable confusion exists over what is meant by accounting and there is limited knowledge of the various accounting approaches available</a:t>
            </a:r>
          </a:p>
          <a:p>
            <a:pPr marL="342900" indent="-342900">
              <a:buFont typeface="Arial" panose="020B0604020202020204" pitchFamily="34" charset="0"/>
              <a:buChar char="•"/>
            </a:pPr>
            <a:r>
              <a:rPr lang="en-GB">
                <a:solidFill>
                  <a:schemeClr val="tx1"/>
                </a:solidFill>
              </a:rPr>
              <a:t>Important to understand key concepts and establish</a:t>
            </a:r>
            <a:r>
              <a:rPr lang="en-GB" strike="sngStrike">
                <a:solidFill>
                  <a:schemeClr val="tx1"/>
                </a:solidFill>
              </a:rPr>
              <a:t> </a:t>
            </a:r>
            <a:r>
              <a:rPr lang="en-GB">
                <a:solidFill>
                  <a:schemeClr val="tx1"/>
                </a:solidFill>
              </a:rPr>
              <a:t>the foundations for accounting on which measurement approaches can be based</a:t>
            </a:r>
          </a:p>
          <a:p>
            <a:pPr marL="342900" indent="-342900">
              <a:buFont typeface="Arial" panose="020B0604020202020204" pitchFamily="34" charset="0"/>
              <a:buChar char="•"/>
            </a:pPr>
            <a:r>
              <a:rPr lang="en-GB">
                <a:solidFill>
                  <a:schemeClr val="tx1"/>
                </a:solidFill>
              </a:rPr>
              <a:t>Building internal capacity and understanding over time will help bring the rigour and value of accounting into the assessment and reporting of impacts and dependencies</a:t>
            </a:r>
          </a:p>
        </p:txBody>
      </p:sp>
      <p:sp>
        <p:nvSpPr>
          <p:cNvPr id="5" name="Rectangle 4">
            <a:extLst>
              <a:ext uri="{FF2B5EF4-FFF2-40B4-BE49-F238E27FC236}">
                <a16:creationId xmlns:a16="http://schemas.microsoft.com/office/drawing/2014/main" id="{B4E15174-5199-9247-8CBD-AAA3ED00D42C}"/>
              </a:ext>
            </a:extLst>
          </p:cNvPr>
          <p:cNvSpPr/>
          <p:nvPr/>
        </p:nvSpPr>
        <p:spPr>
          <a:xfrm>
            <a:off x="7047577" y="1480922"/>
            <a:ext cx="3503674" cy="3170099"/>
          </a:xfrm>
          <a:prstGeom prst="rect">
            <a:avLst/>
          </a:prstGeom>
          <a:ln>
            <a:noFill/>
          </a:ln>
        </p:spPr>
        <p:txBody>
          <a:bodyPr wrap="square">
            <a:spAutoFit/>
          </a:bodyPr>
          <a:lstStyle/>
          <a:p>
            <a:r>
              <a:rPr lang="en-GB" sz="2000" b="1">
                <a:solidFill>
                  <a:schemeClr val="bg1"/>
                </a:solidFill>
                <a:latin typeface="Arial" panose="020B0604020202020204" pitchFamily="34" charset="0"/>
                <a:ea typeface="Times New Roman" panose="02020603050405020304" pitchFamily="18" charset="0"/>
              </a:rPr>
              <a:t>Biodiversity accounting</a:t>
            </a:r>
          </a:p>
          <a:p>
            <a:endParaRPr lang="en-GB" sz="2000" b="1">
              <a:solidFill>
                <a:schemeClr val="bg1"/>
              </a:solidFill>
              <a:latin typeface="Arial" panose="020B0604020202020204" pitchFamily="34" charset="0"/>
              <a:ea typeface="Times New Roman" panose="02020603050405020304" pitchFamily="18" charset="0"/>
            </a:endParaRPr>
          </a:p>
          <a:p>
            <a:r>
              <a:rPr lang="en-GB" sz="2000">
                <a:solidFill>
                  <a:schemeClr val="bg1"/>
                </a:solidFill>
                <a:latin typeface="Arial" panose="020B0604020202020204" pitchFamily="34" charset="0"/>
                <a:ea typeface="Times New Roman" panose="02020603050405020304" pitchFamily="18" charset="0"/>
              </a:rPr>
              <a:t>The systematic process of identifying, measuring, recording, summarising and reporting the biophysical state of biodiversity assets and  the periodic and accumulated net changes to those assets. </a:t>
            </a:r>
            <a:endParaRPr lang="en-GB" sz="2000">
              <a:solidFill>
                <a:schemeClr val="bg1"/>
              </a:solidFill>
              <a:latin typeface="Arial" panose="020B0604020202020204" pitchFamily="34" charset="0"/>
              <a:ea typeface="MS Mincho" panose="02020609040205080304" pitchFamily="49" charset="-128"/>
              <a:cs typeface="Arial (Body CS)"/>
            </a:endParaRPr>
          </a:p>
        </p:txBody>
      </p:sp>
    </p:spTree>
    <p:extLst>
      <p:ext uri="{BB962C8B-B14F-4D97-AF65-F5344CB8AC3E}">
        <p14:creationId xmlns:p14="http://schemas.microsoft.com/office/powerpoint/2010/main" val="2715505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FE40E9-80F8-BA60-1289-29E93DADD922}"/>
              </a:ext>
            </a:extLst>
          </p:cNvPr>
          <p:cNvSpPr>
            <a:spLocks noGrp="1"/>
          </p:cNvSpPr>
          <p:nvPr>
            <p:ph type="body" sz="quarter" idx="10"/>
          </p:nvPr>
        </p:nvSpPr>
        <p:spPr>
          <a:xfrm>
            <a:off x="2185119" y="789690"/>
            <a:ext cx="8437190" cy="625729"/>
          </a:xfrm>
        </p:spPr>
        <p:txBody>
          <a:bodyPr vert="horz" lIns="0" tIns="0" rIns="0" bIns="45720" rtlCol="0" anchor="t">
            <a:noAutofit/>
          </a:bodyPr>
          <a:lstStyle/>
          <a:p>
            <a:r>
              <a:rPr lang="en-US">
                <a:solidFill>
                  <a:srgbClr val="00A19B"/>
                </a:solidFill>
              </a:rPr>
              <a:t>When is biodiversity accounting useful?</a:t>
            </a:r>
          </a:p>
        </p:txBody>
      </p:sp>
      <p:sp>
        <p:nvSpPr>
          <p:cNvPr id="4" name="Text Placeholder 3">
            <a:extLst>
              <a:ext uri="{FF2B5EF4-FFF2-40B4-BE49-F238E27FC236}">
                <a16:creationId xmlns:a16="http://schemas.microsoft.com/office/drawing/2014/main" id="{BA6D3AE8-E5A9-4F42-BDF2-CD900CF236F9}"/>
              </a:ext>
            </a:extLst>
          </p:cNvPr>
          <p:cNvSpPr>
            <a:spLocks noGrp="1"/>
          </p:cNvSpPr>
          <p:nvPr>
            <p:ph type="body" sz="quarter" idx="12"/>
          </p:nvPr>
        </p:nvSpPr>
        <p:spPr>
          <a:xfrm>
            <a:off x="1436917" y="1448976"/>
            <a:ext cx="9505108" cy="3837075"/>
          </a:xfrm>
        </p:spPr>
        <p:txBody>
          <a:bodyPr/>
          <a:lstStyle/>
          <a:p>
            <a:pPr>
              <a:spcAft>
                <a:spcPts val="1200"/>
              </a:spcAft>
            </a:pPr>
            <a:r>
              <a:rPr lang="en-US"/>
              <a:t>Within corporate sustainability reporting: it helps to provide standardised, comparable and high-quality information on biodiversity performance compared to ad-hoc measurement</a:t>
            </a:r>
          </a:p>
          <a:p>
            <a:pPr>
              <a:spcAft>
                <a:spcPts val="1200"/>
              </a:spcAft>
            </a:pPr>
            <a:r>
              <a:rPr lang="en-US"/>
              <a:t>In risk assessments: helps businesses to effectively structure information to identify and mitigate risks associated with biodiversity impacts and dependencies</a:t>
            </a:r>
          </a:p>
          <a:p>
            <a:pPr>
              <a:spcAft>
                <a:spcPts val="1200"/>
              </a:spcAft>
            </a:pPr>
            <a:r>
              <a:rPr lang="en-US"/>
              <a:t>Compliance and regulatory requirements: assists businesses structure and organize the information needed for compliance to environmental regulations and standards, compared to ad-hoc measurements</a:t>
            </a:r>
          </a:p>
          <a:p>
            <a:pPr>
              <a:spcAft>
                <a:spcPts val="1200"/>
              </a:spcAft>
            </a:pPr>
            <a:r>
              <a:rPr lang="en-US"/>
              <a:t>Stakeholder engagement: demonstrating </a:t>
            </a:r>
            <a:r>
              <a:rPr lang="en-US" err="1"/>
              <a:t>realised</a:t>
            </a:r>
            <a:r>
              <a:rPr lang="en-US"/>
              <a:t> positive outcomes robustly through biodiversity accounting can enhance a company’s reputation and engagement with stakeholders</a:t>
            </a:r>
          </a:p>
        </p:txBody>
      </p:sp>
      <p:pic>
        <p:nvPicPr>
          <p:cNvPr id="6" name="Graphic 5" descr="Group of people outline">
            <a:extLst>
              <a:ext uri="{FF2B5EF4-FFF2-40B4-BE49-F238E27FC236}">
                <a16:creationId xmlns:a16="http://schemas.microsoft.com/office/drawing/2014/main" id="{F72A12AF-A4A5-6AAB-6ECC-EE8549DAF7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1926" y="5135996"/>
            <a:ext cx="914400" cy="914400"/>
          </a:xfrm>
          <a:prstGeom prst="rect">
            <a:avLst/>
          </a:prstGeom>
        </p:spPr>
      </p:pic>
      <p:pic>
        <p:nvPicPr>
          <p:cNvPr id="8" name="Graphic 7" descr="Comment Fire outline">
            <a:extLst>
              <a:ext uri="{FF2B5EF4-FFF2-40B4-BE49-F238E27FC236}">
                <a16:creationId xmlns:a16="http://schemas.microsoft.com/office/drawing/2014/main" id="{F3688265-8629-37E0-70EC-C029CE7A336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5575" y="2720696"/>
            <a:ext cx="914400" cy="914400"/>
          </a:xfrm>
          <a:prstGeom prst="rect">
            <a:avLst/>
          </a:prstGeom>
        </p:spPr>
      </p:pic>
      <p:pic>
        <p:nvPicPr>
          <p:cNvPr id="10" name="Graphic 9" descr="Clipboard Partially Checked outline">
            <a:extLst>
              <a:ext uri="{FF2B5EF4-FFF2-40B4-BE49-F238E27FC236}">
                <a16:creationId xmlns:a16="http://schemas.microsoft.com/office/drawing/2014/main" id="{CEA54216-C6F5-CC76-8685-26893A7BCF5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1926" y="3928346"/>
            <a:ext cx="914400" cy="914400"/>
          </a:xfrm>
          <a:prstGeom prst="rect">
            <a:avLst/>
          </a:prstGeom>
        </p:spPr>
      </p:pic>
      <p:pic>
        <p:nvPicPr>
          <p:cNvPr id="12" name="Graphic 11" descr="Open hand with plant outline">
            <a:extLst>
              <a:ext uri="{FF2B5EF4-FFF2-40B4-BE49-F238E27FC236}">
                <a16:creationId xmlns:a16="http://schemas.microsoft.com/office/drawing/2014/main" id="{1FFD3E36-5D08-383C-ABAF-254DD87F7AC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71926" y="1513046"/>
            <a:ext cx="914400" cy="914400"/>
          </a:xfrm>
          <a:prstGeom prst="rect">
            <a:avLst/>
          </a:prstGeom>
        </p:spPr>
      </p:pic>
    </p:spTree>
    <p:extLst>
      <p:ext uri="{BB962C8B-B14F-4D97-AF65-F5344CB8AC3E}">
        <p14:creationId xmlns:p14="http://schemas.microsoft.com/office/powerpoint/2010/main" val="89010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0F87A0-8FE3-3467-1756-8F2CA8C75A25}"/>
              </a:ext>
            </a:extLst>
          </p:cNvPr>
          <p:cNvSpPr>
            <a:spLocks noGrp="1"/>
          </p:cNvSpPr>
          <p:nvPr>
            <p:ph type="body" sz="quarter" idx="10"/>
          </p:nvPr>
        </p:nvSpPr>
        <p:spPr>
          <a:xfrm>
            <a:off x="2112548" y="717119"/>
            <a:ext cx="8437190" cy="625729"/>
          </a:xfrm>
        </p:spPr>
        <p:txBody>
          <a:bodyPr vert="horz" lIns="0" tIns="0" rIns="0" bIns="45720" rtlCol="0" anchor="t">
            <a:noAutofit/>
          </a:bodyPr>
          <a:lstStyle/>
          <a:p>
            <a:r>
              <a:rPr lang="en-US">
                <a:solidFill>
                  <a:srgbClr val="00A19B"/>
                </a:solidFill>
              </a:rPr>
              <a:t>Towards full biodiversity accounting</a:t>
            </a:r>
          </a:p>
        </p:txBody>
      </p:sp>
      <p:pic>
        <p:nvPicPr>
          <p:cNvPr id="6" name="Picture 5">
            <a:extLst>
              <a:ext uri="{FF2B5EF4-FFF2-40B4-BE49-F238E27FC236}">
                <a16:creationId xmlns:a16="http://schemas.microsoft.com/office/drawing/2014/main" id="{2C77EA48-1ACD-5E2F-A6BB-A0AFCE327558}"/>
              </a:ext>
            </a:extLst>
          </p:cNvPr>
          <p:cNvPicPr>
            <a:picLocks noChangeAspect="1"/>
          </p:cNvPicPr>
          <p:nvPr/>
        </p:nvPicPr>
        <p:blipFill rotWithShape="1">
          <a:blip r:embed="rId3"/>
          <a:srcRect t="11504"/>
          <a:stretch/>
        </p:blipFill>
        <p:spPr>
          <a:xfrm>
            <a:off x="1981256" y="1342848"/>
            <a:ext cx="8234382" cy="4917235"/>
          </a:xfrm>
          <a:prstGeom prst="rect">
            <a:avLst/>
          </a:prstGeom>
        </p:spPr>
      </p:pic>
      <p:sp>
        <p:nvSpPr>
          <p:cNvPr id="3" name="TextBox 6">
            <a:extLst>
              <a:ext uri="{FF2B5EF4-FFF2-40B4-BE49-F238E27FC236}">
                <a16:creationId xmlns:a16="http://schemas.microsoft.com/office/drawing/2014/main" id="{71CD4E65-E32B-ECE1-75D9-FED353B94CCA}"/>
              </a:ext>
            </a:extLst>
          </p:cNvPr>
          <p:cNvSpPr txBox="1"/>
          <p:nvPr/>
        </p:nvSpPr>
        <p:spPr>
          <a:xfrm>
            <a:off x="7972046" y="6507477"/>
            <a:ext cx="448718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1pPr>
            <a:lvl2pPr marL="368135" indent="-44895"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2pPr>
            <a:lvl3pPr marL="736270" indent="-89789"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3pPr>
            <a:lvl4pPr marL="1105527" indent="-135806"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4pPr>
            <a:lvl5pPr marL="1473662" indent="-180701"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5pPr>
            <a:lvl6pPr marL="1616202" algn="l" defTabSz="323240" rtl="0" eaLnBrk="1" latinLnBrk="0" hangingPunct="1">
              <a:defRPr sz="1500" kern="1200">
                <a:solidFill>
                  <a:schemeClr val="tx1"/>
                </a:solidFill>
                <a:latin typeface="Calibri" charset="0"/>
                <a:ea typeface="ＭＳ Ｐゴシック" charset="0"/>
                <a:cs typeface="ＭＳ Ｐゴシック" charset="0"/>
              </a:defRPr>
            </a:lvl6pPr>
            <a:lvl7pPr marL="1939442" algn="l" defTabSz="323240" rtl="0" eaLnBrk="1" latinLnBrk="0" hangingPunct="1">
              <a:defRPr sz="1500" kern="1200">
                <a:solidFill>
                  <a:schemeClr val="tx1"/>
                </a:solidFill>
                <a:latin typeface="Calibri" charset="0"/>
                <a:ea typeface="ＭＳ Ｐゴシック" charset="0"/>
                <a:cs typeface="ＭＳ Ｐゴシック" charset="0"/>
              </a:defRPr>
            </a:lvl7pPr>
            <a:lvl8pPr marL="2262683" algn="l" defTabSz="323240" rtl="0" eaLnBrk="1" latinLnBrk="0" hangingPunct="1">
              <a:defRPr sz="1500" kern="1200">
                <a:solidFill>
                  <a:schemeClr val="tx1"/>
                </a:solidFill>
                <a:latin typeface="Calibri" charset="0"/>
                <a:ea typeface="ＭＳ Ｐゴシック" charset="0"/>
                <a:cs typeface="ＭＳ Ｐゴシック" charset="0"/>
              </a:defRPr>
            </a:lvl8pPr>
            <a:lvl9pPr marL="2585923" algn="l" defTabSz="323240" rtl="0" eaLnBrk="1" latinLnBrk="0" hangingPunct="1">
              <a:defRPr sz="1500" kern="1200">
                <a:solidFill>
                  <a:schemeClr val="tx1"/>
                </a:solidFill>
                <a:latin typeface="Calibri" charset="0"/>
                <a:ea typeface="ＭＳ Ｐゴシック" charset="0"/>
                <a:cs typeface="ＭＳ Ｐゴシック" charset="0"/>
              </a:defRPr>
            </a:lvl9pPr>
          </a:lstStyle>
          <a:p>
            <a:r>
              <a:rPr lang="en-GB" sz="1400" u="sng">
                <a:solidFill>
                  <a:srgbClr val="0000FF"/>
                </a:solidFill>
                <a:latin typeface="Arial"/>
                <a:ea typeface="ＭＳ Ｐゴシック"/>
                <a:cs typeface="Arial"/>
              </a:rPr>
              <a:t>Source: </a:t>
            </a:r>
            <a:r>
              <a:rPr lang="en-GB" sz="1400" u="sng">
                <a:solidFill>
                  <a:srgbClr val="0000FF"/>
                </a:solidFill>
                <a:latin typeface="Arial"/>
                <a:ea typeface="ＭＳ Ｐゴシック"/>
                <a:cs typeface="Arial"/>
                <a:hlinkClick r:id="rId4">
                  <a:extLst>
                    <a:ext uri="{A12FA001-AC4F-418D-AE19-62706E023703}">
                      <ahyp:hlinkClr xmlns:ahyp="http://schemas.microsoft.com/office/drawing/2018/hyperlinkcolor" val="tx"/>
                    </a:ext>
                  </a:extLst>
                </a:hlinkClick>
              </a:rPr>
              <a:t>the Align recommendations</a:t>
            </a:r>
          </a:p>
        </p:txBody>
      </p:sp>
    </p:spTree>
    <p:extLst>
      <p:ext uri="{BB962C8B-B14F-4D97-AF65-F5344CB8AC3E}">
        <p14:creationId xmlns:p14="http://schemas.microsoft.com/office/powerpoint/2010/main" val="3869281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79C624-4914-5467-287A-8E3CEC0636B5}"/>
              </a:ext>
            </a:extLst>
          </p:cNvPr>
          <p:cNvSpPr>
            <a:spLocks noGrp="1"/>
          </p:cNvSpPr>
          <p:nvPr>
            <p:ph type="body" sz="quarter" idx="10"/>
          </p:nvPr>
        </p:nvSpPr>
        <p:spPr>
          <a:xfrm>
            <a:off x="2148834" y="692928"/>
            <a:ext cx="8437190" cy="625729"/>
          </a:xfrm>
        </p:spPr>
        <p:txBody>
          <a:bodyPr vert="horz" lIns="0" tIns="0" rIns="0" bIns="45720" rtlCol="0" anchor="t">
            <a:noAutofit/>
          </a:bodyPr>
          <a:lstStyle/>
          <a:p>
            <a:r>
              <a:rPr lang="en-US">
                <a:solidFill>
                  <a:srgbClr val="00A19B"/>
                </a:solidFill>
              </a:rPr>
              <a:t>Context</a:t>
            </a:r>
          </a:p>
        </p:txBody>
      </p:sp>
      <p:sp>
        <p:nvSpPr>
          <p:cNvPr id="3" name="Text Placeholder 2">
            <a:extLst>
              <a:ext uri="{FF2B5EF4-FFF2-40B4-BE49-F238E27FC236}">
                <a16:creationId xmlns:a16="http://schemas.microsoft.com/office/drawing/2014/main" id="{9A5B442B-1B4E-623C-1D8A-DF57D9DB6EBB}"/>
              </a:ext>
            </a:extLst>
          </p:cNvPr>
          <p:cNvSpPr>
            <a:spLocks noGrp="1"/>
          </p:cNvSpPr>
          <p:nvPr>
            <p:ph type="body" sz="quarter" idx="11"/>
          </p:nvPr>
        </p:nvSpPr>
        <p:spPr>
          <a:xfrm>
            <a:off x="841952" y="1319778"/>
            <a:ext cx="10508096" cy="1595362"/>
          </a:xfrm>
        </p:spPr>
        <p:txBody>
          <a:bodyPr vert="horz" wrap="square" lIns="0" tIns="0" rIns="91440" bIns="45720" rtlCol="0" anchor="t">
            <a:noAutofit/>
          </a:bodyPr>
          <a:lstStyle/>
          <a:p>
            <a:r>
              <a:rPr lang="en-US" sz="1600"/>
              <a:t>Accounting approaches organize measurements of stocks of ecosystems and species and the flows of benefits and values they provide. It is important to recognize that not all values of biodiversity can – or should – be expressed in monetary value</a:t>
            </a:r>
          </a:p>
          <a:p>
            <a:r>
              <a:rPr lang="en-US" sz="1600"/>
              <a:t>In this module, we will focus on tracking the stocks of ecosystems, specifically ecosystem extent and condition. Key concepts are ecosystem extent and ecosystem condition, which we will explore next.</a:t>
            </a:r>
          </a:p>
        </p:txBody>
      </p:sp>
      <p:pic>
        <p:nvPicPr>
          <p:cNvPr id="6" name="Picture 5">
            <a:extLst>
              <a:ext uri="{FF2B5EF4-FFF2-40B4-BE49-F238E27FC236}">
                <a16:creationId xmlns:a16="http://schemas.microsoft.com/office/drawing/2014/main" id="{EC9F9815-A2A0-7A8A-85B2-BB31C131579B}"/>
              </a:ext>
            </a:extLst>
          </p:cNvPr>
          <p:cNvPicPr>
            <a:picLocks noChangeAspect="1"/>
          </p:cNvPicPr>
          <p:nvPr/>
        </p:nvPicPr>
        <p:blipFill>
          <a:blip r:embed="rId3"/>
          <a:stretch>
            <a:fillRect/>
          </a:stretch>
        </p:blipFill>
        <p:spPr>
          <a:xfrm>
            <a:off x="1579356" y="3252055"/>
            <a:ext cx="8585779" cy="3244278"/>
          </a:xfrm>
          <a:prstGeom prst="rect">
            <a:avLst/>
          </a:prstGeom>
        </p:spPr>
      </p:pic>
      <p:sp>
        <p:nvSpPr>
          <p:cNvPr id="4" name="TextBox 6">
            <a:extLst>
              <a:ext uri="{FF2B5EF4-FFF2-40B4-BE49-F238E27FC236}">
                <a16:creationId xmlns:a16="http://schemas.microsoft.com/office/drawing/2014/main" id="{6FE112A5-C9AD-095E-3BD4-678918E49381}"/>
              </a:ext>
            </a:extLst>
          </p:cNvPr>
          <p:cNvSpPr txBox="1"/>
          <p:nvPr/>
        </p:nvSpPr>
        <p:spPr>
          <a:xfrm>
            <a:off x="7921543" y="6496333"/>
            <a:ext cx="448718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1pPr>
            <a:lvl2pPr marL="368135" indent="-44895"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2pPr>
            <a:lvl3pPr marL="736270" indent="-89789"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3pPr>
            <a:lvl4pPr marL="1105527" indent="-135806"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4pPr>
            <a:lvl5pPr marL="1473662" indent="-180701"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5pPr>
            <a:lvl6pPr marL="1616202" algn="l" defTabSz="323240" rtl="0" eaLnBrk="1" latinLnBrk="0" hangingPunct="1">
              <a:defRPr sz="1500" kern="1200">
                <a:solidFill>
                  <a:schemeClr val="tx1"/>
                </a:solidFill>
                <a:latin typeface="Calibri" charset="0"/>
                <a:ea typeface="ＭＳ Ｐゴシック" charset="0"/>
                <a:cs typeface="ＭＳ Ｐゴシック" charset="0"/>
              </a:defRPr>
            </a:lvl6pPr>
            <a:lvl7pPr marL="1939442" algn="l" defTabSz="323240" rtl="0" eaLnBrk="1" latinLnBrk="0" hangingPunct="1">
              <a:defRPr sz="1500" kern="1200">
                <a:solidFill>
                  <a:schemeClr val="tx1"/>
                </a:solidFill>
                <a:latin typeface="Calibri" charset="0"/>
                <a:ea typeface="ＭＳ Ｐゴシック" charset="0"/>
                <a:cs typeface="ＭＳ Ｐゴシック" charset="0"/>
              </a:defRPr>
            </a:lvl7pPr>
            <a:lvl8pPr marL="2262683" algn="l" defTabSz="323240" rtl="0" eaLnBrk="1" latinLnBrk="0" hangingPunct="1">
              <a:defRPr sz="1500" kern="1200">
                <a:solidFill>
                  <a:schemeClr val="tx1"/>
                </a:solidFill>
                <a:latin typeface="Calibri" charset="0"/>
                <a:ea typeface="ＭＳ Ｐゴシック" charset="0"/>
                <a:cs typeface="ＭＳ Ｐゴシック" charset="0"/>
              </a:defRPr>
            </a:lvl8pPr>
            <a:lvl9pPr marL="2585923" algn="l" defTabSz="323240" rtl="0" eaLnBrk="1" latinLnBrk="0" hangingPunct="1">
              <a:defRPr sz="1500" kern="1200">
                <a:solidFill>
                  <a:schemeClr val="tx1"/>
                </a:solidFill>
                <a:latin typeface="Calibri" charset="0"/>
                <a:ea typeface="ＭＳ Ｐゴシック" charset="0"/>
                <a:cs typeface="ＭＳ Ｐゴシック" charset="0"/>
              </a:defRPr>
            </a:lvl9pPr>
          </a:lstStyle>
          <a:p>
            <a:r>
              <a:rPr lang="en-GB" sz="1400" u="sng">
                <a:solidFill>
                  <a:srgbClr val="0000FF"/>
                </a:solidFill>
                <a:latin typeface="Arial"/>
                <a:ea typeface="ＭＳ Ｐゴシック"/>
                <a:cs typeface="Arial"/>
              </a:rPr>
              <a:t>Source: </a:t>
            </a:r>
            <a:r>
              <a:rPr lang="en-GB" sz="1400" u="sng">
                <a:solidFill>
                  <a:srgbClr val="0000FF"/>
                </a:solidFill>
                <a:latin typeface="Arial"/>
                <a:ea typeface="ＭＳ Ｐゴシック"/>
                <a:cs typeface="Arial"/>
                <a:hlinkClick r:id="rId4">
                  <a:extLst>
                    <a:ext uri="{A12FA001-AC4F-418D-AE19-62706E023703}">
                      <ahyp:hlinkClr xmlns:ahyp="http://schemas.microsoft.com/office/drawing/2018/hyperlinkcolor" val="tx"/>
                    </a:ext>
                  </a:extLst>
                </a:hlinkClick>
              </a:rPr>
              <a:t>the Align recommendations</a:t>
            </a:r>
          </a:p>
        </p:txBody>
      </p:sp>
    </p:spTree>
    <p:extLst>
      <p:ext uri="{BB962C8B-B14F-4D97-AF65-F5344CB8AC3E}">
        <p14:creationId xmlns:p14="http://schemas.microsoft.com/office/powerpoint/2010/main" val="852308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7C91B4-ADCF-30E1-D8F2-DC082B4C017A}"/>
              </a:ext>
            </a:extLst>
          </p:cNvPr>
          <p:cNvSpPr>
            <a:spLocks noGrp="1"/>
          </p:cNvSpPr>
          <p:nvPr>
            <p:ph type="body" sz="quarter" idx="10"/>
          </p:nvPr>
        </p:nvSpPr>
        <p:spPr>
          <a:xfrm>
            <a:off x="2088358" y="801785"/>
            <a:ext cx="8437190" cy="625729"/>
          </a:xfrm>
        </p:spPr>
        <p:txBody>
          <a:bodyPr vert="horz" lIns="0" tIns="0" rIns="0" bIns="45720" rtlCol="0" anchor="t">
            <a:noAutofit/>
          </a:bodyPr>
          <a:lstStyle/>
          <a:p>
            <a:r>
              <a:rPr lang="en-GB">
                <a:solidFill>
                  <a:srgbClr val="00A19B"/>
                </a:solidFill>
              </a:rPr>
              <a:t>Defining ecosystem extent</a:t>
            </a:r>
            <a:endParaRPr lang="en-US">
              <a:solidFill>
                <a:srgbClr val="00A19B"/>
              </a:solidFill>
            </a:endParaRPr>
          </a:p>
        </p:txBody>
      </p:sp>
      <p:sp>
        <p:nvSpPr>
          <p:cNvPr id="4" name="Text Placeholder 3">
            <a:extLst>
              <a:ext uri="{FF2B5EF4-FFF2-40B4-BE49-F238E27FC236}">
                <a16:creationId xmlns:a16="http://schemas.microsoft.com/office/drawing/2014/main" id="{2AB8F446-2010-C597-C359-E9303AC8929F}"/>
              </a:ext>
            </a:extLst>
          </p:cNvPr>
          <p:cNvSpPr>
            <a:spLocks noGrp="1"/>
          </p:cNvSpPr>
          <p:nvPr>
            <p:ph type="body" sz="quarter" idx="12"/>
          </p:nvPr>
        </p:nvSpPr>
        <p:spPr>
          <a:xfrm>
            <a:off x="552873" y="1302656"/>
            <a:ext cx="10468511" cy="664029"/>
          </a:xfrm>
        </p:spPr>
        <p:txBody>
          <a:bodyPr vert="horz" wrap="square" lIns="0" tIns="0" rIns="91440" bIns="45720" rtlCol="0" anchor="t">
            <a:noAutofit/>
          </a:bodyPr>
          <a:lstStyle/>
          <a:p>
            <a:r>
              <a:rPr lang="en-GB" b="1"/>
              <a:t>Ecosystem extent</a:t>
            </a:r>
            <a:r>
              <a:rPr lang="en-GB"/>
              <a:t> </a:t>
            </a:r>
            <a:r>
              <a:rPr lang="en-GB" i="1"/>
              <a:t>describes the size of an ecosystem asset in terms of spatial area</a:t>
            </a:r>
          </a:p>
        </p:txBody>
      </p:sp>
      <p:sp>
        <p:nvSpPr>
          <p:cNvPr id="6" name="Rectangle 5">
            <a:extLst>
              <a:ext uri="{FF2B5EF4-FFF2-40B4-BE49-F238E27FC236}">
                <a16:creationId xmlns:a16="http://schemas.microsoft.com/office/drawing/2014/main" id="{206E5893-7CE1-9832-9469-0424F196E974}"/>
              </a:ext>
            </a:extLst>
          </p:cNvPr>
          <p:cNvSpPr/>
          <p:nvPr/>
        </p:nvSpPr>
        <p:spPr>
          <a:xfrm>
            <a:off x="3109355" y="2093026"/>
            <a:ext cx="5363688" cy="325581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Graphic 6" descr="Forest scene with solid fill">
            <a:extLst>
              <a:ext uri="{FF2B5EF4-FFF2-40B4-BE49-F238E27FC236}">
                <a16:creationId xmlns:a16="http://schemas.microsoft.com/office/drawing/2014/main" id="{925EC926-3D32-2413-BE58-51C4299C816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44540" y="2338450"/>
            <a:ext cx="914400" cy="914400"/>
          </a:xfrm>
          <a:prstGeom prst="rect">
            <a:avLst/>
          </a:prstGeom>
        </p:spPr>
      </p:pic>
      <p:pic>
        <p:nvPicPr>
          <p:cNvPr id="8" name="Graphic 7" descr="Fir tree with solid fill">
            <a:extLst>
              <a:ext uri="{FF2B5EF4-FFF2-40B4-BE49-F238E27FC236}">
                <a16:creationId xmlns:a16="http://schemas.microsoft.com/office/drawing/2014/main" id="{75997AAC-DCC8-F152-7114-9B4B1647CF3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21579" y="3308268"/>
            <a:ext cx="914400" cy="914400"/>
          </a:xfrm>
          <a:prstGeom prst="rect">
            <a:avLst/>
          </a:prstGeom>
        </p:spPr>
      </p:pic>
      <p:pic>
        <p:nvPicPr>
          <p:cNvPr id="9" name="Graphic 8" descr="Fir tree with solid fill">
            <a:extLst>
              <a:ext uri="{FF2B5EF4-FFF2-40B4-BE49-F238E27FC236}">
                <a16:creationId xmlns:a16="http://schemas.microsoft.com/office/drawing/2014/main" id="{A91988D3-5596-74A2-0DBE-0BC7F981268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79475" y="2338449"/>
            <a:ext cx="914400" cy="914400"/>
          </a:xfrm>
          <a:prstGeom prst="rect">
            <a:avLst/>
          </a:prstGeom>
        </p:spPr>
      </p:pic>
      <p:pic>
        <p:nvPicPr>
          <p:cNvPr id="10" name="Graphic 9" descr="Forest scene with solid fill">
            <a:extLst>
              <a:ext uri="{FF2B5EF4-FFF2-40B4-BE49-F238E27FC236}">
                <a16:creationId xmlns:a16="http://schemas.microsoft.com/office/drawing/2014/main" id="{ACB22778-3536-55D0-DC11-924B60EDF3D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32020" y="4505696"/>
            <a:ext cx="914400" cy="914400"/>
          </a:xfrm>
          <a:prstGeom prst="rect">
            <a:avLst/>
          </a:prstGeom>
        </p:spPr>
      </p:pic>
      <p:pic>
        <p:nvPicPr>
          <p:cNvPr id="11" name="Graphic 10" descr="Plant with solid fill">
            <a:extLst>
              <a:ext uri="{FF2B5EF4-FFF2-40B4-BE49-F238E27FC236}">
                <a16:creationId xmlns:a16="http://schemas.microsoft.com/office/drawing/2014/main" id="{8079FE4C-72D0-B744-0DA3-2CC223141B3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83528" y="4436423"/>
            <a:ext cx="914400" cy="914400"/>
          </a:xfrm>
          <a:prstGeom prst="rect">
            <a:avLst/>
          </a:prstGeom>
        </p:spPr>
      </p:pic>
      <p:pic>
        <p:nvPicPr>
          <p:cNvPr id="12" name="Graphic 11" descr="Plant with solid fill">
            <a:extLst>
              <a:ext uri="{FF2B5EF4-FFF2-40B4-BE49-F238E27FC236}">
                <a16:creationId xmlns:a16="http://schemas.microsoft.com/office/drawing/2014/main" id="{2FB3F605-1791-2C74-305C-3B612AD2902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154878" y="2279072"/>
            <a:ext cx="914400" cy="914400"/>
          </a:xfrm>
          <a:prstGeom prst="rect">
            <a:avLst/>
          </a:prstGeom>
        </p:spPr>
      </p:pic>
      <p:pic>
        <p:nvPicPr>
          <p:cNvPr id="13" name="Graphic 12" descr="Plant with solid fill">
            <a:extLst>
              <a:ext uri="{FF2B5EF4-FFF2-40B4-BE49-F238E27FC236}">
                <a16:creationId xmlns:a16="http://schemas.microsoft.com/office/drawing/2014/main" id="{336674A8-09F7-9C60-F313-85CFE60E20C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85708" y="4436422"/>
            <a:ext cx="914400" cy="914400"/>
          </a:xfrm>
          <a:prstGeom prst="rect">
            <a:avLst/>
          </a:prstGeom>
        </p:spPr>
      </p:pic>
      <p:sp>
        <p:nvSpPr>
          <p:cNvPr id="14" name="TextBox 13">
            <a:extLst>
              <a:ext uri="{FF2B5EF4-FFF2-40B4-BE49-F238E27FC236}">
                <a16:creationId xmlns:a16="http://schemas.microsoft.com/office/drawing/2014/main" id="{7622552B-916E-E539-99E3-A53AE32B91CF}"/>
              </a:ext>
            </a:extLst>
          </p:cNvPr>
          <p:cNvSpPr txBox="1"/>
          <p:nvPr/>
        </p:nvSpPr>
        <p:spPr>
          <a:xfrm>
            <a:off x="4100945" y="5710051"/>
            <a:ext cx="337259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i="1"/>
              <a:t>The extent of the forest is 1 ha</a:t>
            </a:r>
          </a:p>
        </p:txBody>
      </p:sp>
      <p:cxnSp>
        <p:nvCxnSpPr>
          <p:cNvPr id="17" name="Straight Arrow Connector 16">
            <a:extLst>
              <a:ext uri="{FF2B5EF4-FFF2-40B4-BE49-F238E27FC236}">
                <a16:creationId xmlns:a16="http://schemas.microsoft.com/office/drawing/2014/main" id="{92BACDEC-BB48-8FED-D493-193743ED1976}"/>
              </a:ext>
            </a:extLst>
          </p:cNvPr>
          <p:cNvCxnSpPr>
            <a:cxnSpLocks/>
          </p:cNvCxnSpPr>
          <p:nvPr/>
        </p:nvCxnSpPr>
        <p:spPr>
          <a:xfrm flipH="1">
            <a:off x="8733435" y="2094138"/>
            <a:ext cx="5937" cy="3249880"/>
          </a:xfrm>
          <a:prstGeom prst="straightConnector1">
            <a:avLst/>
          </a:prstGeom>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0E69321A-D43D-6E42-0EDC-3680F44120A2}"/>
              </a:ext>
            </a:extLst>
          </p:cNvPr>
          <p:cNvCxnSpPr/>
          <p:nvPr/>
        </p:nvCxnSpPr>
        <p:spPr>
          <a:xfrm flipV="1">
            <a:off x="8605156" y="2102427"/>
            <a:ext cx="251361" cy="5937"/>
          </a:xfrm>
          <a:prstGeom prst="straightConnector1">
            <a:avLst/>
          </a:prstGeom>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7030C9B9-324B-6342-C6E0-5E525722392F}"/>
              </a:ext>
            </a:extLst>
          </p:cNvPr>
          <p:cNvCxnSpPr>
            <a:cxnSpLocks/>
          </p:cNvCxnSpPr>
          <p:nvPr/>
        </p:nvCxnSpPr>
        <p:spPr>
          <a:xfrm flipV="1">
            <a:off x="8605156" y="5338453"/>
            <a:ext cx="251361" cy="5937"/>
          </a:xfrm>
          <a:prstGeom prst="straightConnector1">
            <a:avLst/>
          </a:prstGeom>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BC936D13-352B-8918-55B0-79A68A1B11C2}"/>
              </a:ext>
            </a:extLst>
          </p:cNvPr>
          <p:cNvCxnSpPr/>
          <p:nvPr/>
        </p:nvCxnSpPr>
        <p:spPr>
          <a:xfrm>
            <a:off x="3157970" y="1935801"/>
            <a:ext cx="5278581" cy="13855"/>
          </a:xfrm>
          <a:prstGeom prst="straightConnector1">
            <a:avLst/>
          </a:prstGeom>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687961BA-9E40-4809-3660-F169FFCA1DD0}"/>
              </a:ext>
            </a:extLst>
          </p:cNvPr>
          <p:cNvCxnSpPr>
            <a:cxnSpLocks/>
          </p:cNvCxnSpPr>
          <p:nvPr/>
        </p:nvCxnSpPr>
        <p:spPr>
          <a:xfrm>
            <a:off x="8436921" y="1831272"/>
            <a:ext cx="3959" cy="201881"/>
          </a:xfrm>
          <a:prstGeom prst="straightConnector1">
            <a:avLst/>
          </a:prstGeom>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F1AF541B-A43A-F797-68AD-29D5C0D04374}"/>
              </a:ext>
            </a:extLst>
          </p:cNvPr>
          <p:cNvCxnSpPr>
            <a:cxnSpLocks/>
          </p:cNvCxnSpPr>
          <p:nvPr/>
        </p:nvCxnSpPr>
        <p:spPr>
          <a:xfrm flipV="1">
            <a:off x="3162299" y="1815439"/>
            <a:ext cx="3959" cy="253340"/>
          </a:xfrm>
          <a:prstGeom prst="straightConnector1">
            <a:avLst/>
          </a:prstGeom>
        </p:spPr>
        <p:style>
          <a:lnRef idx="1">
            <a:schemeClr val="dk1"/>
          </a:lnRef>
          <a:fillRef idx="0">
            <a:schemeClr val="dk1"/>
          </a:fillRef>
          <a:effectRef idx="0">
            <a:schemeClr val="dk1"/>
          </a:effectRef>
          <a:fontRef idx="minor">
            <a:schemeClr val="tx1"/>
          </a:fontRef>
        </p:style>
      </p:cxnSp>
      <p:sp>
        <p:nvSpPr>
          <p:cNvPr id="22" name="TextBox 21">
            <a:extLst>
              <a:ext uri="{FF2B5EF4-FFF2-40B4-BE49-F238E27FC236}">
                <a16:creationId xmlns:a16="http://schemas.microsoft.com/office/drawing/2014/main" id="{35CD63DD-3EB6-F57D-CB1D-57AB9E287CCC}"/>
              </a:ext>
            </a:extLst>
          </p:cNvPr>
          <p:cNvSpPr txBox="1"/>
          <p:nvPr/>
        </p:nvSpPr>
        <p:spPr>
          <a:xfrm>
            <a:off x="5397334" y="1652648"/>
            <a:ext cx="90846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100 m</a:t>
            </a:r>
            <a:endParaRPr lang="en-US"/>
          </a:p>
        </p:txBody>
      </p:sp>
      <p:sp>
        <p:nvSpPr>
          <p:cNvPr id="23" name="TextBox 22">
            <a:extLst>
              <a:ext uri="{FF2B5EF4-FFF2-40B4-BE49-F238E27FC236}">
                <a16:creationId xmlns:a16="http://schemas.microsoft.com/office/drawing/2014/main" id="{C577BEB0-53C7-B106-09F3-0937DA530A11}"/>
              </a:ext>
            </a:extLst>
          </p:cNvPr>
          <p:cNvSpPr txBox="1"/>
          <p:nvPr/>
        </p:nvSpPr>
        <p:spPr>
          <a:xfrm>
            <a:off x="8781801" y="3493323"/>
            <a:ext cx="90846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100 m</a:t>
            </a:r>
            <a:endParaRPr lang="en-US"/>
          </a:p>
        </p:txBody>
      </p:sp>
    </p:spTree>
    <p:extLst>
      <p:ext uri="{BB962C8B-B14F-4D97-AF65-F5344CB8AC3E}">
        <p14:creationId xmlns:p14="http://schemas.microsoft.com/office/powerpoint/2010/main" val="71941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AB8F446-2010-C597-C359-E9303AC8929F}"/>
              </a:ext>
            </a:extLst>
          </p:cNvPr>
          <p:cNvSpPr>
            <a:spLocks noGrp="1"/>
          </p:cNvSpPr>
          <p:nvPr>
            <p:ph type="body" sz="quarter" idx="12"/>
          </p:nvPr>
        </p:nvSpPr>
        <p:spPr>
          <a:xfrm>
            <a:off x="552873" y="1500578"/>
            <a:ext cx="10468511" cy="664029"/>
          </a:xfrm>
        </p:spPr>
        <p:txBody>
          <a:bodyPr vert="horz" wrap="square" lIns="0" tIns="0" rIns="91440" bIns="45720" rtlCol="0" anchor="t">
            <a:noAutofit/>
          </a:bodyPr>
          <a:lstStyle/>
          <a:p>
            <a:r>
              <a:rPr lang="en-GB" b="1"/>
              <a:t>Ecosystem condition</a:t>
            </a:r>
            <a:r>
              <a:rPr lang="en-GB"/>
              <a:t> </a:t>
            </a:r>
            <a:r>
              <a:rPr lang="en-GB" i="1"/>
              <a:t>describes the overall quality of an ecosystem measured in terms of its </a:t>
            </a:r>
            <a:r>
              <a:rPr lang="en-GB" b="1" i="1"/>
              <a:t>biotic</a:t>
            </a:r>
            <a:r>
              <a:rPr lang="en-GB" i="1"/>
              <a:t> (living) and </a:t>
            </a:r>
            <a:r>
              <a:rPr lang="en-GB" b="1" i="1"/>
              <a:t>abiotic </a:t>
            </a:r>
            <a:r>
              <a:rPr lang="en-GB" i="1"/>
              <a:t>(physical rather than biological) characteristics </a:t>
            </a:r>
          </a:p>
        </p:txBody>
      </p:sp>
      <p:pic>
        <p:nvPicPr>
          <p:cNvPr id="5" name="Picture 4" descr="A chart with green and white text&#10;&#10;Description automatically generated">
            <a:extLst>
              <a:ext uri="{FF2B5EF4-FFF2-40B4-BE49-F238E27FC236}">
                <a16:creationId xmlns:a16="http://schemas.microsoft.com/office/drawing/2014/main" id="{508C2B19-8A0E-67F9-A62A-9ACEF017E864}"/>
              </a:ext>
            </a:extLst>
          </p:cNvPr>
          <p:cNvPicPr>
            <a:picLocks noChangeAspect="1"/>
          </p:cNvPicPr>
          <p:nvPr/>
        </p:nvPicPr>
        <p:blipFill rotWithShape="1">
          <a:blip r:embed="rId3"/>
          <a:srcRect l="2303" t="2973" b="5043"/>
          <a:stretch/>
        </p:blipFill>
        <p:spPr>
          <a:xfrm>
            <a:off x="3062514" y="2293257"/>
            <a:ext cx="5541890" cy="3980672"/>
          </a:xfrm>
          <a:prstGeom prst="rect">
            <a:avLst/>
          </a:prstGeom>
        </p:spPr>
      </p:pic>
      <p:sp>
        <p:nvSpPr>
          <p:cNvPr id="6" name="Text Placeholder 1">
            <a:extLst>
              <a:ext uri="{FF2B5EF4-FFF2-40B4-BE49-F238E27FC236}">
                <a16:creationId xmlns:a16="http://schemas.microsoft.com/office/drawing/2014/main" id="{7F8E1996-765B-3D39-4495-8F637A6EE457}"/>
              </a:ext>
            </a:extLst>
          </p:cNvPr>
          <p:cNvSpPr txBox="1">
            <a:spLocks/>
          </p:cNvSpPr>
          <p:nvPr/>
        </p:nvSpPr>
        <p:spPr>
          <a:xfrm>
            <a:off x="2088358" y="801785"/>
            <a:ext cx="8437190" cy="625729"/>
          </a:xfrm>
          <a:prstGeom prst="rect">
            <a:avLst/>
          </a:prstGeom>
        </p:spPr>
        <p:txBody>
          <a:bodyPr vert="horz" lIns="0" tIns="0" rIns="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500" b="0" kern="1200">
                <a:solidFill>
                  <a:srgbClr val="118E7D"/>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rgbClr val="00A19B"/>
                </a:solidFill>
              </a:rPr>
              <a:t>Defining ecosystem condition</a:t>
            </a:r>
            <a:endParaRPr lang="en-US">
              <a:solidFill>
                <a:srgbClr val="00A19B"/>
              </a:solidFill>
            </a:endParaRPr>
          </a:p>
        </p:txBody>
      </p:sp>
    </p:spTree>
    <p:extLst>
      <p:ext uri="{BB962C8B-B14F-4D97-AF65-F5344CB8AC3E}">
        <p14:creationId xmlns:p14="http://schemas.microsoft.com/office/powerpoint/2010/main" val="4212833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
            <a:extLst>
              <a:ext uri="{FF2B5EF4-FFF2-40B4-BE49-F238E27FC236}">
                <a16:creationId xmlns:a16="http://schemas.microsoft.com/office/drawing/2014/main" id="{851EE439-7D91-6297-62EC-02099214170E}"/>
              </a:ext>
            </a:extLst>
          </p:cNvPr>
          <p:cNvSpPr txBox="1"/>
          <p:nvPr/>
        </p:nvSpPr>
        <p:spPr>
          <a:xfrm>
            <a:off x="6630602" y="1485495"/>
            <a:ext cx="4376057"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a:t>‘Fallback’ option- Inferred through levels of pressures</a:t>
            </a:r>
          </a:p>
        </p:txBody>
      </p:sp>
      <p:sp>
        <p:nvSpPr>
          <p:cNvPr id="6" name="TextBox 5">
            <a:extLst>
              <a:ext uri="{FF2B5EF4-FFF2-40B4-BE49-F238E27FC236}">
                <a16:creationId xmlns:a16="http://schemas.microsoft.com/office/drawing/2014/main" id="{B1C02A6C-AE5E-984F-9C74-3D5E84407831}"/>
              </a:ext>
            </a:extLst>
          </p:cNvPr>
          <p:cNvSpPr txBox="1"/>
          <p:nvPr/>
        </p:nvSpPr>
        <p:spPr>
          <a:xfrm>
            <a:off x="603438" y="1481690"/>
            <a:ext cx="524889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t>Best-practice: Direct measurement using an established methodology (e.g., field surveys)</a:t>
            </a:r>
          </a:p>
        </p:txBody>
      </p:sp>
      <p:sp>
        <p:nvSpPr>
          <p:cNvPr id="9" name="Rounded Rectangle 10">
            <a:extLst>
              <a:ext uri="{FF2B5EF4-FFF2-40B4-BE49-F238E27FC236}">
                <a16:creationId xmlns:a16="http://schemas.microsoft.com/office/drawing/2014/main" id="{E3DC7115-60B4-DED3-E940-F0F0462A3847}"/>
              </a:ext>
            </a:extLst>
          </p:cNvPr>
          <p:cNvSpPr/>
          <p:nvPr/>
        </p:nvSpPr>
        <p:spPr>
          <a:xfrm>
            <a:off x="1086235" y="2474281"/>
            <a:ext cx="3547636" cy="3763032"/>
          </a:xfrm>
          <a:prstGeom prst="roundRect">
            <a:avLst/>
          </a:prstGeom>
          <a:solidFill>
            <a:srgbClr val="00A19B"/>
          </a:solidFill>
          <a:ln w="12700">
            <a:solidFill>
              <a:srgbClr val="00A19B"/>
            </a:solidFill>
          </a:ln>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en-US" sz="1600" b="1">
                <a:solidFill>
                  <a:srgbClr val="FFFFFF"/>
                </a:solidFill>
                <a:latin typeface="Arial"/>
                <a:cs typeface="Arial"/>
              </a:rPr>
              <a:t>Condition indicators tailored to specific ecosystem type/biome</a:t>
            </a:r>
          </a:p>
          <a:p>
            <a:pPr algn="ctr"/>
            <a:endParaRPr lang="en-US" sz="1600" b="1">
              <a:solidFill>
                <a:srgbClr val="FFFFFF"/>
              </a:solidFill>
              <a:latin typeface="Arial"/>
              <a:cs typeface="Arial"/>
            </a:endParaRPr>
          </a:p>
          <a:p>
            <a:pPr algn="ctr"/>
            <a:r>
              <a:rPr lang="en-US" sz="1600" b="1">
                <a:solidFill>
                  <a:srgbClr val="FFFFFF"/>
                </a:solidFill>
                <a:latin typeface="Arial"/>
                <a:cs typeface="Arial"/>
              </a:rPr>
              <a:t>Can cover aspects of composition, structure and function </a:t>
            </a:r>
          </a:p>
          <a:p>
            <a:pPr algn="ctr"/>
            <a:endParaRPr lang="en-US" sz="1600" b="1">
              <a:solidFill>
                <a:srgbClr val="FFFFFF"/>
              </a:solidFill>
              <a:latin typeface="Arial"/>
              <a:cs typeface="Arial"/>
            </a:endParaRPr>
          </a:p>
          <a:p>
            <a:pPr algn="ctr"/>
            <a:r>
              <a:rPr lang="en-US" sz="1600" b="1" u="sng">
                <a:solidFill>
                  <a:srgbClr val="FFFFFF"/>
                </a:solidFill>
                <a:latin typeface="Arial"/>
                <a:cs typeface="Arial"/>
              </a:rPr>
              <a:t>Examples</a:t>
            </a:r>
            <a:r>
              <a:rPr lang="en-US" sz="1600" b="1">
                <a:solidFill>
                  <a:srgbClr val="FFFFFF"/>
                </a:solidFill>
                <a:latin typeface="Arial"/>
                <a:cs typeface="Arial"/>
              </a:rPr>
              <a:t>: </a:t>
            </a:r>
            <a:r>
              <a:rPr lang="en-US" sz="1600" b="1">
                <a:solidFill>
                  <a:srgbClr val="FFFFFF"/>
                </a:solidFill>
                <a:latin typeface="Arial"/>
                <a:cs typeface="Arial"/>
                <a:hlinkClick r:id="rId3"/>
              </a:rPr>
              <a:t>WET-health</a:t>
            </a:r>
            <a:r>
              <a:rPr lang="en-US" sz="1600" b="1">
                <a:solidFill>
                  <a:srgbClr val="FFFFFF"/>
                </a:solidFill>
                <a:latin typeface="Arial"/>
                <a:cs typeface="Arial"/>
              </a:rPr>
              <a:t>, </a:t>
            </a:r>
            <a:r>
              <a:rPr lang="en-US" sz="1600" b="1">
                <a:solidFill>
                  <a:srgbClr val="FFFFFF"/>
                </a:solidFill>
                <a:latin typeface="Arial"/>
                <a:cs typeface="Arial"/>
                <a:hlinkClick r:id="rId4"/>
              </a:rPr>
              <a:t>Forest Integrity Assessment Tool </a:t>
            </a:r>
            <a:endParaRPr lang="en-US" sz="1600" b="1">
              <a:solidFill>
                <a:srgbClr val="FFFFFF"/>
              </a:solidFill>
              <a:latin typeface="Arial"/>
              <a:cs typeface="Arial"/>
            </a:endParaRPr>
          </a:p>
        </p:txBody>
      </p:sp>
      <p:sp>
        <p:nvSpPr>
          <p:cNvPr id="14" name="Rounded Rectangle 10">
            <a:extLst>
              <a:ext uri="{FF2B5EF4-FFF2-40B4-BE49-F238E27FC236}">
                <a16:creationId xmlns:a16="http://schemas.microsoft.com/office/drawing/2014/main" id="{FAA2AE46-99BB-9909-D706-DA855E8CCE95}"/>
              </a:ext>
            </a:extLst>
          </p:cNvPr>
          <p:cNvSpPr/>
          <p:nvPr/>
        </p:nvSpPr>
        <p:spPr>
          <a:xfrm>
            <a:off x="6756039" y="2474281"/>
            <a:ext cx="3547636" cy="3763032"/>
          </a:xfrm>
          <a:prstGeom prst="roundRect">
            <a:avLst/>
          </a:prstGeom>
          <a:solidFill>
            <a:srgbClr val="00A19B"/>
          </a:solidFill>
          <a:ln w="12700">
            <a:solidFill>
              <a:srgbClr val="00A19B"/>
            </a:solidFill>
          </a:ln>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r>
              <a:rPr lang="en-US" sz="1600" b="1">
                <a:solidFill>
                  <a:srgbClr val="FFFFFF"/>
                </a:solidFill>
                <a:latin typeface="Arial"/>
                <a:cs typeface="Arial"/>
              </a:rPr>
              <a:t>Often generic variables (no metric for a specific ecosystem type)</a:t>
            </a:r>
          </a:p>
          <a:p>
            <a:pPr algn="ctr"/>
            <a:endParaRPr lang="en-US" sz="1600" b="1">
              <a:solidFill>
                <a:srgbClr val="FFFFFF"/>
              </a:solidFill>
              <a:latin typeface="Arial"/>
              <a:cs typeface="Arial"/>
            </a:endParaRPr>
          </a:p>
          <a:p>
            <a:pPr algn="ctr"/>
            <a:r>
              <a:rPr lang="en-US" sz="1600" b="1">
                <a:solidFill>
                  <a:srgbClr val="FFFFFF"/>
                </a:solidFill>
                <a:latin typeface="Arial"/>
                <a:cs typeface="Arial"/>
              </a:rPr>
              <a:t>Translates company pressures into an estimated footprint on condition- often composition only</a:t>
            </a:r>
          </a:p>
          <a:p>
            <a:pPr algn="ctr"/>
            <a:endParaRPr lang="en-US" sz="1600" b="1">
              <a:solidFill>
                <a:srgbClr val="FFFFFF"/>
              </a:solidFill>
              <a:latin typeface="Arial"/>
              <a:cs typeface="Arial"/>
            </a:endParaRPr>
          </a:p>
          <a:p>
            <a:pPr algn="ctr"/>
            <a:r>
              <a:rPr lang="en-US" sz="1600" b="1" u="sng">
                <a:solidFill>
                  <a:srgbClr val="FFFFFF"/>
                </a:solidFill>
                <a:latin typeface="Arial"/>
                <a:cs typeface="Arial"/>
              </a:rPr>
              <a:t>Examples</a:t>
            </a:r>
            <a:r>
              <a:rPr lang="en-US" sz="1600" b="1">
                <a:solidFill>
                  <a:srgbClr val="FFFFFF"/>
                </a:solidFill>
                <a:latin typeface="Arial"/>
                <a:cs typeface="Arial"/>
              </a:rPr>
              <a:t>: </a:t>
            </a:r>
            <a:r>
              <a:rPr lang="en-US" sz="1600" b="1">
                <a:solidFill>
                  <a:srgbClr val="FFFFFF"/>
                </a:solidFill>
                <a:latin typeface="Arial"/>
                <a:cs typeface="Arial"/>
                <a:hlinkClick r:id="rId5"/>
              </a:rPr>
              <a:t>Mean Species Abundance (MSA) </a:t>
            </a:r>
            <a:r>
              <a:rPr lang="en-US" sz="1600" b="1">
                <a:solidFill>
                  <a:srgbClr val="FFFFFF"/>
                </a:solidFill>
                <a:latin typeface="Arial"/>
                <a:cs typeface="Arial"/>
              </a:rPr>
              <a:t>estimated from land use</a:t>
            </a:r>
          </a:p>
        </p:txBody>
      </p:sp>
      <p:sp>
        <p:nvSpPr>
          <p:cNvPr id="4" name="Text Placeholder 1">
            <a:extLst>
              <a:ext uri="{FF2B5EF4-FFF2-40B4-BE49-F238E27FC236}">
                <a16:creationId xmlns:a16="http://schemas.microsoft.com/office/drawing/2014/main" id="{381F6398-1926-2FFB-C2A8-D65276423281}"/>
              </a:ext>
            </a:extLst>
          </p:cNvPr>
          <p:cNvSpPr txBox="1">
            <a:spLocks/>
          </p:cNvSpPr>
          <p:nvPr/>
        </p:nvSpPr>
        <p:spPr>
          <a:xfrm>
            <a:off x="2088358" y="801785"/>
            <a:ext cx="8437190" cy="625729"/>
          </a:xfrm>
          <a:prstGeom prst="rect">
            <a:avLst/>
          </a:prstGeom>
        </p:spPr>
        <p:txBody>
          <a:bodyPr vert="horz" lIns="0" tIns="0" rIns="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500" b="0" kern="1200">
                <a:solidFill>
                  <a:srgbClr val="118E7D"/>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rgbClr val="00A19B"/>
                </a:solidFill>
              </a:rPr>
              <a:t>Ways to measure ecosystem condition</a:t>
            </a:r>
            <a:endParaRPr lang="en-US"/>
          </a:p>
        </p:txBody>
      </p:sp>
    </p:spTree>
    <p:extLst>
      <p:ext uri="{BB962C8B-B14F-4D97-AF65-F5344CB8AC3E}">
        <p14:creationId xmlns:p14="http://schemas.microsoft.com/office/powerpoint/2010/main" val="3858035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AA58E4-1E56-7EB6-9385-39EAF6735923}"/>
              </a:ext>
            </a:extLst>
          </p:cNvPr>
          <p:cNvSpPr>
            <a:spLocks noGrp="1"/>
          </p:cNvSpPr>
          <p:nvPr>
            <p:ph type="body" sz="quarter" idx="10"/>
          </p:nvPr>
        </p:nvSpPr>
        <p:spPr>
          <a:xfrm>
            <a:off x="2076262" y="801785"/>
            <a:ext cx="8437190" cy="625729"/>
          </a:xfrm>
        </p:spPr>
        <p:txBody>
          <a:bodyPr vert="horz" lIns="0" tIns="0" rIns="0" bIns="45720" rtlCol="0" anchor="t">
            <a:noAutofit/>
          </a:bodyPr>
          <a:lstStyle/>
          <a:p>
            <a:r>
              <a:rPr lang="en-US">
                <a:solidFill>
                  <a:srgbClr val="00A19B"/>
                </a:solidFill>
              </a:rPr>
              <a:t>Ecosystem condition ratings</a:t>
            </a:r>
          </a:p>
        </p:txBody>
      </p:sp>
      <p:sp>
        <p:nvSpPr>
          <p:cNvPr id="4" name="TextBox 41">
            <a:extLst>
              <a:ext uri="{FF2B5EF4-FFF2-40B4-BE49-F238E27FC236}">
                <a16:creationId xmlns:a16="http://schemas.microsoft.com/office/drawing/2014/main" id="{0F4DDCFB-8F3A-B35C-C648-4AF5521A3938}"/>
              </a:ext>
            </a:extLst>
          </p:cNvPr>
          <p:cNvSpPr txBox="1"/>
          <p:nvPr/>
        </p:nvSpPr>
        <p:spPr>
          <a:xfrm>
            <a:off x="8288631" y="1007570"/>
            <a:ext cx="2976880" cy="467820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a:p>
            <a:endParaRPr lang="en-US"/>
          </a:p>
          <a:p>
            <a:r>
              <a:rPr lang="en-US" sz="1600"/>
              <a:t>1  (e.g. Maximum value condition variable) </a:t>
            </a:r>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sz="1600"/>
              <a:t>0    (e.g. Minimum value for condition variables)</a:t>
            </a:r>
          </a:p>
        </p:txBody>
      </p:sp>
      <p:sp>
        <p:nvSpPr>
          <p:cNvPr id="5" name="Rectangle 4">
            <a:extLst>
              <a:ext uri="{FF2B5EF4-FFF2-40B4-BE49-F238E27FC236}">
                <a16:creationId xmlns:a16="http://schemas.microsoft.com/office/drawing/2014/main" id="{198955F8-4AEB-B4F3-E3F0-DEAB20F39000}"/>
              </a:ext>
            </a:extLst>
          </p:cNvPr>
          <p:cNvSpPr/>
          <p:nvPr/>
        </p:nvSpPr>
        <p:spPr>
          <a:xfrm>
            <a:off x="8472237" y="2145631"/>
            <a:ext cx="150394" cy="2927684"/>
          </a:xfrm>
          <a:prstGeom prst="rect">
            <a:avLst/>
          </a:prstGeom>
          <a:gradFill flip="none" rotWithShape="1">
            <a:gsLst>
              <a:gs pos="0">
                <a:schemeClr val="accent6">
                  <a:lumMod val="5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B7DB6F52-8857-0F8C-02E7-97DACD4BAF83}"/>
              </a:ext>
            </a:extLst>
          </p:cNvPr>
          <p:cNvSpPr/>
          <p:nvPr/>
        </p:nvSpPr>
        <p:spPr>
          <a:xfrm>
            <a:off x="572209" y="2043336"/>
            <a:ext cx="7165074" cy="1155652"/>
          </a:xfrm>
          <a:prstGeom prst="roundRect">
            <a:avLst/>
          </a:prstGeom>
          <a:solidFill>
            <a:schemeClr val="bg2"/>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solidFill>
                  <a:srgbClr val="000000"/>
                </a:solidFill>
                <a:latin typeface="Arial"/>
                <a:cs typeface="Arial"/>
              </a:rPr>
              <a:t>By comparing against a reference condition, condition can be scaled between 0 and 1, where 0 is a complete loss of condition, and 1 is completely intact condition. Often these may be percentages, or grouped into categories (0,1,2,3,4,5 or 'Very Low--&gt;Very High' etc.) </a:t>
            </a:r>
          </a:p>
        </p:txBody>
      </p:sp>
      <p:sp>
        <p:nvSpPr>
          <p:cNvPr id="10" name="Rectangle: Rounded Corners 9">
            <a:extLst>
              <a:ext uri="{FF2B5EF4-FFF2-40B4-BE49-F238E27FC236}">
                <a16:creationId xmlns:a16="http://schemas.microsoft.com/office/drawing/2014/main" id="{2E95D037-0F3F-FC7E-0474-2DAA0D116693}"/>
              </a:ext>
            </a:extLst>
          </p:cNvPr>
          <p:cNvSpPr/>
          <p:nvPr/>
        </p:nvSpPr>
        <p:spPr>
          <a:xfrm>
            <a:off x="572209" y="3859453"/>
            <a:ext cx="7165074" cy="898477"/>
          </a:xfrm>
          <a:prstGeom prst="roundRect">
            <a:avLst/>
          </a:prstGeom>
          <a:solidFill>
            <a:schemeClr val="bg2"/>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solidFill>
                  <a:srgbClr val="000000"/>
                </a:solidFill>
                <a:latin typeface="Arial"/>
                <a:cs typeface="Arial"/>
              </a:rPr>
              <a:t>The reference conditions selected to calibrate condition scores therefore determine outcomes</a:t>
            </a:r>
            <a:r>
              <a:rPr lang="en-US" sz="1400">
                <a:solidFill>
                  <a:srgbClr val="000000"/>
                </a:solidFill>
                <a:latin typeface="Arial"/>
                <a:cs typeface="Arial"/>
              </a:rPr>
              <a:t>.</a:t>
            </a:r>
          </a:p>
        </p:txBody>
      </p:sp>
    </p:spTree>
    <p:extLst>
      <p:ext uri="{BB962C8B-B14F-4D97-AF65-F5344CB8AC3E}">
        <p14:creationId xmlns:p14="http://schemas.microsoft.com/office/powerpoint/2010/main" val="1798296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1">
            <a:extLst>
              <a:ext uri="{FF2B5EF4-FFF2-40B4-BE49-F238E27FC236}">
                <a16:creationId xmlns:a16="http://schemas.microsoft.com/office/drawing/2014/main" id="{CDD1A8A1-28C0-6CF6-D128-5F1C9ACD7BF0}"/>
              </a:ext>
            </a:extLst>
          </p:cNvPr>
          <p:cNvSpPr txBox="1"/>
          <p:nvPr/>
        </p:nvSpPr>
        <p:spPr>
          <a:xfrm>
            <a:off x="8470601" y="1160385"/>
            <a:ext cx="2976880" cy="452431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a:p>
            <a:endParaRPr lang="en-US"/>
          </a:p>
          <a:p>
            <a:r>
              <a:rPr lang="en-US"/>
              <a:t>1  </a:t>
            </a:r>
            <a:r>
              <a:rPr lang="en-US" sz="1400"/>
              <a:t>(e.g. Pristine forest) </a:t>
            </a:r>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a:t>0    </a:t>
            </a:r>
            <a:r>
              <a:rPr lang="en-US" sz="1400"/>
              <a:t>(e.g. Intensive pastureland)</a:t>
            </a:r>
          </a:p>
        </p:txBody>
      </p:sp>
      <p:sp>
        <p:nvSpPr>
          <p:cNvPr id="6" name="Rectangle 5">
            <a:extLst>
              <a:ext uri="{FF2B5EF4-FFF2-40B4-BE49-F238E27FC236}">
                <a16:creationId xmlns:a16="http://schemas.microsoft.com/office/drawing/2014/main" id="{0BC72F38-DDBC-C99B-F3C4-78110EEB6254}"/>
              </a:ext>
            </a:extLst>
          </p:cNvPr>
          <p:cNvSpPr/>
          <p:nvPr/>
        </p:nvSpPr>
        <p:spPr>
          <a:xfrm>
            <a:off x="8574595" y="2145631"/>
            <a:ext cx="150394" cy="2927684"/>
          </a:xfrm>
          <a:prstGeom prst="rect">
            <a:avLst/>
          </a:prstGeom>
          <a:gradFill flip="none" rotWithShape="1">
            <a:gsLst>
              <a:gs pos="0">
                <a:schemeClr val="accent6">
                  <a:lumMod val="5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Cow with solid fill">
            <a:extLst>
              <a:ext uri="{FF2B5EF4-FFF2-40B4-BE49-F238E27FC236}">
                <a16:creationId xmlns:a16="http://schemas.microsoft.com/office/drawing/2014/main" id="{A4EBB4C8-4EE0-7429-46FA-3496FA352A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8429" y="4103965"/>
            <a:ext cx="527714" cy="527714"/>
          </a:xfrm>
          <a:prstGeom prst="rect">
            <a:avLst/>
          </a:prstGeom>
        </p:spPr>
      </p:pic>
      <p:pic>
        <p:nvPicPr>
          <p:cNvPr id="8" name="Graphic 7" descr="Fir tree with solid fill">
            <a:extLst>
              <a:ext uri="{FF2B5EF4-FFF2-40B4-BE49-F238E27FC236}">
                <a16:creationId xmlns:a16="http://schemas.microsoft.com/office/drawing/2014/main" id="{EAAB1EEA-72AB-72E7-DC68-FE78326560D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6998" y="1824535"/>
            <a:ext cx="527714" cy="527714"/>
          </a:xfrm>
          <a:prstGeom prst="rect">
            <a:avLst/>
          </a:prstGeom>
        </p:spPr>
      </p:pic>
      <p:sp>
        <p:nvSpPr>
          <p:cNvPr id="58" name="Rectangle: Rounded Corners 57">
            <a:extLst>
              <a:ext uri="{FF2B5EF4-FFF2-40B4-BE49-F238E27FC236}">
                <a16:creationId xmlns:a16="http://schemas.microsoft.com/office/drawing/2014/main" id="{2D5ADD8B-CDC9-C6DF-79EC-FD960133A43C}"/>
              </a:ext>
            </a:extLst>
          </p:cNvPr>
          <p:cNvSpPr/>
          <p:nvPr/>
        </p:nvSpPr>
        <p:spPr>
          <a:xfrm>
            <a:off x="1000835" y="3230869"/>
            <a:ext cx="7165074" cy="1842446"/>
          </a:xfrm>
          <a:prstGeom prst="roundRect">
            <a:avLst/>
          </a:prstGeom>
          <a:solidFill>
            <a:schemeClr val="bg2"/>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a:p>
            <a:pPr algn="ctr"/>
            <a:r>
              <a:rPr lang="en-US">
                <a:solidFill>
                  <a:schemeClr val="tx1"/>
                </a:solidFill>
                <a:latin typeface="Arial"/>
                <a:cs typeface="Arial"/>
              </a:rPr>
              <a:t>This includes assessing the condition of different anthropogenic land uses. Comparing to a ‘natural’ reference condition is best for calculating and reporting biodiversity impacts. Alternative approaches to reference conditions may be best for reflecting other goals such as managing land to </a:t>
            </a:r>
            <a:r>
              <a:rPr lang="en-US" err="1">
                <a:solidFill>
                  <a:schemeClr val="tx1"/>
                </a:solidFill>
                <a:latin typeface="Arial"/>
                <a:cs typeface="Arial"/>
              </a:rPr>
              <a:t>maximise</a:t>
            </a:r>
            <a:r>
              <a:rPr lang="en-US">
                <a:solidFill>
                  <a:schemeClr val="tx1"/>
                </a:solidFill>
                <a:latin typeface="Arial"/>
                <a:cs typeface="Arial"/>
              </a:rPr>
              <a:t> ecosystem service provision or cultural values.</a:t>
            </a:r>
          </a:p>
          <a:p>
            <a:pPr algn="ctr"/>
            <a:endParaRPr lang="en-US"/>
          </a:p>
        </p:txBody>
      </p:sp>
      <p:sp>
        <p:nvSpPr>
          <p:cNvPr id="59" name="Rectangle: Rounded Corners 58">
            <a:extLst>
              <a:ext uri="{FF2B5EF4-FFF2-40B4-BE49-F238E27FC236}">
                <a16:creationId xmlns:a16="http://schemas.microsoft.com/office/drawing/2014/main" id="{41DA0743-53C9-AB00-7309-C4F68A3A1CE7}"/>
              </a:ext>
            </a:extLst>
          </p:cNvPr>
          <p:cNvSpPr/>
          <p:nvPr/>
        </p:nvSpPr>
        <p:spPr>
          <a:xfrm>
            <a:off x="1000835" y="1637730"/>
            <a:ext cx="7165074" cy="898477"/>
          </a:xfrm>
          <a:prstGeom prst="roundRect">
            <a:avLst/>
          </a:prstGeom>
          <a:solidFill>
            <a:schemeClr val="bg2"/>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rgbClr val="000000"/>
                </a:solidFill>
                <a:latin typeface="Arial"/>
                <a:cs typeface="Arial"/>
              </a:rPr>
              <a:t>For tracking impacts on biodiversity, it is best to use a reference condition that reflects the ecosystem type that would occur naturally in the area.</a:t>
            </a:r>
          </a:p>
        </p:txBody>
      </p:sp>
      <p:sp>
        <p:nvSpPr>
          <p:cNvPr id="7" name="Text Placeholder 1">
            <a:extLst>
              <a:ext uri="{FF2B5EF4-FFF2-40B4-BE49-F238E27FC236}">
                <a16:creationId xmlns:a16="http://schemas.microsoft.com/office/drawing/2014/main" id="{0EC279F0-A4B2-B995-3895-C360842635F9}"/>
              </a:ext>
            </a:extLst>
          </p:cNvPr>
          <p:cNvSpPr txBox="1">
            <a:spLocks/>
          </p:cNvSpPr>
          <p:nvPr/>
        </p:nvSpPr>
        <p:spPr>
          <a:xfrm>
            <a:off x="2076262" y="801785"/>
            <a:ext cx="8437190" cy="625729"/>
          </a:xfrm>
          <a:prstGeom prst="rect">
            <a:avLst/>
          </a:prstGeom>
        </p:spPr>
        <p:txBody>
          <a:bodyPr vert="horz" lIns="0" tIns="0" rIns="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500" b="0" kern="1200">
                <a:solidFill>
                  <a:srgbClr val="118E7D"/>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A19B"/>
                </a:solidFill>
              </a:rPr>
              <a:t>Ecosystem condition ratings (cont.)</a:t>
            </a:r>
          </a:p>
        </p:txBody>
      </p:sp>
    </p:spTree>
    <p:extLst>
      <p:ext uri="{BB962C8B-B14F-4D97-AF65-F5344CB8AC3E}">
        <p14:creationId xmlns:p14="http://schemas.microsoft.com/office/powerpoint/2010/main" val="237381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149F6E1-5539-43AB-B800-D5CB43609F4C}"/>
              </a:ext>
            </a:extLst>
          </p:cNvPr>
          <p:cNvSpPr>
            <a:spLocks noGrp="1"/>
          </p:cNvSpPr>
          <p:nvPr>
            <p:ph type="body" sz="quarter" idx="12"/>
          </p:nvPr>
        </p:nvSpPr>
        <p:spPr>
          <a:xfrm>
            <a:off x="604131" y="1724811"/>
            <a:ext cx="6355759" cy="3782529"/>
          </a:xfrm>
        </p:spPr>
        <p:txBody>
          <a:bodyPr vert="horz" wrap="square" lIns="0" tIns="0" rIns="91440" bIns="45720" anchor="t">
            <a:noAutofit/>
          </a:bodyPr>
          <a:lstStyle/>
          <a:p>
            <a:pPr marL="342900" indent="-342900">
              <a:buFont typeface="Arial,Sans-Serif"/>
              <a:buChar char="•"/>
            </a:pPr>
            <a:r>
              <a:rPr lang="en-GB"/>
              <a:t>Consistency is key. You must use the same ecosystem rating method for each ecosystem account to monitor changes in condition/integrity over time and make loss/gain calculations</a:t>
            </a:r>
            <a:endParaRPr lang="en-US"/>
          </a:p>
          <a:p>
            <a:pPr marL="342900" indent="-342900">
              <a:buFont typeface="Arial,Sans-Serif"/>
              <a:buChar char="•"/>
            </a:pPr>
            <a:r>
              <a:rPr lang="en-GB"/>
              <a:t>Some rating methods can be universally applied, but others will be specific to certain ecosystems or countries.</a:t>
            </a:r>
          </a:p>
          <a:p>
            <a:pPr marL="342900" indent="-342900">
              <a:buFont typeface="Arial,Sans-Serif"/>
              <a:buChar char="•"/>
            </a:pPr>
            <a:r>
              <a:rPr lang="en-GB"/>
              <a:t>Engaging with biodiversity experts and local stakeholders will help you choose.</a:t>
            </a:r>
          </a:p>
          <a:p>
            <a:pPr marL="342900" indent="-342900">
              <a:buFont typeface="Arial,Sans-Serif"/>
              <a:buChar char="•"/>
            </a:pPr>
            <a:endParaRPr lang="en-GB"/>
          </a:p>
          <a:p>
            <a:endParaRPr lang="en-GB"/>
          </a:p>
        </p:txBody>
      </p:sp>
      <p:sp>
        <p:nvSpPr>
          <p:cNvPr id="5" name="TextBox 4">
            <a:extLst>
              <a:ext uri="{FF2B5EF4-FFF2-40B4-BE49-F238E27FC236}">
                <a16:creationId xmlns:a16="http://schemas.microsoft.com/office/drawing/2014/main" id="{9E59CA42-72A6-37C1-F4C1-42E8854E21FB}"/>
              </a:ext>
            </a:extLst>
          </p:cNvPr>
          <p:cNvSpPr txBox="1"/>
          <p:nvPr/>
        </p:nvSpPr>
        <p:spPr>
          <a:xfrm>
            <a:off x="5581650" y="6381391"/>
            <a:ext cx="2743200"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latin typeface="Arial"/>
                <a:cs typeface="Arial"/>
              </a:rPr>
              <a:t>Photo by </a:t>
            </a:r>
            <a:r>
              <a:rPr lang="en-US" sz="900">
                <a:latin typeface="Arial"/>
                <a:cs typeface="Arial"/>
                <a:hlinkClick r:id="rId3"/>
              </a:rPr>
              <a:t>Wexor Tmg</a:t>
            </a:r>
            <a:r>
              <a:rPr lang="en-US" sz="900">
                <a:latin typeface="Arial"/>
                <a:cs typeface="Arial"/>
              </a:rPr>
              <a:t> on </a:t>
            </a:r>
            <a:r>
              <a:rPr lang="en-US" sz="900">
                <a:latin typeface="Arial"/>
                <a:cs typeface="Arial"/>
                <a:hlinkClick r:id="rId4"/>
              </a:rPr>
              <a:t>Unsplash</a:t>
            </a:r>
            <a:endParaRPr lang="en-US" sz="900">
              <a:latin typeface="Arial"/>
              <a:cs typeface="Arial"/>
            </a:endParaRPr>
          </a:p>
        </p:txBody>
      </p:sp>
      <p:pic>
        <p:nvPicPr>
          <p:cNvPr id="2" name="Picture 1" descr="A turtle swimming in the water&#10;&#10;Description automatically generated">
            <a:extLst>
              <a:ext uri="{FF2B5EF4-FFF2-40B4-BE49-F238E27FC236}">
                <a16:creationId xmlns:a16="http://schemas.microsoft.com/office/drawing/2014/main" id="{B1D10289-26DA-3D45-E24C-1CFC4EFE3D5E}"/>
              </a:ext>
            </a:extLst>
          </p:cNvPr>
          <p:cNvPicPr>
            <a:picLocks noChangeAspect="1"/>
          </p:cNvPicPr>
          <p:nvPr/>
        </p:nvPicPr>
        <p:blipFill rotWithShape="1">
          <a:blip r:embed="rId5"/>
          <a:srcRect r="14985" b="7649"/>
          <a:stretch/>
        </p:blipFill>
        <p:spPr>
          <a:xfrm>
            <a:off x="7262500" y="1606935"/>
            <a:ext cx="4929500" cy="4967338"/>
          </a:xfrm>
          <a:prstGeom prst="rect">
            <a:avLst/>
          </a:prstGeom>
        </p:spPr>
      </p:pic>
      <p:sp>
        <p:nvSpPr>
          <p:cNvPr id="8" name="Graphic 21">
            <a:extLst>
              <a:ext uri="{FF2B5EF4-FFF2-40B4-BE49-F238E27FC236}">
                <a16:creationId xmlns:a16="http://schemas.microsoft.com/office/drawing/2014/main" id="{989C1F66-F80F-EC77-4A64-4659A2155232}"/>
              </a:ext>
            </a:extLst>
          </p:cNvPr>
          <p:cNvSpPr/>
          <p:nvPr/>
        </p:nvSpPr>
        <p:spPr>
          <a:xfrm>
            <a:off x="7262500" y="1748809"/>
            <a:ext cx="3277506" cy="3360381"/>
          </a:xfrm>
          <a:custGeom>
            <a:avLst/>
            <a:gdLst>
              <a:gd name="connsiteX0" fmla="*/ 113518 w 3132364"/>
              <a:gd name="connsiteY0" fmla="*/ 3275715 h 3275715"/>
              <a:gd name="connsiteX1" fmla="*/ 0 w 3132364"/>
              <a:gd name="connsiteY1" fmla="*/ 2524954 h 3275715"/>
              <a:gd name="connsiteX2" fmla="*/ 2524828 w 3132364"/>
              <a:gd name="connsiteY2" fmla="*/ 0 h 3275715"/>
              <a:gd name="connsiteX3" fmla="*/ 3132364 w 3132364"/>
              <a:gd name="connsiteY3" fmla="*/ 73572 h 3275715"/>
            </a:gdLst>
            <a:ahLst/>
            <a:cxnLst>
              <a:cxn ang="0">
                <a:pos x="connsiteX0" y="connsiteY0"/>
              </a:cxn>
              <a:cxn ang="0">
                <a:pos x="connsiteX1" y="connsiteY1"/>
              </a:cxn>
              <a:cxn ang="0">
                <a:pos x="connsiteX2" y="connsiteY2"/>
              </a:cxn>
              <a:cxn ang="0">
                <a:pos x="connsiteX3" y="connsiteY3"/>
              </a:cxn>
            </a:cxnLst>
            <a:rect l="l" t="t" r="r" b="b"/>
            <a:pathLst>
              <a:path w="3132364" h="3275715">
                <a:moveTo>
                  <a:pt x="113518" y="3275715"/>
                </a:moveTo>
                <a:cubicBezTo>
                  <a:pt x="39693" y="3038566"/>
                  <a:pt x="0" y="2786374"/>
                  <a:pt x="0" y="2524954"/>
                </a:cubicBezTo>
                <a:cubicBezTo>
                  <a:pt x="0" y="1130376"/>
                  <a:pt x="1130377" y="0"/>
                  <a:pt x="2524828" y="0"/>
                </a:cubicBezTo>
                <a:cubicBezTo>
                  <a:pt x="2734293" y="0"/>
                  <a:pt x="2937816" y="25535"/>
                  <a:pt x="3132364" y="73572"/>
                </a:cubicBezTo>
              </a:path>
            </a:pathLst>
          </a:custGeom>
          <a:noFill/>
          <a:ln w="265461" cap="rnd">
            <a:solidFill>
              <a:srgbClr val="92D050"/>
            </a:solidFill>
            <a:prstDash val="solid"/>
            <a:miter/>
          </a:ln>
        </p:spPr>
        <p:txBody>
          <a:bodyPr lIns="91440" tIns="45720" rIns="91440" bIns="45720" rtlCol="0" anchor="ctr"/>
          <a:lstStyle/>
          <a:p>
            <a:endParaRPr lang="en-GB">
              <a:solidFill>
                <a:srgbClr val="00A19B"/>
              </a:solidFill>
            </a:endParaRPr>
          </a:p>
        </p:txBody>
      </p:sp>
      <p:sp>
        <p:nvSpPr>
          <p:cNvPr id="7" name="Text Placeholder 1">
            <a:extLst>
              <a:ext uri="{FF2B5EF4-FFF2-40B4-BE49-F238E27FC236}">
                <a16:creationId xmlns:a16="http://schemas.microsoft.com/office/drawing/2014/main" id="{B2201A8C-47FB-34FB-FFB2-A78CEA71A094}"/>
              </a:ext>
            </a:extLst>
          </p:cNvPr>
          <p:cNvSpPr txBox="1">
            <a:spLocks/>
          </p:cNvSpPr>
          <p:nvPr/>
        </p:nvSpPr>
        <p:spPr>
          <a:xfrm>
            <a:off x="2076262" y="801785"/>
            <a:ext cx="8437190" cy="625729"/>
          </a:xfrm>
          <a:prstGeom prst="rect">
            <a:avLst/>
          </a:prstGeom>
        </p:spPr>
        <p:txBody>
          <a:bodyPr vert="horz" lIns="0" tIns="0" rIns="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500" b="0" kern="1200">
                <a:solidFill>
                  <a:srgbClr val="118E7D"/>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A19B"/>
                </a:solidFill>
              </a:rPr>
              <a:t>Consistency and transparency are key</a:t>
            </a:r>
          </a:p>
        </p:txBody>
      </p:sp>
    </p:spTree>
    <p:extLst>
      <p:ext uri="{BB962C8B-B14F-4D97-AF65-F5344CB8AC3E}">
        <p14:creationId xmlns:p14="http://schemas.microsoft.com/office/powerpoint/2010/main" val="208539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11C4A4-CED9-D5CD-2D95-52C71B7193C4}"/>
              </a:ext>
            </a:extLst>
          </p:cNvPr>
          <p:cNvPicPr>
            <a:picLocks noChangeAspect="1"/>
          </p:cNvPicPr>
          <p:nvPr/>
        </p:nvPicPr>
        <p:blipFill>
          <a:blip r:embed="rId3"/>
          <a:stretch>
            <a:fillRect/>
          </a:stretch>
        </p:blipFill>
        <p:spPr>
          <a:xfrm>
            <a:off x="971550" y="2393365"/>
            <a:ext cx="3800475" cy="24808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Text Placeholder 3">
            <a:extLst>
              <a:ext uri="{FF2B5EF4-FFF2-40B4-BE49-F238E27FC236}">
                <a16:creationId xmlns:a16="http://schemas.microsoft.com/office/drawing/2014/main" id="{2AB8F446-2010-C597-C359-E9303AC8929F}"/>
              </a:ext>
            </a:extLst>
          </p:cNvPr>
          <p:cNvSpPr>
            <a:spLocks noGrp="1"/>
          </p:cNvSpPr>
          <p:nvPr>
            <p:ph type="body" sz="quarter" idx="12"/>
          </p:nvPr>
        </p:nvSpPr>
        <p:spPr>
          <a:xfrm>
            <a:off x="552873" y="1500578"/>
            <a:ext cx="10468511" cy="664029"/>
          </a:xfrm>
        </p:spPr>
        <p:txBody>
          <a:bodyPr vert="horz" wrap="square" lIns="0" tIns="0" rIns="91440" bIns="45720" rtlCol="0" anchor="t">
            <a:noAutofit/>
          </a:bodyPr>
          <a:lstStyle/>
          <a:p>
            <a:pPr algn="ctr"/>
            <a:r>
              <a:rPr lang="en-GB" b="1" i="1"/>
              <a:t>Not all ecosystem types are ecologically equivalent. For example...</a:t>
            </a:r>
            <a:endParaRPr lang="en-GB" i="1"/>
          </a:p>
        </p:txBody>
      </p:sp>
      <p:sp>
        <p:nvSpPr>
          <p:cNvPr id="10" name="TextBox 9">
            <a:extLst>
              <a:ext uri="{FF2B5EF4-FFF2-40B4-BE49-F238E27FC236}">
                <a16:creationId xmlns:a16="http://schemas.microsoft.com/office/drawing/2014/main" id="{36E2ABFF-B6A4-2B3D-5338-C366890BFAEF}"/>
              </a:ext>
            </a:extLst>
          </p:cNvPr>
          <p:cNvSpPr txBox="1"/>
          <p:nvPr/>
        </p:nvSpPr>
        <p:spPr>
          <a:xfrm>
            <a:off x="1334984" y="5027220"/>
            <a:ext cx="306779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cs typeface="Arial"/>
              </a:rPr>
              <a:t>If you </a:t>
            </a:r>
            <a:r>
              <a:rPr lang="en-GB" b="1">
                <a:latin typeface="Arial"/>
                <a:cs typeface="Arial"/>
              </a:rPr>
              <a:t>cut down</a:t>
            </a:r>
            <a:r>
              <a:rPr lang="en-GB">
                <a:latin typeface="Arial"/>
                <a:cs typeface="Arial"/>
              </a:rPr>
              <a:t> 2 ha of tropical forest at Site A...</a:t>
            </a:r>
          </a:p>
        </p:txBody>
      </p:sp>
      <p:sp>
        <p:nvSpPr>
          <p:cNvPr id="11" name="TextBox 10">
            <a:extLst>
              <a:ext uri="{FF2B5EF4-FFF2-40B4-BE49-F238E27FC236}">
                <a16:creationId xmlns:a16="http://schemas.microsoft.com/office/drawing/2014/main" id="{AAA1FFC1-D182-C150-455F-AA4DF70CEDD9}"/>
              </a:ext>
            </a:extLst>
          </p:cNvPr>
          <p:cNvSpPr txBox="1"/>
          <p:nvPr/>
        </p:nvSpPr>
        <p:spPr>
          <a:xfrm>
            <a:off x="5647458" y="5027220"/>
            <a:ext cx="30183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latin typeface="Arial"/>
                <a:cs typeface="Arial"/>
              </a:rPr>
              <a:t>And </a:t>
            </a:r>
            <a:r>
              <a:rPr lang="en-GB" b="1">
                <a:latin typeface="Arial"/>
                <a:cs typeface="Arial"/>
              </a:rPr>
              <a:t>replant </a:t>
            </a:r>
            <a:r>
              <a:rPr lang="en-GB">
                <a:latin typeface="Arial"/>
                <a:cs typeface="Arial"/>
              </a:rPr>
              <a:t>2 ha of coniferous forest at Site B...</a:t>
            </a:r>
          </a:p>
        </p:txBody>
      </p:sp>
      <p:sp>
        <p:nvSpPr>
          <p:cNvPr id="14" name="TextBox 13">
            <a:extLst>
              <a:ext uri="{FF2B5EF4-FFF2-40B4-BE49-F238E27FC236}">
                <a16:creationId xmlns:a16="http://schemas.microsoft.com/office/drawing/2014/main" id="{23F9CCBD-4FFE-0933-4729-01F094BF0C74}"/>
              </a:ext>
            </a:extLst>
          </p:cNvPr>
          <p:cNvSpPr txBox="1"/>
          <p:nvPr/>
        </p:nvSpPr>
        <p:spPr>
          <a:xfrm>
            <a:off x="9227126" y="2482684"/>
            <a:ext cx="240475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t>... Your final account for tropical forest will NOT be the same as when you started-gains in one ecosystem type do not compensate for losses in another! </a:t>
            </a:r>
          </a:p>
        </p:txBody>
      </p:sp>
      <p:pic>
        <p:nvPicPr>
          <p:cNvPr id="5" name="Picture 4" descr="A forest with sun rays shining through trees&#10;&#10;Description automatically generated">
            <a:extLst>
              <a:ext uri="{FF2B5EF4-FFF2-40B4-BE49-F238E27FC236}">
                <a16:creationId xmlns:a16="http://schemas.microsoft.com/office/drawing/2014/main" id="{779A121A-B72F-4D69-0C00-1416B0901BD1}"/>
              </a:ext>
            </a:extLst>
          </p:cNvPr>
          <p:cNvPicPr>
            <a:picLocks noChangeAspect="1"/>
          </p:cNvPicPr>
          <p:nvPr/>
        </p:nvPicPr>
        <p:blipFill>
          <a:blip r:embed="rId4"/>
          <a:stretch>
            <a:fillRect/>
          </a:stretch>
        </p:blipFill>
        <p:spPr>
          <a:xfrm>
            <a:off x="5295900" y="2387600"/>
            <a:ext cx="3714750" cy="24923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TextBox 11">
            <a:extLst>
              <a:ext uri="{FF2B5EF4-FFF2-40B4-BE49-F238E27FC236}">
                <a16:creationId xmlns:a16="http://schemas.microsoft.com/office/drawing/2014/main" id="{7AEAEC2B-6648-B8BA-5C5D-BA818C76610D}"/>
              </a:ext>
            </a:extLst>
          </p:cNvPr>
          <p:cNvSpPr txBox="1"/>
          <p:nvPr/>
        </p:nvSpPr>
        <p:spPr>
          <a:xfrm>
            <a:off x="5219700" y="2162175"/>
            <a:ext cx="4305300"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latin typeface="Arial"/>
                <a:cs typeface="Arial"/>
              </a:rPr>
              <a:t>Photo by </a:t>
            </a:r>
            <a:r>
              <a:rPr lang="en-US" sz="900">
                <a:latin typeface="Arial"/>
                <a:cs typeface="Arial"/>
                <a:hlinkClick r:id="rId5"/>
              </a:rPr>
              <a:t>Myriam Zilles</a:t>
            </a:r>
            <a:r>
              <a:rPr lang="en-US" sz="900">
                <a:latin typeface="Arial"/>
                <a:cs typeface="Arial"/>
              </a:rPr>
              <a:t> on </a:t>
            </a:r>
            <a:r>
              <a:rPr lang="en-US" sz="900">
                <a:latin typeface="Arial"/>
                <a:cs typeface="Arial"/>
                <a:hlinkClick r:id="rId6"/>
              </a:rPr>
              <a:t>Unsplash</a:t>
            </a:r>
            <a:endParaRPr lang="en-US" sz="900">
              <a:latin typeface="Arial"/>
              <a:cs typeface="Arial"/>
            </a:endParaRPr>
          </a:p>
        </p:txBody>
      </p:sp>
      <p:sp>
        <p:nvSpPr>
          <p:cNvPr id="15" name="TextBox 14">
            <a:extLst>
              <a:ext uri="{FF2B5EF4-FFF2-40B4-BE49-F238E27FC236}">
                <a16:creationId xmlns:a16="http://schemas.microsoft.com/office/drawing/2014/main" id="{D2ED9FBA-AD04-137D-7AC0-CB14397C514D}"/>
              </a:ext>
            </a:extLst>
          </p:cNvPr>
          <p:cNvSpPr txBox="1"/>
          <p:nvPr/>
        </p:nvSpPr>
        <p:spPr>
          <a:xfrm>
            <a:off x="971550" y="2162175"/>
            <a:ext cx="2743200"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latin typeface="Arial"/>
                <a:cs typeface="Arial"/>
              </a:rPr>
              <a:t>Photo by </a:t>
            </a:r>
            <a:r>
              <a:rPr lang="en-US" sz="900">
                <a:latin typeface="Arial"/>
                <a:cs typeface="Arial"/>
                <a:hlinkClick r:id="rId7"/>
              </a:rPr>
              <a:t>Boudewijn Huysmans</a:t>
            </a:r>
            <a:r>
              <a:rPr lang="en-US" sz="900">
                <a:latin typeface="Arial"/>
                <a:cs typeface="Arial"/>
              </a:rPr>
              <a:t> on </a:t>
            </a:r>
            <a:r>
              <a:rPr lang="en-US" sz="900">
                <a:latin typeface="Arial"/>
                <a:cs typeface="Arial"/>
                <a:hlinkClick r:id="rId8"/>
              </a:rPr>
              <a:t>Unsplash</a:t>
            </a:r>
            <a:endParaRPr lang="en-US" sz="900">
              <a:latin typeface="Arial"/>
              <a:cs typeface="Arial"/>
            </a:endParaRPr>
          </a:p>
        </p:txBody>
      </p:sp>
      <p:sp>
        <p:nvSpPr>
          <p:cNvPr id="7" name="Text Placeholder 1">
            <a:extLst>
              <a:ext uri="{FF2B5EF4-FFF2-40B4-BE49-F238E27FC236}">
                <a16:creationId xmlns:a16="http://schemas.microsoft.com/office/drawing/2014/main" id="{E284599A-C458-0D87-CDD2-3C75AD0CA460}"/>
              </a:ext>
            </a:extLst>
          </p:cNvPr>
          <p:cNvSpPr txBox="1">
            <a:spLocks/>
          </p:cNvSpPr>
          <p:nvPr/>
        </p:nvSpPr>
        <p:spPr>
          <a:xfrm>
            <a:off x="2076262" y="801785"/>
            <a:ext cx="8437190" cy="625729"/>
          </a:xfrm>
          <a:prstGeom prst="rect">
            <a:avLst/>
          </a:prstGeom>
        </p:spPr>
        <p:txBody>
          <a:bodyPr vert="horz" lIns="0" tIns="0" rIns="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500" b="0" kern="1200">
                <a:solidFill>
                  <a:srgbClr val="118E7D"/>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A19B"/>
                </a:solidFill>
              </a:rPr>
              <a:t>Defining ecological equivalency</a:t>
            </a:r>
          </a:p>
        </p:txBody>
      </p:sp>
    </p:spTree>
    <p:extLst>
      <p:ext uri="{BB962C8B-B14F-4D97-AF65-F5344CB8AC3E}">
        <p14:creationId xmlns:p14="http://schemas.microsoft.com/office/powerpoint/2010/main" val="1505646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AB8F446-2010-C597-C359-E9303AC8929F}"/>
              </a:ext>
            </a:extLst>
          </p:cNvPr>
          <p:cNvSpPr>
            <a:spLocks noGrp="1"/>
          </p:cNvSpPr>
          <p:nvPr>
            <p:ph type="body" sz="quarter" idx="12"/>
          </p:nvPr>
        </p:nvSpPr>
        <p:spPr>
          <a:xfrm>
            <a:off x="829964" y="1757877"/>
            <a:ext cx="5124617" cy="664029"/>
          </a:xfrm>
        </p:spPr>
        <p:txBody>
          <a:bodyPr vert="horz" wrap="square" lIns="0" tIns="0" rIns="91440" bIns="45720" rtlCol="0" anchor="t">
            <a:noAutofit/>
          </a:bodyPr>
          <a:lstStyle/>
          <a:p>
            <a:r>
              <a:rPr lang="en-GB"/>
              <a:t>What is 'ecosystem condition'?</a:t>
            </a:r>
          </a:p>
          <a:p>
            <a:pPr marL="457200" indent="-457200">
              <a:buAutoNum type="alphaUcPeriod"/>
            </a:pPr>
            <a:endParaRPr lang="en-GB"/>
          </a:p>
          <a:p>
            <a:pPr marL="457200" indent="-457200">
              <a:buAutoNum type="alphaUcPeriod"/>
            </a:pPr>
            <a:r>
              <a:rPr lang="en-GB"/>
              <a:t>The total monetary value of an ecosystem</a:t>
            </a:r>
          </a:p>
          <a:p>
            <a:pPr marL="457200" indent="-457200">
              <a:buAutoNum type="alphaUcPeriod"/>
            </a:pPr>
            <a:r>
              <a:rPr lang="en-GB"/>
              <a:t>The total area coverage of an ecosystem</a:t>
            </a:r>
          </a:p>
          <a:p>
            <a:pPr marL="457200" indent="-457200">
              <a:buAutoNum type="alphaUcPeriod"/>
            </a:pPr>
            <a:r>
              <a:rPr lang="en-GB"/>
              <a:t>The overall quality of an ecosystem measured in terms of its characteristics</a:t>
            </a:r>
          </a:p>
        </p:txBody>
      </p:sp>
      <p:pic>
        <p:nvPicPr>
          <p:cNvPr id="8" name="Picture 7" descr="A tree with green leaves&#10;&#10;Description automatically generated">
            <a:extLst>
              <a:ext uri="{FF2B5EF4-FFF2-40B4-BE49-F238E27FC236}">
                <a16:creationId xmlns:a16="http://schemas.microsoft.com/office/drawing/2014/main" id="{51EC3420-B88B-DB25-7673-07FC83B2A730}"/>
              </a:ext>
            </a:extLst>
          </p:cNvPr>
          <p:cNvPicPr>
            <a:picLocks noChangeAspect="1"/>
          </p:cNvPicPr>
          <p:nvPr/>
        </p:nvPicPr>
        <p:blipFill rotWithShape="1">
          <a:blip r:embed="rId3"/>
          <a:srcRect l="-1034" t="3483" r="35355" b="2113"/>
          <a:stretch/>
        </p:blipFill>
        <p:spPr>
          <a:xfrm>
            <a:off x="7321274" y="-10625"/>
            <a:ext cx="4870018" cy="6886167"/>
          </a:xfrm>
          <a:prstGeom prst="rect">
            <a:avLst/>
          </a:prstGeom>
        </p:spPr>
      </p:pic>
      <p:sp>
        <p:nvSpPr>
          <p:cNvPr id="10" name="Graphic 24">
            <a:extLst>
              <a:ext uri="{FF2B5EF4-FFF2-40B4-BE49-F238E27FC236}">
                <a16:creationId xmlns:a16="http://schemas.microsoft.com/office/drawing/2014/main" id="{1FA40E55-B822-6622-F734-CA305CF33053}"/>
              </a:ext>
            </a:extLst>
          </p:cNvPr>
          <p:cNvSpPr/>
          <p:nvPr/>
        </p:nvSpPr>
        <p:spPr>
          <a:xfrm>
            <a:off x="7311692" y="935067"/>
            <a:ext cx="1071652" cy="3447001"/>
          </a:xfrm>
          <a:custGeom>
            <a:avLst/>
            <a:gdLst>
              <a:gd name="connsiteX0" fmla="*/ 172776 w 697110"/>
              <a:gd name="connsiteY0" fmla="*/ 2827070 h 2827069"/>
              <a:gd name="connsiteX1" fmla="*/ 0 w 697110"/>
              <a:gd name="connsiteY1" fmla="*/ 1854058 h 2827069"/>
              <a:gd name="connsiteX2" fmla="*/ 697111 w 697110"/>
              <a:gd name="connsiteY2" fmla="*/ 0 h 2827069"/>
            </a:gdLst>
            <a:ahLst/>
            <a:cxnLst>
              <a:cxn ang="0">
                <a:pos x="connsiteX0" y="connsiteY0"/>
              </a:cxn>
              <a:cxn ang="0">
                <a:pos x="connsiteX1" y="connsiteY1"/>
              </a:cxn>
              <a:cxn ang="0">
                <a:pos x="connsiteX2" y="connsiteY2"/>
              </a:cxn>
            </a:cxnLst>
            <a:rect l="l" t="t" r="r" b="b"/>
            <a:pathLst>
              <a:path w="697110" h="2827069">
                <a:moveTo>
                  <a:pt x="172776" y="2827070"/>
                </a:moveTo>
                <a:cubicBezTo>
                  <a:pt x="61066" y="2523824"/>
                  <a:pt x="0" y="2196053"/>
                  <a:pt x="0" y="1854058"/>
                </a:cubicBezTo>
                <a:cubicBezTo>
                  <a:pt x="0" y="1143826"/>
                  <a:pt x="263026" y="495151"/>
                  <a:pt x="697111" y="0"/>
                </a:cubicBezTo>
              </a:path>
            </a:pathLst>
          </a:custGeom>
          <a:noFill/>
          <a:ln w="256442" cap="rnd">
            <a:solidFill>
              <a:srgbClr val="20A06C"/>
            </a:solidFill>
            <a:prstDash val="solid"/>
            <a:miter/>
          </a:ln>
        </p:spPr>
        <p:txBody>
          <a:bodyPr rtlCol="0" anchor="ctr"/>
          <a:lstStyle/>
          <a:p>
            <a:endParaRPr lang="en-GB"/>
          </a:p>
        </p:txBody>
      </p:sp>
      <p:sp>
        <p:nvSpPr>
          <p:cNvPr id="5" name="Text Placeholder 1">
            <a:extLst>
              <a:ext uri="{FF2B5EF4-FFF2-40B4-BE49-F238E27FC236}">
                <a16:creationId xmlns:a16="http://schemas.microsoft.com/office/drawing/2014/main" id="{58A053EE-B892-2D0F-6713-9F455BB9C6BC}"/>
              </a:ext>
            </a:extLst>
          </p:cNvPr>
          <p:cNvSpPr txBox="1">
            <a:spLocks/>
          </p:cNvSpPr>
          <p:nvPr/>
        </p:nvSpPr>
        <p:spPr>
          <a:xfrm>
            <a:off x="2076262" y="801785"/>
            <a:ext cx="8437190" cy="625729"/>
          </a:xfrm>
          <a:prstGeom prst="rect">
            <a:avLst/>
          </a:prstGeom>
        </p:spPr>
        <p:txBody>
          <a:bodyPr vert="horz" lIns="0" tIns="0" rIns="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500" b="0" kern="1200">
                <a:solidFill>
                  <a:srgbClr val="118E7D"/>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A19B"/>
                </a:solidFill>
              </a:rPr>
              <a:t>Content check-in</a:t>
            </a:r>
          </a:p>
        </p:txBody>
      </p:sp>
    </p:spTree>
    <p:extLst>
      <p:ext uri="{BB962C8B-B14F-4D97-AF65-F5344CB8AC3E}">
        <p14:creationId xmlns:p14="http://schemas.microsoft.com/office/powerpoint/2010/main" val="3008315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AB8F446-2010-C597-C359-E9303AC8929F}"/>
              </a:ext>
            </a:extLst>
          </p:cNvPr>
          <p:cNvSpPr>
            <a:spLocks noGrp="1"/>
          </p:cNvSpPr>
          <p:nvPr>
            <p:ph type="body" sz="quarter" idx="12"/>
          </p:nvPr>
        </p:nvSpPr>
        <p:spPr>
          <a:xfrm>
            <a:off x="829964" y="1757877"/>
            <a:ext cx="5124617" cy="664029"/>
          </a:xfrm>
        </p:spPr>
        <p:txBody>
          <a:bodyPr vert="horz" wrap="square" lIns="0" tIns="0" rIns="91440" bIns="45720" rtlCol="0" anchor="t">
            <a:noAutofit/>
          </a:bodyPr>
          <a:lstStyle/>
          <a:p>
            <a:r>
              <a:rPr lang="en-GB"/>
              <a:t>What is 'ecosystem condition'?</a:t>
            </a:r>
          </a:p>
          <a:p>
            <a:pPr marL="457200" indent="-457200">
              <a:buAutoNum type="alphaUcPeriod"/>
            </a:pPr>
            <a:endParaRPr lang="en-GB"/>
          </a:p>
          <a:p>
            <a:pPr marL="457200" indent="-457200">
              <a:buAutoNum type="alphaUcPeriod"/>
            </a:pPr>
            <a:r>
              <a:rPr lang="en-GB"/>
              <a:t>The total monetary value of an ecosystem</a:t>
            </a:r>
          </a:p>
          <a:p>
            <a:pPr marL="457200" indent="-457200">
              <a:buAutoNum type="alphaUcPeriod"/>
            </a:pPr>
            <a:r>
              <a:rPr lang="en-GB"/>
              <a:t>The total area coverage of an ecosystem</a:t>
            </a:r>
          </a:p>
          <a:p>
            <a:pPr marL="457200" indent="-457200">
              <a:buAutoNum type="alphaUcPeriod"/>
            </a:pPr>
            <a:r>
              <a:rPr lang="en-GB" b="1" i="1">
                <a:solidFill>
                  <a:srgbClr val="00A19B"/>
                </a:solidFill>
              </a:rPr>
              <a:t>The overall quality of an ecosystem measured in terms of its characteristics</a:t>
            </a:r>
          </a:p>
        </p:txBody>
      </p:sp>
      <p:pic>
        <p:nvPicPr>
          <p:cNvPr id="8" name="Picture 7" descr="A tree with green leaves&#10;&#10;Description automatically generated">
            <a:extLst>
              <a:ext uri="{FF2B5EF4-FFF2-40B4-BE49-F238E27FC236}">
                <a16:creationId xmlns:a16="http://schemas.microsoft.com/office/drawing/2014/main" id="{F04626EE-B4C8-43FC-0F66-056E44318BB5}"/>
              </a:ext>
            </a:extLst>
          </p:cNvPr>
          <p:cNvPicPr>
            <a:picLocks noChangeAspect="1"/>
          </p:cNvPicPr>
          <p:nvPr/>
        </p:nvPicPr>
        <p:blipFill rotWithShape="1">
          <a:blip r:embed="rId2"/>
          <a:srcRect l="-1234" t="3322" r="35488" b="2038"/>
          <a:stretch/>
        </p:blipFill>
        <p:spPr>
          <a:xfrm>
            <a:off x="7315119" y="2156"/>
            <a:ext cx="4875035" cy="6903418"/>
          </a:xfrm>
          <a:prstGeom prst="rect">
            <a:avLst/>
          </a:prstGeom>
        </p:spPr>
      </p:pic>
      <p:sp>
        <p:nvSpPr>
          <p:cNvPr id="10" name="Graphic 24">
            <a:extLst>
              <a:ext uri="{FF2B5EF4-FFF2-40B4-BE49-F238E27FC236}">
                <a16:creationId xmlns:a16="http://schemas.microsoft.com/office/drawing/2014/main" id="{7ADE53A8-EDF0-7CBE-8124-D2EB75820B15}"/>
              </a:ext>
            </a:extLst>
          </p:cNvPr>
          <p:cNvSpPr/>
          <p:nvPr/>
        </p:nvSpPr>
        <p:spPr>
          <a:xfrm>
            <a:off x="7311692" y="935067"/>
            <a:ext cx="1071652" cy="3447001"/>
          </a:xfrm>
          <a:custGeom>
            <a:avLst/>
            <a:gdLst>
              <a:gd name="connsiteX0" fmla="*/ 172776 w 697110"/>
              <a:gd name="connsiteY0" fmla="*/ 2827070 h 2827069"/>
              <a:gd name="connsiteX1" fmla="*/ 0 w 697110"/>
              <a:gd name="connsiteY1" fmla="*/ 1854058 h 2827069"/>
              <a:gd name="connsiteX2" fmla="*/ 697111 w 697110"/>
              <a:gd name="connsiteY2" fmla="*/ 0 h 2827069"/>
            </a:gdLst>
            <a:ahLst/>
            <a:cxnLst>
              <a:cxn ang="0">
                <a:pos x="connsiteX0" y="connsiteY0"/>
              </a:cxn>
              <a:cxn ang="0">
                <a:pos x="connsiteX1" y="connsiteY1"/>
              </a:cxn>
              <a:cxn ang="0">
                <a:pos x="connsiteX2" y="connsiteY2"/>
              </a:cxn>
            </a:cxnLst>
            <a:rect l="l" t="t" r="r" b="b"/>
            <a:pathLst>
              <a:path w="697110" h="2827069">
                <a:moveTo>
                  <a:pt x="172776" y="2827070"/>
                </a:moveTo>
                <a:cubicBezTo>
                  <a:pt x="61066" y="2523824"/>
                  <a:pt x="0" y="2196053"/>
                  <a:pt x="0" y="1854058"/>
                </a:cubicBezTo>
                <a:cubicBezTo>
                  <a:pt x="0" y="1143826"/>
                  <a:pt x="263026" y="495151"/>
                  <a:pt x="697111" y="0"/>
                </a:cubicBezTo>
              </a:path>
            </a:pathLst>
          </a:custGeom>
          <a:noFill/>
          <a:ln w="256442" cap="rnd">
            <a:solidFill>
              <a:srgbClr val="20A06C"/>
            </a:solidFill>
            <a:prstDash val="solid"/>
            <a:miter/>
          </a:ln>
        </p:spPr>
        <p:txBody>
          <a:bodyPr rtlCol="0" anchor="ctr"/>
          <a:lstStyle/>
          <a:p>
            <a:endParaRPr lang="en-GB"/>
          </a:p>
        </p:txBody>
      </p:sp>
      <p:sp>
        <p:nvSpPr>
          <p:cNvPr id="7" name="Text Placeholder 1">
            <a:extLst>
              <a:ext uri="{FF2B5EF4-FFF2-40B4-BE49-F238E27FC236}">
                <a16:creationId xmlns:a16="http://schemas.microsoft.com/office/drawing/2014/main" id="{5344F2F3-7B39-D9EB-CB1F-0C3DEB1416CD}"/>
              </a:ext>
            </a:extLst>
          </p:cNvPr>
          <p:cNvSpPr txBox="1">
            <a:spLocks/>
          </p:cNvSpPr>
          <p:nvPr/>
        </p:nvSpPr>
        <p:spPr>
          <a:xfrm>
            <a:off x="2076262" y="801785"/>
            <a:ext cx="8437190" cy="625729"/>
          </a:xfrm>
          <a:prstGeom prst="rect">
            <a:avLst/>
          </a:prstGeom>
        </p:spPr>
        <p:txBody>
          <a:bodyPr vert="horz" lIns="0" tIns="0" rIns="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500" b="0" kern="1200">
                <a:solidFill>
                  <a:srgbClr val="118E7D"/>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A19B"/>
                </a:solidFill>
              </a:rPr>
              <a:t>Content check-in</a:t>
            </a:r>
          </a:p>
        </p:txBody>
      </p:sp>
    </p:spTree>
    <p:extLst>
      <p:ext uri="{BB962C8B-B14F-4D97-AF65-F5344CB8AC3E}">
        <p14:creationId xmlns:p14="http://schemas.microsoft.com/office/powerpoint/2010/main" val="27451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3DFAA4-869C-D0B3-9D6D-A2ECF0A1EF3D}"/>
              </a:ext>
            </a:extLst>
          </p:cNvPr>
          <p:cNvSpPr>
            <a:spLocks noGrp="1"/>
          </p:cNvSpPr>
          <p:nvPr>
            <p:ph type="body" sz="quarter" idx="10"/>
          </p:nvPr>
        </p:nvSpPr>
        <p:spPr>
          <a:xfrm>
            <a:off x="6680520" y="2548722"/>
            <a:ext cx="5209653" cy="1411644"/>
          </a:xfrm>
        </p:spPr>
        <p:txBody>
          <a:bodyPr vert="horz" lIns="0" tIns="0" rIns="0" bIns="45720" rtlCol="0" anchor="t">
            <a:noAutofit/>
          </a:bodyPr>
          <a:lstStyle/>
          <a:p>
            <a:r>
              <a:rPr lang="en-US" b="1"/>
              <a:t>Part 2: The asset inventory</a:t>
            </a:r>
          </a:p>
          <a:p>
            <a:endParaRPr lang="en-GB"/>
          </a:p>
        </p:txBody>
      </p:sp>
      <p:sp>
        <p:nvSpPr>
          <p:cNvPr id="4" name="Rectangle 3">
            <a:extLst>
              <a:ext uri="{FF2B5EF4-FFF2-40B4-BE49-F238E27FC236}">
                <a16:creationId xmlns:a16="http://schemas.microsoft.com/office/drawing/2014/main" id="{C8DECD1C-3A61-235C-1173-71F7CFE82992}"/>
              </a:ext>
            </a:extLst>
          </p:cNvPr>
          <p:cNvSpPr/>
          <p:nvPr/>
        </p:nvSpPr>
        <p:spPr>
          <a:xfrm>
            <a:off x="611189" y="5503334"/>
            <a:ext cx="4402667" cy="11514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71107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48146B-7BA2-485E-8222-EBEF12B7B010}"/>
              </a:ext>
            </a:extLst>
          </p:cNvPr>
          <p:cNvSpPr txBox="1"/>
          <p:nvPr/>
        </p:nvSpPr>
        <p:spPr>
          <a:xfrm>
            <a:off x="484895" y="1722758"/>
            <a:ext cx="8215542" cy="2838894"/>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marL="342900" indent="-342900" defTabSz="368135">
              <a:spcBef>
                <a:spcPts val="1200"/>
              </a:spcBef>
              <a:spcAft>
                <a:spcPct val="0"/>
              </a:spcAft>
              <a:buFont typeface="Arial"/>
              <a:buChar char="•"/>
              <a:defRPr/>
            </a:pPr>
            <a:r>
              <a:rPr lang="en-GB" sz="2000">
                <a:solidFill>
                  <a:srgbClr val="00A19B"/>
                </a:solidFill>
                <a:latin typeface="Arial"/>
                <a:ea typeface="ＭＳ Ｐゴシック"/>
                <a:cs typeface="Arial"/>
              </a:rPr>
              <a:t>Learn</a:t>
            </a:r>
            <a:r>
              <a:rPr lang="en-GB" sz="2000">
                <a:solidFill>
                  <a:prstClr val="black"/>
                </a:solidFill>
                <a:latin typeface="Arial"/>
                <a:ea typeface="ＭＳ Ｐゴシック"/>
                <a:cs typeface="Arial"/>
              </a:rPr>
              <a:t> how to compile an asset inventory of ecosystem types present at the location of business operations and record in the extent and condition of these ecosystem types </a:t>
            </a:r>
          </a:p>
          <a:p>
            <a:pPr marL="342900" indent="-342900" defTabSz="368135">
              <a:spcBef>
                <a:spcPts val="1200"/>
              </a:spcBef>
              <a:spcAft>
                <a:spcPct val="0"/>
              </a:spcAft>
              <a:buFont typeface="Arial"/>
              <a:buChar char="•"/>
              <a:defRPr/>
            </a:pPr>
            <a:endParaRPr lang="en-US">
              <a:solidFill>
                <a:prstClr val="black"/>
              </a:solidFill>
            </a:endParaRPr>
          </a:p>
          <a:p>
            <a:pPr marL="379730" indent="-379730" defTabSz="368135">
              <a:spcBef>
                <a:spcPts val="1200"/>
              </a:spcBef>
              <a:spcAft>
                <a:spcPct val="0"/>
              </a:spcAft>
              <a:buFont typeface="Arial"/>
              <a:buChar char="•"/>
              <a:defRPr/>
            </a:pPr>
            <a:r>
              <a:rPr lang="en-GB" sz="2000">
                <a:solidFill>
                  <a:srgbClr val="00A19B"/>
                </a:solidFill>
                <a:latin typeface="Arial"/>
                <a:ea typeface="ＭＳ Ｐゴシック"/>
                <a:cs typeface="Arial"/>
              </a:rPr>
              <a:t>Understand</a:t>
            </a:r>
            <a:r>
              <a:rPr lang="en-GB" sz="2000">
                <a:solidFill>
                  <a:prstClr val="black"/>
                </a:solidFill>
                <a:latin typeface="Arial"/>
                <a:ea typeface="ＭＳ Ｐゴシック"/>
                <a:cs typeface="Arial"/>
              </a:rPr>
              <a:t> the value of maintaining an asset inventory for managing site-level biodiversity</a:t>
            </a:r>
            <a:endParaRPr lang="en-GB">
              <a:solidFill>
                <a:prstClr val="black"/>
              </a:solidFill>
            </a:endParaRPr>
          </a:p>
          <a:p>
            <a:pPr defTabSz="368135" fontAlgn="base">
              <a:lnSpc>
                <a:spcPct val="264550"/>
              </a:lnSpc>
              <a:spcBef>
                <a:spcPts val="1200"/>
              </a:spcBef>
              <a:spcAft>
                <a:spcPct val="0"/>
              </a:spcAft>
              <a:defRPr/>
            </a:pPr>
            <a:endParaRPr lang="en-GB" sz="1400">
              <a:solidFill>
                <a:prstClr val="black"/>
              </a:solidFill>
              <a:latin typeface="Arial"/>
              <a:ea typeface="Calibri" panose="020F0502020204030204" pitchFamily="34" charset="0"/>
              <a:cs typeface="Arial"/>
            </a:endParaRPr>
          </a:p>
        </p:txBody>
      </p:sp>
      <p:sp>
        <p:nvSpPr>
          <p:cNvPr id="7" name="TextBox 6">
            <a:extLst>
              <a:ext uri="{FF2B5EF4-FFF2-40B4-BE49-F238E27FC236}">
                <a16:creationId xmlns:a16="http://schemas.microsoft.com/office/drawing/2014/main" id="{5287BC7F-A152-7C65-6F86-B3E623DADAAF}"/>
              </a:ext>
            </a:extLst>
          </p:cNvPr>
          <p:cNvSpPr txBox="1"/>
          <p:nvPr/>
        </p:nvSpPr>
        <p:spPr>
          <a:xfrm>
            <a:off x="720876" y="4131734"/>
            <a:ext cx="1267581" cy="3924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950">
                <a:latin typeface="Arial"/>
                <a:cs typeface="Arial"/>
              </a:rPr>
              <a:t>​</a:t>
            </a:r>
            <a:endParaRPr lang="en-GB"/>
          </a:p>
        </p:txBody>
      </p:sp>
      <p:sp>
        <p:nvSpPr>
          <p:cNvPr id="11" name="Text Placeholder 1">
            <a:extLst>
              <a:ext uri="{FF2B5EF4-FFF2-40B4-BE49-F238E27FC236}">
                <a16:creationId xmlns:a16="http://schemas.microsoft.com/office/drawing/2014/main" id="{7D7BA557-8B94-67A9-61EC-3CB062A1034D}"/>
              </a:ext>
            </a:extLst>
          </p:cNvPr>
          <p:cNvSpPr txBox="1">
            <a:spLocks/>
          </p:cNvSpPr>
          <p:nvPr/>
        </p:nvSpPr>
        <p:spPr>
          <a:xfrm>
            <a:off x="2088357" y="801785"/>
            <a:ext cx="8437190" cy="625729"/>
          </a:xfrm>
          <a:prstGeom prst="rect">
            <a:avLst/>
          </a:prstGeom>
        </p:spPr>
        <p:txBody>
          <a:bodyPr vert="horz" lIns="0" tIns="0" rIns="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500" b="0" kern="1200">
                <a:solidFill>
                  <a:srgbClr val="118E7D"/>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Objectives</a:t>
            </a:r>
            <a:endParaRPr lang="en-US"/>
          </a:p>
        </p:txBody>
      </p:sp>
      <p:pic>
        <p:nvPicPr>
          <p:cNvPr id="3" name="Picture 2" descr="A bald eagle flying over a nest&#10;&#10;Description automatically generated">
            <a:extLst>
              <a:ext uri="{FF2B5EF4-FFF2-40B4-BE49-F238E27FC236}">
                <a16:creationId xmlns:a16="http://schemas.microsoft.com/office/drawing/2014/main" id="{6F112242-F2C1-F2BF-CC4A-8467AFBE039D}"/>
              </a:ext>
            </a:extLst>
          </p:cNvPr>
          <p:cNvPicPr>
            <a:picLocks noChangeAspect="1"/>
          </p:cNvPicPr>
          <p:nvPr/>
        </p:nvPicPr>
        <p:blipFill rotWithShape="1">
          <a:blip r:embed="rId3"/>
          <a:srcRect r="13179" b="23085"/>
          <a:stretch/>
        </p:blipFill>
        <p:spPr>
          <a:xfrm>
            <a:off x="8771915" y="3429000"/>
            <a:ext cx="3507264" cy="3113631"/>
          </a:xfrm>
          <a:prstGeom prst="rect">
            <a:avLst/>
          </a:prstGeom>
        </p:spPr>
      </p:pic>
      <p:sp>
        <p:nvSpPr>
          <p:cNvPr id="16" name="Graphic 21">
            <a:extLst>
              <a:ext uri="{FF2B5EF4-FFF2-40B4-BE49-F238E27FC236}">
                <a16:creationId xmlns:a16="http://schemas.microsoft.com/office/drawing/2014/main" id="{26A6D0EF-9BB3-184C-EFB5-5F8A02F35BD9}"/>
              </a:ext>
            </a:extLst>
          </p:cNvPr>
          <p:cNvSpPr/>
          <p:nvPr/>
        </p:nvSpPr>
        <p:spPr>
          <a:xfrm>
            <a:off x="8700437" y="3429000"/>
            <a:ext cx="2527602" cy="2695143"/>
          </a:xfrm>
          <a:custGeom>
            <a:avLst/>
            <a:gdLst>
              <a:gd name="connsiteX0" fmla="*/ 113518 w 3132364"/>
              <a:gd name="connsiteY0" fmla="*/ 3275715 h 3275715"/>
              <a:gd name="connsiteX1" fmla="*/ 0 w 3132364"/>
              <a:gd name="connsiteY1" fmla="*/ 2524954 h 3275715"/>
              <a:gd name="connsiteX2" fmla="*/ 2524828 w 3132364"/>
              <a:gd name="connsiteY2" fmla="*/ 0 h 3275715"/>
              <a:gd name="connsiteX3" fmla="*/ 3132364 w 3132364"/>
              <a:gd name="connsiteY3" fmla="*/ 73572 h 3275715"/>
            </a:gdLst>
            <a:ahLst/>
            <a:cxnLst>
              <a:cxn ang="0">
                <a:pos x="connsiteX0" y="connsiteY0"/>
              </a:cxn>
              <a:cxn ang="0">
                <a:pos x="connsiteX1" y="connsiteY1"/>
              </a:cxn>
              <a:cxn ang="0">
                <a:pos x="connsiteX2" y="connsiteY2"/>
              </a:cxn>
              <a:cxn ang="0">
                <a:pos x="connsiteX3" y="connsiteY3"/>
              </a:cxn>
            </a:cxnLst>
            <a:rect l="l" t="t" r="r" b="b"/>
            <a:pathLst>
              <a:path w="3132364" h="3275715">
                <a:moveTo>
                  <a:pt x="113518" y="3275715"/>
                </a:moveTo>
                <a:cubicBezTo>
                  <a:pt x="39693" y="3038566"/>
                  <a:pt x="0" y="2786374"/>
                  <a:pt x="0" y="2524954"/>
                </a:cubicBezTo>
                <a:cubicBezTo>
                  <a:pt x="0" y="1130376"/>
                  <a:pt x="1130377" y="0"/>
                  <a:pt x="2524828" y="0"/>
                </a:cubicBezTo>
                <a:cubicBezTo>
                  <a:pt x="2734293" y="0"/>
                  <a:pt x="2937816" y="25535"/>
                  <a:pt x="3132364" y="73572"/>
                </a:cubicBezTo>
              </a:path>
            </a:pathLst>
          </a:custGeom>
          <a:noFill/>
          <a:ln w="265461" cap="rnd">
            <a:solidFill>
              <a:srgbClr val="92D050"/>
            </a:solidFill>
            <a:prstDash val="solid"/>
            <a:miter/>
          </a:ln>
        </p:spPr>
        <p:txBody>
          <a:bodyPr lIns="91440" tIns="45720" rIns="91440" bIns="45720" rtlCol="0" anchor="ctr"/>
          <a:lstStyle/>
          <a:p>
            <a:endParaRPr lang="en-GB">
              <a:solidFill>
                <a:srgbClr val="00A19B"/>
              </a:solidFill>
            </a:endParaRPr>
          </a:p>
        </p:txBody>
      </p:sp>
    </p:spTree>
    <p:extLst>
      <p:ext uri="{BB962C8B-B14F-4D97-AF65-F5344CB8AC3E}">
        <p14:creationId xmlns:p14="http://schemas.microsoft.com/office/powerpoint/2010/main" val="3249216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F4D923F-341F-831D-CA43-F4F21A0CDD13}"/>
              </a:ext>
            </a:extLst>
          </p:cNvPr>
          <p:cNvSpPr txBox="1"/>
          <p:nvPr/>
        </p:nvSpPr>
        <p:spPr>
          <a:xfrm>
            <a:off x="843957" y="2500430"/>
            <a:ext cx="2788229" cy="2554521"/>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defTabSz="368135">
              <a:spcBef>
                <a:spcPct val="0"/>
              </a:spcBef>
              <a:spcAft>
                <a:spcPct val="0"/>
              </a:spcAft>
              <a:defRPr/>
            </a:pPr>
            <a:r>
              <a:rPr lang="en-GB" sz="2000">
                <a:solidFill>
                  <a:prstClr val="black"/>
                </a:solidFill>
                <a:latin typeface="Arial"/>
                <a:ea typeface="ＭＳ Ｐゴシック"/>
                <a:cs typeface="Arial"/>
              </a:rPr>
              <a:t>A list of the ecosystem types present at a business' location of operations and recording the </a:t>
            </a:r>
            <a:r>
              <a:rPr lang="en-GB" sz="2000" b="1">
                <a:solidFill>
                  <a:prstClr val="black"/>
                </a:solidFill>
                <a:latin typeface="Arial"/>
                <a:ea typeface="ＭＳ Ｐゴシック"/>
                <a:cs typeface="Arial"/>
              </a:rPr>
              <a:t>extent and condition of these ecosystem types.</a:t>
            </a:r>
            <a:endParaRPr lang="en-GB" sz="2000" b="1">
              <a:solidFill>
                <a:prstClr val="black"/>
              </a:solidFill>
              <a:latin typeface="Arial"/>
              <a:ea typeface="Calibri" panose="020F0502020204030204" pitchFamily="34" charset="0"/>
              <a:cs typeface="Arial"/>
            </a:endParaRPr>
          </a:p>
        </p:txBody>
      </p:sp>
      <p:pic>
        <p:nvPicPr>
          <p:cNvPr id="3" name="Graphic 2" descr="Checklist with solid fill">
            <a:extLst>
              <a:ext uri="{FF2B5EF4-FFF2-40B4-BE49-F238E27FC236}">
                <a16:creationId xmlns:a16="http://schemas.microsoft.com/office/drawing/2014/main" id="{BF625F6C-C9B2-535B-4778-511E544A47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81175" y="1447800"/>
            <a:ext cx="914400" cy="914400"/>
          </a:xfrm>
          <a:prstGeom prst="rect">
            <a:avLst/>
          </a:prstGeom>
        </p:spPr>
      </p:pic>
      <p:sp>
        <p:nvSpPr>
          <p:cNvPr id="6" name="TextBox 5">
            <a:extLst>
              <a:ext uri="{FF2B5EF4-FFF2-40B4-BE49-F238E27FC236}">
                <a16:creationId xmlns:a16="http://schemas.microsoft.com/office/drawing/2014/main" id="{133789F4-4312-6070-11AA-6858B0ED1E25}"/>
              </a:ext>
            </a:extLst>
          </p:cNvPr>
          <p:cNvSpPr txBox="1"/>
          <p:nvPr/>
        </p:nvSpPr>
        <p:spPr>
          <a:xfrm>
            <a:off x="4505324" y="2505075"/>
            <a:ext cx="3190875"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Arial"/>
                <a:cs typeface="Arial"/>
              </a:rPr>
              <a:t>The asset inventory reflects the </a:t>
            </a:r>
            <a:r>
              <a:rPr lang="en-US" sz="2000" b="1">
                <a:latin typeface="Arial"/>
                <a:cs typeface="Arial"/>
              </a:rPr>
              <a:t>standing stock </a:t>
            </a:r>
            <a:r>
              <a:rPr lang="en-US" sz="2000">
                <a:latin typeface="Arial"/>
                <a:cs typeface="Arial"/>
              </a:rPr>
              <a:t>of condition and </a:t>
            </a:r>
            <a:r>
              <a:rPr lang="en-US" sz="2000" b="1">
                <a:latin typeface="Arial"/>
                <a:cs typeface="Arial"/>
              </a:rPr>
              <a:t>what has been lost</a:t>
            </a:r>
            <a:r>
              <a:rPr lang="en-US" sz="2000">
                <a:latin typeface="Arial"/>
                <a:cs typeface="Arial"/>
              </a:rPr>
              <a:t>. The baseline set by the business can be used to account for periodic changes in this stock, including being able to account for improvements in condition. </a:t>
            </a:r>
          </a:p>
        </p:txBody>
      </p:sp>
      <p:sp>
        <p:nvSpPr>
          <p:cNvPr id="7" name="TextBox 6">
            <a:extLst>
              <a:ext uri="{FF2B5EF4-FFF2-40B4-BE49-F238E27FC236}">
                <a16:creationId xmlns:a16="http://schemas.microsoft.com/office/drawing/2014/main" id="{4C2B71E0-46FD-97B4-4666-A18ED1BAB559}"/>
              </a:ext>
            </a:extLst>
          </p:cNvPr>
          <p:cNvSpPr txBox="1"/>
          <p:nvPr/>
        </p:nvSpPr>
        <p:spPr>
          <a:xfrm>
            <a:off x="8648699" y="2505074"/>
            <a:ext cx="2667000"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Arial"/>
                <a:cs typeface="Arial"/>
              </a:rPr>
              <a:t>Maintaining an asset inventory of individual ecosystem types, rather than broad biomes, is necessary for </a:t>
            </a:r>
            <a:r>
              <a:rPr lang="en-US" sz="2000" b="1">
                <a:latin typeface="Arial"/>
                <a:cs typeface="Arial"/>
              </a:rPr>
              <a:t>achieving ecological equivalency.</a:t>
            </a:r>
            <a:r>
              <a:rPr lang="en-US" sz="2000">
                <a:latin typeface="Arial"/>
                <a:cs typeface="Arial"/>
              </a:rPr>
              <a:t> </a:t>
            </a:r>
          </a:p>
        </p:txBody>
      </p:sp>
      <p:pic>
        <p:nvPicPr>
          <p:cNvPr id="8" name="Graphic 7" descr="Wave with solid fill">
            <a:extLst>
              <a:ext uri="{FF2B5EF4-FFF2-40B4-BE49-F238E27FC236}">
                <a16:creationId xmlns:a16="http://schemas.microsoft.com/office/drawing/2014/main" id="{B83D9752-CF6D-BD2E-0AAD-3ED268470AD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38800" y="1447800"/>
            <a:ext cx="914400" cy="914400"/>
          </a:xfrm>
          <a:prstGeom prst="rect">
            <a:avLst/>
          </a:prstGeom>
        </p:spPr>
      </p:pic>
      <p:pic>
        <p:nvPicPr>
          <p:cNvPr id="10" name="Graphic 9" descr="Forest scene with solid fill">
            <a:extLst>
              <a:ext uri="{FF2B5EF4-FFF2-40B4-BE49-F238E27FC236}">
                <a16:creationId xmlns:a16="http://schemas.microsoft.com/office/drawing/2014/main" id="{7C3A41E0-01F4-11FB-F774-5B31AF2747E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525000" y="1447800"/>
            <a:ext cx="914400" cy="914400"/>
          </a:xfrm>
          <a:prstGeom prst="rect">
            <a:avLst/>
          </a:prstGeom>
        </p:spPr>
      </p:pic>
      <p:sp>
        <p:nvSpPr>
          <p:cNvPr id="12" name="Text Placeholder 1">
            <a:extLst>
              <a:ext uri="{FF2B5EF4-FFF2-40B4-BE49-F238E27FC236}">
                <a16:creationId xmlns:a16="http://schemas.microsoft.com/office/drawing/2014/main" id="{3E44D3DA-B38A-57A2-1A6E-51819B5DD01A}"/>
              </a:ext>
            </a:extLst>
          </p:cNvPr>
          <p:cNvSpPr txBox="1">
            <a:spLocks/>
          </p:cNvSpPr>
          <p:nvPr/>
        </p:nvSpPr>
        <p:spPr>
          <a:xfrm>
            <a:off x="2088358" y="801785"/>
            <a:ext cx="8437190" cy="625729"/>
          </a:xfrm>
          <a:prstGeom prst="rect">
            <a:avLst/>
          </a:prstGeom>
        </p:spPr>
        <p:txBody>
          <a:bodyPr vert="horz" lIns="0" tIns="0" rIns="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500" b="0" kern="1200">
                <a:solidFill>
                  <a:srgbClr val="118E7D"/>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rgbClr val="00A19B"/>
                </a:solidFill>
              </a:rPr>
              <a:t>Ecosystem asset inventory</a:t>
            </a:r>
            <a:endParaRPr lang="en-US">
              <a:solidFill>
                <a:srgbClr val="00A19B"/>
              </a:solidFill>
            </a:endParaRPr>
          </a:p>
        </p:txBody>
      </p:sp>
    </p:spTree>
    <p:extLst>
      <p:ext uri="{BB962C8B-B14F-4D97-AF65-F5344CB8AC3E}">
        <p14:creationId xmlns:p14="http://schemas.microsoft.com/office/powerpoint/2010/main" val="2665629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235B19E6-B273-95C0-F9BE-1201E4E40CA6}"/>
              </a:ext>
            </a:extLst>
          </p:cNvPr>
          <p:cNvSpPr/>
          <p:nvPr/>
        </p:nvSpPr>
        <p:spPr>
          <a:xfrm>
            <a:off x="663038" y="1929740"/>
            <a:ext cx="3018311" cy="2998519"/>
          </a:xfrm>
          <a:prstGeom prst="ellipse">
            <a:avLst/>
          </a:prstGeom>
          <a:solidFill>
            <a:schemeClr val="bg2"/>
          </a:solidFill>
          <a:ln>
            <a:solidFill>
              <a:srgbClr val="00A19B"/>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solidFill>
                  <a:schemeClr val="tx1"/>
                </a:solidFill>
              </a:rPr>
              <a:t>Calculating biodiversity footprints and reporting position and performance statements</a:t>
            </a:r>
            <a:endParaRPr lang="en-US" b="1">
              <a:solidFill>
                <a:schemeClr val="tx1"/>
              </a:solidFill>
            </a:endParaRPr>
          </a:p>
        </p:txBody>
      </p:sp>
      <p:sp>
        <p:nvSpPr>
          <p:cNvPr id="5" name="Oval 4">
            <a:extLst>
              <a:ext uri="{FF2B5EF4-FFF2-40B4-BE49-F238E27FC236}">
                <a16:creationId xmlns:a16="http://schemas.microsoft.com/office/drawing/2014/main" id="{97E0B781-579F-B59E-99AB-F2DD00FB6024}"/>
              </a:ext>
            </a:extLst>
          </p:cNvPr>
          <p:cNvSpPr/>
          <p:nvPr/>
        </p:nvSpPr>
        <p:spPr>
          <a:xfrm>
            <a:off x="4475993" y="1929483"/>
            <a:ext cx="3018311" cy="2998519"/>
          </a:xfrm>
          <a:prstGeom prst="ellipse">
            <a:avLst/>
          </a:prstGeom>
          <a:solidFill>
            <a:schemeClr val="bg2"/>
          </a:solidFill>
          <a:ln>
            <a:solidFill>
              <a:srgbClr val="00A19B"/>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chemeClr val="tx1"/>
                </a:solidFill>
              </a:rPr>
              <a:t>Supporting valuation to inform management decisions and understand risks and opportunities</a:t>
            </a:r>
          </a:p>
        </p:txBody>
      </p:sp>
      <p:sp>
        <p:nvSpPr>
          <p:cNvPr id="6" name="Oval 5">
            <a:extLst>
              <a:ext uri="{FF2B5EF4-FFF2-40B4-BE49-F238E27FC236}">
                <a16:creationId xmlns:a16="http://schemas.microsoft.com/office/drawing/2014/main" id="{C2A476A7-2DFE-9E3C-2BCD-20447C278A21}"/>
              </a:ext>
            </a:extLst>
          </p:cNvPr>
          <p:cNvSpPr/>
          <p:nvPr/>
        </p:nvSpPr>
        <p:spPr>
          <a:xfrm>
            <a:off x="8253991" y="1926398"/>
            <a:ext cx="3018311" cy="2998519"/>
          </a:xfrm>
          <a:prstGeom prst="ellipse">
            <a:avLst/>
          </a:prstGeom>
          <a:solidFill>
            <a:schemeClr val="bg2"/>
          </a:solidFill>
          <a:ln>
            <a:solidFill>
              <a:srgbClr val="00A19B"/>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chemeClr val="tx1"/>
                </a:solidFill>
              </a:rPr>
              <a:t>Gathering data that can be used to underpin indicators for nature-related  reporting</a:t>
            </a:r>
            <a:endParaRPr lang="en-US">
              <a:solidFill>
                <a:schemeClr val="tx1"/>
              </a:solidFill>
            </a:endParaRPr>
          </a:p>
        </p:txBody>
      </p:sp>
      <p:sp>
        <p:nvSpPr>
          <p:cNvPr id="10" name="TextBox 9">
            <a:extLst>
              <a:ext uri="{FF2B5EF4-FFF2-40B4-BE49-F238E27FC236}">
                <a16:creationId xmlns:a16="http://schemas.microsoft.com/office/drawing/2014/main" id="{6B96469D-21AC-D579-60D8-44C00CB56358}"/>
              </a:ext>
            </a:extLst>
          </p:cNvPr>
          <p:cNvSpPr txBox="1"/>
          <p:nvPr/>
        </p:nvSpPr>
        <p:spPr>
          <a:xfrm>
            <a:off x="1255466" y="5232457"/>
            <a:ext cx="183321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We will touch on this in part 3!</a:t>
            </a:r>
          </a:p>
        </p:txBody>
      </p:sp>
      <p:sp>
        <p:nvSpPr>
          <p:cNvPr id="9" name="Text Placeholder 1">
            <a:extLst>
              <a:ext uri="{FF2B5EF4-FFF2-40B4-BE49-F238E27FC236}">
                <a16:creationId xmlns:a16="http://schemas.microsoft.com/office/drawing/2014/main" id="{563DB63B-50A7-0DCA-BFBE-3A4DFE5D7CC9}"/>
              </a:ext>
            </a:extLst>
          </p:cNvPr>
          <p:cNvSpPr txBox="1">
            <a:spLocks/>
          </p:cNvSpPr>
          <p:nvPr/>
        </p:nvSpPr>
        <p:spPr>
          <a:xfrm>
            <a:off x="2088358" y="801785"/>
            <a:ext cx="8437190" cy="625729"/>
          </a:xfrm>
          <a:prstGeom prst="rect">
            <a:avLst/>
          </a:prstGeom>
        </p:spPr>
        <p:txBody>
          <a:bodyPr vert="horz" lIns="0" tIns="0" rIns="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500" b="0" kern="1200">
                <a:solidFill>
                  <a:srgbClr val="118E7D"/>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rgbClr val="00A19B"/>
                </a:solidFill>
              </a:rPr>
              <a:t>What can asset inventories be used for?</a:t>
            </a:r>
            <a:endParaRPr lang="en-US"/>
          </a:p>
        </p:txBody>
      </p:sp>
    </p:spTree>
    <p:extLst>
      <p:ext uri="{BB962C8B-B14F-4D97-AF65-F5344CB8AC3E}">
        <p14:creationId xmlns:p14="http://schemas.microsoft.com/office/powerpoint/2010/main" val="323983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AB8F446-2010-C597-C359-E9303AC8929F}"/>
              </a:ext>
            </a:extLst>
          </p:cNvPr>
          <p:cNvSpPr>
            <a:spLocks noGrp="1"/>
          </p:cNvSpPr>
          <p:nvPr>
            <p:ph type="body" sz="quarter" idx="12"/>
          </p:nvPr>
        </p:nvSpPr>
        <p:spPr>
          <a:xfrm>
            <a:off x="7792423" y="1524769"/>
            <a:ext cx="3842522" cy="664029"/>
          </a:xfrm>
        </p:spPr>
        <p:txBody>
          <a:bodyPr vert="horz" wrap="square" lIns="0" tIns="0" rIns="91440" bIns="45720" rtlCol="0" anchor="t">
            <a:noAutofit/>
          </a:bodyPr>
          <a:lstStyle/>
          <a:p>
            <a:pPr marL="342900" indent="-342900">
              <a:buChar char="•"/>
            </a:pPr>
            <a:r>
              <a:rPr lang="en-GB"/>
              <a:t>Asset inventories can be compiled on different scales of granularity using the IUCN's six-level </a:t>
            </a:r>
            <a:r>
              <a:rPr lang="en-GB" b="1"/>
              <a:t>Global Ecosystem Typology (GET) </a:t>
            </a:r>
          </a:p>
          <a:p>
            <a:pPr marL="342900" indent="-342900">
              <a:buChar char="•"/>
            </a:pPr>
            <a:r>
              <a:rPr lang="en-GB"/>
              <a:t>By using the finest detail, </a:t>
            </a:r>
            <a:r>
              <a:rPr lang="en-GB" b="1"/>
              <a:t>"ecosystem types", </a:t>
            </a:r>
            <a:r>
              <a:rPr lang="en-GB"/>
              <a:t>companies can</a:t>
            </a:r>
            <a:r>
              <a:rPr lang="en-GB" b="1"/>
              <a:t> better </a:t>
            </a:r>
            <a:r>
              <a:rPr lang="en-GB"/>
              <a:t>understand the changes in diversity of ecosystems within their area of operation </a:t>
            </a:r>
          </a:p>
        </p:txBody>
      </p:sp>
      <p:sp>
        <p:nvSpPr>
          <p:cNvPr id="3" name="TextBox 2">
            <a:extLst>
              <a:ext uri="{FF2B5EF4-FFF2-40B4-BE49-F238E27FC236}">
                <a16:creationId xmlns:a16="http://schemas.microsoft.com/office/drawing/2014/main" id="{01E31FD0-8266-AE25-22EB-053634803D7E}"/>
              </a:ext>
            </a:extLst>
          </p:cNvPr>
          <p:cNvSpPr txBox="1"/>
          <p:nvPr/>
        </p:nvSpPr>
        <p:spPr>
          <a:xfrm>
            <a:off x="7792423" y="6056215"/>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hlinkClick r:id="rId3"/>
              </a:rPr>
              <a:t>Source: IUCN Global Ecosystem Typology - resource | IUCN</a:t>
            </a:r>
            <a:endParaRPr lang="en-US" sz="1400"/>
          </a:p>
        </p:txBody>
      </p:sp>
      <p:pic>
        <p:nvPicPr>
          <p:cNvPr id="6" name="Picture 5" descr="A diagram of different types of organisms&#10;&#10;Description automatically generated">
            <a:extLst>
              <a:ext uri="{FF2B5EF4-FFF2-40B4-BE49-F238E27FC236}">
                <a16:creationId xmlns:a16="http://schemas.microsoft.com/office/drawing/2014/main" id="{26AA3D55-0504-8271-06F1-F7C7DD89E4CE}"/>
              </a:ext>
            </a:extLst>
          </p:cNvPr>
          <p:cNvPicPr>
            <a:picLocks noChangeAspect="1"/>
          </p:cNvPicPr>
          <p:nvPr/>
        </p:nvPicPr>
        <p:blipFill>
          <a:blip r:embed="rId4"/>
          <a:stretch>
            <a:fillRect/>
          </a:stretch>
        </p:blipFill>
        <p:spPr>
          <a:xfrm>
            <a:off x="179765" y="1379311"/>
            <a:ext cx="7429803" cy="5066998"/>
          </a:xfrm>
          <a:prstGeom prst="rect">
            <a:avLst/>
          </a:prstGeom>
        </p:spPr>
      </p:pic>
      <p:sp>
        <p:nvSpPr>
          <p:cNvPr id="9" name="Text Placeholder 1">
            <a:extLst>
              <a:ext uri="{FF2B5EF4-FFF2-40B4-BE49-F238E27FC236}">
                <a16:creationId xmlns:a16="http://schemas.microsoft.com/office/drawing/2014/main" id="{7CA7A5D4-C2B9-4BCE-1E89-96A40AC96406}"/>
              </a:ext>
            </a:extLst>
          </p:cNvPr>
          <p:cNvSpPr txBox="1">
            <a:spLocks/>
          </p:cNvSpPr>
          <p:nvPr/>
        </p:nvSpPr>
        <p:spPr>
          <a:xfrm>
            <a:off x="2088358" y="801785"/>
            <a:ext cx="8437190" cy="625729"/>
          </a:xfrm>
          <a:prstGeom prst="rect">
            <a:avLst/>
          </a:prstGeom>
        </p:spPr>
        <p:txBody>
          <a:bodyPr vert="horz" lIns="0" tIns="0" rIns="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500" b="0" kern="1200">
                <a:solidFill>
                  <a:srgbClr val="118E7D"/>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rgbClr val="00A19B"/>
                </a:solidFill>
              </a:rPr>
              <a:t>Scales of granularity</a:t>
            </a:r>
            <a:endParaRPr lang="en-US"/>
          </a:p>
        </p:txBody>
      </p:sp>
    </p:spTree>
    <p:extLst>
      <p:ext uri="{BB962C8B-B14F-4D97-AF65-F5344CB8AC3E}">
        <p14:creationId xmlns:p14="http://schemas.microsoft.com/office/powerpoint/2010/main" val="2546838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7C91B4-ADCF-30E1-D8F2-DC082B4C017A}"/>
              </a:ext>
            </a:extLst>
          </p:cNvPr>
          <p:cNvSpPr>
            <a:spLocks noGrp="1"/>
          </p:cNvSpPr>
          <p:nvPr>
            <p:ph type="body" sz="quarter" idx="10"/>
          </p:nvPr>
        </p:nvSpPr>
        <p:spPr>
          <a:xfrm>
            <a:off x="2091426" y="792578"/>
            <a:ext cx="8437190" cy="625729"/>
          </a:xfrm>
        </p:spPr>
        <p:txBody>
          <a:bodyPr vert="horz" lIns="0" tIns="0" rIns="0" bIns="45720" rtlCol="0" anchor="t">
            <a:noAutofit/>
          </a:bodyPr>
          <a:lstStyle/>
          <a:p>
            <a:r>
              <a:rPr lang="en-GB">
                <a:solidFill>
                  <a:srgbClr val="00A19B"/>
                </a:solidFill>
              </a:rPr>
              <a:t>Additional information</a:t>
            </a:r>
            <a:endParaRPr lang="en-US">
              <a:solidFill>
                <a:srgbClr val="00A19B"/>
              </a:solidFill>
            </a:endParaRPr>
          </a:p>
        </p:txBody>
      </p:sp>
      <p:sp>
        <p:nvSpPr>
          <p:cNvPr id="4" name="Text Placeholder 3">
            <a:extLst>
              <a:ext uri="{FF2B5EF4-FFF2-40B4-BE49-F238E27FC236}">
                <a16:creationId xmlns:a16="http://schemas.microsoft.com/office/drawing/2014/main" id="{2AB8F446-2010-C597-C359-E9303AC8929F}"/>
              </a:ext>
            </a:extLst>
          </p:cNvPr>
          <p:cNvSpPr>
            <a:spLocks noGrp="1"/>
          </p:cNvSpPr>
          <p:nvPr>
            <p:ph type="body" sz="quarter" idx="12"/>
          </p:nvPr>
        </p:nvSpPr>
        <p:spPr>
          <a:xfrm>
            <a:off x="414328" y="1718293"/>
            <a:ext cx="5124617" cy="664029"/>
          </a:xfrm>
        </p:spPr>
        <p:txBody>
          <a:bodyPr vert="horz" wrap="square" lIns="0" tIns="0" rIns="91440" bIns="45720" rtlCol="0" anchor="t">
            <a:noAutofit/>
          </a:bodyPr>
          <a:lstStyle/>
          <a:p>
            <a:r>
              <a:rPr lang="en-GB"/>
              <a:t>The following information can also be added onto an asset register to maximise its utility for decision making: </a:t>
            </a:r>
            <a:endParaRPr lang="en-US"/>
          </a:p>
          <a:p>
            <a:pPr marL="342900" indent="-342900">
              <a:buChar char="•"/>
            </a:pPr>
            <a:r>
              <a:rPr lang="en-GB"/>
              <a:t>Likely ecosystem services provided by the ecosystem type</a:t>
            </a:r>
          </a:p>
          <a:p>
            <a:endParaRPr lang="en-GB"/>
          </a:p>
          <a:p>
            <a:pPr marL="342900" indent="-342900">
              <a:buChar char="•"/>
            </a:pPr>
            <a:r>
              <a:rPr lang="en-GB"/>
              <a:t>Threat level of ecosystem types (IUCN Red List of Ecosystems)</a:t>
            </a:r>
          </a:p>
          <a:p>
            <a:pPr marL="342900" indent="-342900">
              <a:buChar char="•"/>
            </a:pPr>
            <a:endParaRPr lang="en-GB"/>
          </a:p>
          <a:p>
            <a:pPr marL="342900" indent="-342900">
              <a:buChar char="•"/>
            </a:pPr>
            <a:r>
              <a:rPr lang="en-GB"/>
              <a:t>Threat status of species (IUCN Red List)</a:t>
            </a:r>
          </a:p>
          <a:p>
            <a:pPr marL="342900" indent="-342900">
              <a:buChar char="•"/>
            </a:pPr>
            <a:endParaRPr lang="en-GB"/>
          </a:p>
        </p:txBody>
      </p:sp>
      <p:pic>
        <p:nvPicPr>
          <p:cNvPr id="5" name="Picture 4" descr="A bird on a branch&#10;&#10;Description automatically generated">
            <a:extLst>
              <a:ext uri="{FF2B5EF4-FFF2-40B4-BE49-F238E27FC236}">
                <a16:creationId xmlns:a16="http://schemas.microsoft.com/office/drawing/2014/main" id="{8D8673EA-5E68-1B14-2755-321C0E2ED1C1}"/>
              </a:ext>
            </a:extLst>
          </p:cNvPr>
          <p:cNvPicPr>
            <a:picLocks noChangeAspect="1"/>
          </p:cNvPicPr>
          <p:nvPr/>
        </p:nvPicPr>
        <p:blipFill>
          <a:blip r:embed="rId3"/>
          <a:stretch>
            <a:fillRect/>
          </a:stretch>
        </p:blipFill>
        <p:spPr>
          <a:xfrm>
            <a:off x="7398920" y="0"/>
            <a:ext cx="4793080" cy="6581452"/>
          </a:xfrm>
          <a:prstGeom prst="rect">
            <a:avLst/>
          </a:prstGeom>
        </p:spPr>
      </p:pic>
    </p:spTree>
    <p:extLst>
      <p:ext uri="{BB962C8B-B14F-4D97-AF65-F5344CB8AC3E}">
        <p14:creationId xmlns:p14="http://schemas.microsoft.com/office/powerpoint/2010/main" val="2268259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CA902F-3BEC-D896-7303-7AC75CACCC06}"/>
              </a:ext>
            </a:extLst>
          </p:cNvPr>
          <p:cNvSpPr>
            <a:spLocks noGrp="1"/>
          </p:cNvSpPr>
          <p:nvPr>
            <p:ph type="body" sz="quarter" idx="12"/>
          </p:nvPr>
        </p:nvSpPr>
        <p:spPr/>
        <p:txBody>
          <a:bodyPr/>
          <a:lstStyle/>
          <a:p>
            <a:r>
              <a:rPr lang="en-GB"/>
              <a:t>2.1 Compiling the asset inventory</a:t>
            </a:r>
            <a:endParaRPr lang="en-GB" sz="2800"/>
          </a:p>
        </p:txBody>
      </p:sp>
      <p:pic>
        <p:nvPicPr>
          <p:cNvPr id="5" name="Picture 4" descr="A group of rhinoceros crossing a dirt road&#10;&#10;Description automatically generated">
            <a:extLst>
              <a:ext uri="{FF2B5EF4-FFF2-40B4-BE49-F238E27FC236}">
                <a16:creationId xmlns:a16="http://schemas.microsoft.com/office/drawing/2014/main" id="{F21FC1FC-6FB5-3CB7-87EC-4C3F98D77053}"/>
              </a:ext>
            </a:extLst>
          </p:cNvPr>
          <p:cNvPicPr>
            <a:picLocks noChangeAspect="1"/>
          </p:cNvPicPr>
          <p:nvPr/>
        </p:nvPicPr>
        <p:blipFill rotWithShape="1">
          <a:blip r:embed="rId3"/>
          <a:srcRect l="-62" t="108" r="34922" b="-138"/>
          <a:stretch/>
        </p:blipFill>
        <p:spPr>
          <a:xfrm>
            <a:off x="7810858" y="-246249"/>
            <a:ext cx="4410953" cy="6632059"/>
          </a:xfrm>
          <a:prstGeom prst="rect">
            <a:avLst/>
          </a:prstGeom>
        </p:spPr>
      </p:pic>
    </p:spTree>
    <p:extLst>
      <p:ext uri="{BB962C8B-B14F-4D97-AF65-F5344CB8AC3E}">
        <p14:creationId xmlns:p14="http://schemas.microsoft.com/office/powerpoint/2010/main" val="16113439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0A8E61D-1BB1-F307-661A-7849FB00FF8E}"/>
              </a:ext>
            </a:extLst>
          </p:cNvPr>
          <p:cNvSpPr>
            <a:spLocks noGrp="1"/>
          </p:cNvSpPr>
          <p:nvPr>
            <p:ph type="body" sz="quarter" idx="10"/>
          </p:nvPr>
        </p:nvSpPr>
        <p:spPr>
          <a:xfrm>
            <a:off x="2185119" y="729214"/>
            <a:ext cx="8437190" cy="625729"/>
          </a:xfrm>
        </p:spPr>
        <p:txBody>
          <a:bodyPr vert="horz" lIns="0" tIns="0" rIns="0" bIns="45720" rtlCol="0" anchor="t">
            <a:noAutofit/>
          </a:bodyPr>
          <a:lstStyle/>
          <a:p>
            <a:r>
              <a:rPr lang="en-GB">
                <a:solidFill>
                  <a:srgbClr val="00A19B"/>
                </a:solidFill>
              </a:rPr>
              <a:t>Step 1</a:t>
            </a:r>
            <a:endParaRPr lang="en-US">
              <a:solidFill>
                <a:srgbClr val="00A19B"/>
              </a:solidFill>
            </a:endParaRPr>
          </a:p>
        </p:txBody>
      </p:sp>
      <p:sp>
        <p:nvSpPr>
          <p:cNvPr id="9" name="TextBox 8">
            <a:extLst>
              <a:ext uri="{FF2B5EF4-FFF2-40B4-BE49-F238E27FC236}">
                <a16:creationId xmlns:a16="http://schemas.microsoft.com/office/drawing/2014/main" id="{9F4D923F-341F-831D-CA43-F4F21A0CDD13}"/>
              </a:ext>
            </a:extLst>
          </p:cNvPr>
          <p:cNvSpPr txBox="1"/>
          <p:nvPr/>
        </p:nvSpPr>
        <p:spPr>
          <a:xfrm>
            <a:off x="634531" y="1497336"/>
            <a:ext cx="10057042" cy="1395742"/>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defTabSz="368135">
              <a:lnSpc>
                <a:spcPct val="144300"/>
              </a:lnSpc>
              <a:spcBef>
                <a:spcPct val="0"/>
              </a:spcBef>
              <a:spcAft>
                <a:spcPct val="0"/>
              </a:spcAft>
              <a:defRPr/>
            </a:pPr>
            <a:r>
              <a:rPr lang="en-GB">
                <a:solidFill>
                  <a:prstClr val="black"/>
                </a:solidFill>
                <a:latin typeface="Arial"/>
                <a:ea typeface="ＭＳ Ｐゴシック"/>
                <a:cs typeface="Arial"/>
              </a:rPr>
              <a:t>Determine the spatial layout of relevant ecosystem types at each site</a:t>
            </a:r>
            <a:endParaRPr lang="en-US">
              <a:solidFill>
                <a:prstClr val="black"/>
              </a:solidFill>
            </a:endParaRPr>
          </a:p>
          <a:p>
            <a:pPr defTabSz="368135">
              <a:lnSpc>
                <a:spcPct val="144300"/>
              </a:lnSpc>
              <a:spcBef>
                <a:spcPct val="0"/>
              </a:spcBef>
              <a:spcAft>
                <a:spcPct val="0"/>
              </a:spcAft>
              <a:defRPr/>
            </a:pPr>
            <a:endParaRPr lang="en-GB">
              <a:solidFill>
                <a:prstClr val="black"/>
              </a:solidFill>
              <a:latin typeface="Arial"/>
              <a:ea typeface="ＭＳ Ｐゴシック"/>
              <a:cs typeface="Arial"/>
            </a:endParaRPr>
          </a:p>
          <a:p>
            <a:pPr defTabSz="368135" fontAlgn="base">
              <a:lnSpc>
                <a:spcPct val="144300"/>
              </a:lnSpc>
              <a:spcBef>
                <a:spcPts val="1200"/>
              </a:spcBef>
              <a:spcAft>
                <a:spcPct val="0"/>
              </a:spcAft>
              <a:defRPr/>
            </a:pPr>
            <a:endParaRPr lang="en-GB" sz="1800" b="0" i="0" u="none" strike="noStrike" kern="1200" cap="none" spc="0" normalizeH="0" baseline="0" noProof="0">
              <a:ln>
                <a:noFill/>
              </a:ln>
              <a:solidFill>
                <a:prstClr val="black"/>
              </a:solidFill>
              <a:effectLst/>
              <a:uLnTx/>
              <a:uFillTx/>
              <a:latin typeface="Arial"/>
              <a:ea typeface="Calibri" panose="020F0502020204030204" pitchFamily="34" charset="0"/>
              <a:cs typeface="Arial"/>
            </a:endParaRPr>
          </a:p>
        </p:txBody>
      </p:sp>
      <p:sp>
        <p:nvSpPr>
          <p:cNvPr id="4" name="Rectangle 3">
            <a:extLst>
              <a:ext uri="{FF2B5EF4-FFF2-40B4-BE49-F238E27FC236}">
                <a16:creationId xmlns:a16="http://schemas.microsoft.com/office/drawing/2014/main" id="{6C8D3DD5-018F-F473-7A64-C9BBA77A9834}"/>
              </a:ext>
            </a:extLst>
          </p:cNvPr>
          <p:cNvSpPr/>
          <p:nvPr/>
        </p:nvSpPr>
        <p:spPr>
          <a:xfrm>
            <a:off x="4071257" y="2296885"/>
            <a:ext cx="3602181" cy="3602181"/>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5541548F-6ED4-560D-1D8F-7E7572FA8A12}"/>
              </a:ext>
            </a:extLst>
          </p:cNvPr>
          <p:cNvSpPr/>
          <p:nvPr/>
        </p:nvSpPr>
        <p:spPr>
          <a:xfrm>
            <a:off x="914400" y="3026228"/>
            <a:ext cx="2187038" cy="2869870"/>
          </a:xfrm>
          <a:prstGeom prst="roundRect">
            <a:avLst/>
          </a:prstGeom>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GB" sz="1600" b="1">
                <a:latin typeface="Arial"/>
                <a:cs typeface="Arial"/>
              </a:rPr>
              <a:t>Sites</a:t>
            </a:r>
          </a:p>
          <a:p>
            <a:pPr algn="ctr"/>
            <a:r>
              <a:rPr lang="en-GB" sz="1600">
                <a:latin typeface="Arial"/>
                <a:cs typeface="Arial"/>
              </a:rPr>
              <a:t>Site A</a:t>
            </a:r>
            <a:endParaRPr lang="en-US" sz="1600">
              <a:latin typeface="Arial"/>
              <a:cs typeface="Arial"/>
            </a:endParaRPr>
          </a:p>
          <a:p>
            <a:pPr algn="ctr"/>
            <a:r>
              <a:rPr lang="en-GB" sz="1600">
                <a:latin typeface="Arial"/>
                <a:cs typeface="Arial"/>
              </a:rPr>
              <a:t>Site B</a:t>
            </a:r>
          </a:p>
          <a:p>
            <a:pPr algn="ctr"/>
            <a:r>
              <a:rPr lang="en-GB" sz="1600">
                <a:latin typeface="Arial"/>
                <a:cs typeface="Arial"/>
              </a:rPr>
              <a:t>Site C</a:t>
            </a:r>
          </a:p>
          <a:p>
            <a:pPr algn="ctr"/>
            <a:r>
              <a:rPr lang="en-GB" sz="1600">
                <a:latin typeface="Arial"/>
                <a:cs typeface="Arial"/>
              </a:rPr>
              <a:t>Site D</a:t>
            </a:r>
          </a:p>
          <a:p>
            <a:pPr algn="ctr"/>
            <a:r>
              <a:rPr lang="en-GB" sz="1600">
                <a:latin typeface="Arial"/>
                <a:cs typeface="Arial"/>
              </a:rPr>
              <a:t>Site F</a:t>
            </a:r>
          </a:p>
        </p:txBody>
      </p:sp>
      <p:sp>
        <p:nvSpPr>
          <p:cNvPr id="8" name="Rectangle 7">
            <a:extLst>
              <a:ext uri="{FF2B5EF4-FFF2-40B4-BE49-F238E27FC236}">
                <a16:creationId xmlns:a16="http://schemas.microsoft.com/office/drawing/2014/main" id="{225CD18B-6B44-EF2D-8F79-4A9234A37D00}"/>
              </a:ext>
            </a:extLst>
          </p:cNvPr>
          <p:cNvSpPr/>
          <p:nvPr/>
        </p:nvSpPr>
        <p:spPr>
          <a:xfrm>
            <a:off x="1719943" y="4212771"/>
            <a:ext cx="613558" cy="227610"/>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Arrow Connector 10">
            <a:extLst>
              <a:ext uri="{FF2B5EF4-FFF2-40B4-BE49-F238E27FC236}">
                <a16:creationId xmlns:a16="http://schemas.microsoft.com/office/drawing/2014/main" id="{51F5B571-0594-EC4F-F5CE-CFF30E3B440B}"/>
              </a:ext>
            </a:extLst>
          </p:cNvPr>
          <p:cNvCxnSpPr/>
          <p:nvPr/>
        </p:nvCxnSpPr>
        <p:spPr>
          <a:xfrm flipV="1">
            <a:off x="2333501" y="4212771"/>
            <a:ext cx="1676400" cy="9500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2" name="Graphic 11" descr="Deciduous tree with solid fill">
            <a:extLst>
              <a:ext uri="{FF2B5EF4-FFF2-40B4-BE49-F238E27FC236}">
                <a16:creationId xmlns:a16="http://schemas.microsoft.com/office/drawing/2014/main" id="{EF5A0A29-11C4-1326-80C3-83F3D0DEF8C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41371" y="3120242"/>
            <a:ext cx="914400" cy="914400"/>
          </a:xfrm>
          <a:prstGeom prst="rect">
            <a:avLst/>
          </a:prstGeom>
        </p:spPr>
      </p:pic>
      <p:pic>
        <p:nvPicPr>
          <p:cNvPr id="13" name="Graphic 12" descr="Fir tree with solid fill">
            <a:extLst>
              <a:ext uri="{FF2B5EF4-FFF2-40B4-BE49-F238E27FC236}">
                <a16:creationId xmlns:a16="http://schemas.microsoft.com/office/drawing/2014/main" id="{E0944635-85CA-DF78-1D9A-8DD4CE3D054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43675" y="2451636"/>
            <a:ext cx="914400" cy="914400"/>
          </a:xfrm>
          <a:prstGeom prst="rect">
            <a:avLst/>
          </a:prstGeom>
        </p:spPr>
      </p:pic>
      <p:pic>
        <p:nvPicPr>
          <p:cNvPr id="14" name="Graphic 13" descr="Forest scene with solid fill">
            <a:extLst>
              <a:ext uri="{FF2B5EF4-FFF2-40B4-BE49-F238E27FC236}">
                <a16:creationId xmlns:a16="http://schemas.microsoft.com/office/drawing/2014/main" id="{360D8A76-8883-3F62-64E4-061D3691293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75069" y="4217472"/>
            <a:ext cx="914400" cy="914400"/>
          </a:xfrm>
          <a:prstGeom prst="rect">
            <a:avLst/>
          </a:prstGeom>
        </p:spPr>
      </p:pic>
      <p:sp>
        <p:nvSpPr>
          <p:cNvPr id="15" name="TextBox 14">
            <a:extLst>
              <a:ext uri="{FF2B5EF4-FFF2-40B4-BE49-F238E27FC236}">
                <a16:creationId xmlns:a16="http://schemas.microsoft.com/office/drawing/2014/main" id="{9EA0F6E2-BE5D-8CEB-86E6-5438C7B08F9B}"/>
              </a:ext>
            </a:extLst>
          </p:cNvPr>
          <p:cNvSpPr txBox="1"/>
          <p:nvPr/>
        </p:nvSpPr>
        <p:spPr>
          <a:xfrm>
            <a:off x="4201885" y="4096986"/>
            <a:ext cx="1309253" cy="6661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cs typeface="Arial"/>
              </a:rPr>
              <a:t>Ecosystem Type A</a:t>
            </a:r>
          </a:p>
        </p:txBody>
      </p:sp>
      <p:sp>
        <p:nvSpPr>
          <p:cNvPr id="16" name="TextBox 15">
            <a:extLst>
              <a:ext uri="{FF2B5EF4-FFF2-40B4-BE49-F238E27FC236}">
                <a16:creationId xmlns:a16="http://schemas.microsoft.com/office/drawing/2014/main" id="{7E880CB6-1BEA-FE5B-7A0F-DC24DEDA895E}"/>
              </a:ext>
            </a:extLst>
          </p:cNvPr>
          <p:cNvSpPr txBox="1"/>
          <p:nvPr/>
        </p:nvSpPr>
        <p:spPr>
          <a:xfrm>
            <a:off x="5745678" y="5136077"/>
            <a:ext cx="1309253" cy="6661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cs typeface="Arial"/>
              </a:rPr>
              <a:t>Ecosystem</a:t>
            </a:r>
            <a:r>
              <a:rPr lang="en-GB"/>
              <a:t> </a:t>
            </a:r>
            <a:r>
              <a:rPr lang="en-GB">
                <a:latin typeface="Arial"/>
                <a:cs typeface="Arial"/>
              </a:rPr>
              <a:t>Type C</a:t>
            </a:r>
          </a:p>
        </p:txBody>
      </p:sp>
      <p:sp>
        <p:nvSpPr>
          <p:cNvPr id="17" name="TextBox 16">
            <a:extLst>
              <a:ext uri="{FF2B5EF4-FFF2-40B4-BE49-F238E27FC236}">
                <a16:creationId xmlns:a16="http://schemas.microsoft.com/office/drawing/2014/main" id="{0FA9EE97-6C87-D059-5DD2-DEE3E349C118}"/>
              </a:ext>
            </a:extLst>
          </p:cNvPr>
          <p:cNvSpPr txBox="1"/>
          <p:nvPr/>
        </p:nvSpPr>
        <p:spPr>
          <a:xfrm>
            <a:off x="6280066" y="3433946"/>
            <a:ext cx="1309253" cy="6661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cs typeface="Arial"/>
              </a:rPr>
              <a:t>Ecosystem Type B</a:t>
            </a:r>
          </a:p>
        </p:txBody>
      </p:sp>
    </p:spTree>
    <p:extLst>
      <p:ext uri="{BB962C8B-B14F-4D97-AF65-F5344CB8AC3E}">
        <p14:creationId xmlns:p14="http://schemas.microsoft.com/office/powerpoint/2010/main" val="563484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F4D923F-341F-831D-CA43-F4F21A0CDD13}"/>
              </a:ext>
            </a:extLst>
          </p:cNvPr>
          <p:cNvSpPr txBox="1"/>
          <p:nvPr/>
        </p:nvSpPr>
        <p:spPr>
          <a:xfrm>
            <a:off x="634531" y="1358791"/>
            <a:ext cx="10057042" cy="1395742"/>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defTabSz="368135">
              <a:lnSpc>
                <a:spcPct val="144300"/>
              </a:lnSpc>
              <a:spcBef>
                <a:spcPct val="0"/>
              </a:spcBef>
              <a:spcAft>
                <a:spcPct val="0"/>
              </a:spcAft>
              <a:defRPr/>
            </a:pPr>
            <a:r>
              <a:rPr lang="en-GB">
                <a:solidFill>
                  <a:prstClr val="black"/>
                </a:solidFill>
                <a:latin typeface="Arial"/>
                <a:ea typeface="ＭＳ Ｐゴシック"/>
                <a:cs typeface="Arial"/>
              </a:rPr>
              <a:t>Ecosystem extent and condition are measured for different ecosystem types at each site</a:t>
            </a:r>
            <a:endParaRPr lang="en-US">
              <a:solidFill>
                <a:prstClr val="black"/>
              </a:solidFill>
            </a:endParaRPr>
          </a:p>
          <a:p>
            <a:pPr defTabSz="368135">
              <a:lnSpc>
                <a:spcPct val="144300"/>
              </a:lnSpc>
              <a:spcBef>
                <a:spcPct val="0"/>
              </a:spcBef>
              <a:spcAft>
                <a:spcPct val="0"/>
              </a:spcAft>
              <a:defRPr/>
            </a:pPr>
            <a:endParaRPr lang="en-GB">
              <a:solidFill>
                <a:prstClr val="black"/>
              </a:solidFill>
              <a:latin typeface="Arial"/>
              <a:ea typeface="ＭＳ Ｐゴシック"/>
              <a:cs typeface="Arial"/>
            </a:endParaRPr>
          </a:p>
          <a:p>
            <a:pPr defTabSz="368135" fontAlgn="base">
              <a:lnSpc>
                <a:spcPct val="144300"/>
              </a:lnSpc>
              <a:spcBef>
                <a:spcPts val="1200"/>
              </a:spcBef>
              <a:spcAft>
                <a:spcPct val="0"/>
              </a:spcAft>
              <a:defRPr/>
            </a:pPr>
            <a:endParaRPr lang="en-GB" sz="1800" b="0" i="0" u="none" strike="noStrike" kern="1200" cap="none" spc="0" normalizeH="0" baseline="0" noProof="0">
              <a:ln>
                <a:noFill/>
              </a:ln>
              <a:solidFill>
                <a:prstClr val="black"/>
              </a:solidFill>
              <a:effectLst/>
              <a:uLnTx/>
              <a:uFillTx/>
              <a:latin typeface="Arial"/>
              <a:ea typeface="Calibri" panose="020F0502020204030204" pitchFamily="34" charset="0"/>
              <a:cs typeface="Arial"/>
            </a:endParaRPr>
          </a:p>
        </p:txBody>
      </p:sp>
      <p:sp>
        <p:nvSpPr>
          <p:cNvPr id="5" name="TextBox 4">
            <a:extLst>
              <a:ext uri="{FF2B5EF4-FFF2-40B4-BE49-F238E27FC236}">
                <a16:creationId xmlns:a16="http://schemas.microsoft.com/office/drawing/2014/main" id="{B6AF8C39-7C0B-1115-B162-12D4AE9CB154}"/>
              </a:ext>
            </a:extLst>
          </p:cNvPr>
          <p:cNvSpPr txBox="1"/>
          <p:nvPr/>
        </p:nvSpPr>
        <p:spPr>
          <a:xfrm>
            <a:off x="8158348" y="3191494"/>
            <a:ext cx="3236024" cy="2308324"/>
          </a:xfrm>
          <a:prstGeom prst="rect">
            <a:avLst/>
          </a:prstGeom>
          <a:ln>
            <a:no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latin typeface="Arial"/>
                <a:cs typeface="Arial"/>
              </a:rPr>
              <a:t>For each ecosystem type, the ecosystem extent and condition are measured- through direct measurement where possible or inferred through levels of present pressures</a:t>
            </a:r>
          </a:p>
        </p:txBody>
      </p:sp>
      <p:sp>
        <p:nvSpPr>
          <p:cNvPr id="7" name="Rectangle: Rounded Corners 6">
            <a:extLst>
              <a:ext uri="{FF2B5EF4-FFF2-40B4-BE49-F238E27FC236}">
                <a16:creationId xmlns:a16="http://schemas.microsoft.com/office/drawing/2014/main" id="{5541548F-6ED4-560D-1D8F-7E7572FA8A12}"/>
              </a:ext>
            </a:extLst>
          </p:cNvPr>
          <p:cNvSpPr/>
          <p:nvPr/>
        </p:nvSpPr>
        <p:spPr>
          <a:xfrm>
            <a:off x="914400" y="3026228"/>
            <a:ext cx="2187038" cy="2869870"/>
          </a:xfrm>
          <a:prstGeom prst="roundRect">
            <a:avLst/>
          </a:prstGeom>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GB" sz="1600" b="1">
                <a:latin typeface="Arial"/>
                <a:cs typeface="Arial"/>
              </a:rPr>
              <a:t>Site B</a:t>
            </a:r>
            <a:endParaRPr lang="en-US" sz="1600" b="1">
              <a:latin typeface="Arial"/>
              <a:cs typeface="Arial"/>
            </a:endParaRPr>
          </a:p>
          <a:p>
            <a:pPr algn="ctr"/>
            <a:r>
              <a:rPr lang="en-GB" sz="1600">
                <a:latin typeface="Arial"/>
                <a:cs typeface="Arial"/>
              </a:rPr>
              <a:t>Ecosystem Type A</a:t>
            </a:r>
          </a:p>
          <a:p>
            <a:pPr algn="ctr"/>
            <a:r>
              <a:rPr lang="en-GB" sz="1600">
                <a:latin typeface="Arial"/>
                <a:ea typeface="+mn-lt"/>
                <a:cs typeface="+mn-lt"/>
              </a:rPr>
              <a:t>Ecosystem Type B</a:t>
            </a:r>
          </a:p>
          <a:p>
            <a:pPr algn="ctr"/>
            <a:r>
              <a:rPr lang="en-GB" sz="1600">
                <a:latin typeface="Arial"/>
                <a:ea typeface="+mn-lt"/>
                <a:cs typeface="+mn-lt"/>
              </a:rPr>
              <a:t>Ecosystem Type C</a:t>
            </a:r>
          </a:p>
        </p:txBody>
      </p:sp>
      <p:sp>
        <p:nvSpPr>
          <p:cNvPr id="8" name="Rectangle 7">
            <a:extLst>
              <a:ext uri="{FF2B5EF4-FFF2-40B4-BE49-F238E27FC236}">
                <a16:creationId xmlns:a16="http://schemas.microsoft.com/office/drawing/2014/main" id="{9573E80A-3CD7-8326-E3A7-3A39BD516C8F}"/>
              </a:ext>
            </a:extLst>
          </p:cNvPr>
          <p:cNvSpPr/>
          <p:nvPr/>
        </p:nvSpPr>
        <p:spPr>
          <a:xfrm>
            <a:off x="4005943" y="2380012"/>
            <a:ext cx="3602181" cy="3602181"/>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1" name="Rectangle 10">
            <a:extLst>
              <a:ext uri="{FF2B5EF4-FFF2-40B4-BE49-F238E27FC236}">
                <a16:creationId xmlns:a16="http://schemas.microsoft.com/office/drawing/2014/main" id="{B55D09D3-7A32-3142-9D2B-A4744D1BEDA1}"/>
              </a:ext>
            </a:extLst>
          </p:cNvPr>
          <p:cNvSpPr/>
          <p:nvPr/>
        </p:nvSpPr>
        <p:spPr>
          <a:xfrm>
            <a:off x="1056904" y="4183083"/>
            <a:ext cx="1900051" cy="277090"/>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a:extLst>
              <a:ext uri="{FF2B5EF4-FFF2-40B4-BE49-F238E27FC236}">
                <a16:creationId xmlns:a16="http://schemas.microsoft.com/office/drawing/2014/main" id="{22863EA9-D26D-93BC-AFCA-F3263C27CB3B}"/>
              </a:ext>
            </a:extLst>
          </p:cNvPr>
          <p:cNvCxnSpPr/>
          <p:nvPr/>
        </p:nvCxnSpPr>
        <p:spPr>
          <a:xfrm flipV="1">
            <a:off x="2976748" y="3826823"/>
            <a:ext cx="973777" cy="50074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6" name="Graphic 5" descr="Deciduous tree with solid fill">
            <a:extLst>
              <a:ext uri="{FF2B5EF4-FFF2-40B4-BE49-F238E27FC236}">
                <a16:creationId xmlns:a16="http://schemas.microsoft.com/office/drawing/2014/main" id="{920ECA7D-9FA1-3380-C6EE-4A2E182591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21579" y="3021281"/>
            <a:ext cx="914400" cy="914400"/>
          </a:xfrm>
          <a:prstGeom prst="rect">
            <a:avLst/>
          </a:prstGeom>
        </p:spPr>
      </p:pic>
      <p:pic>
        <p:nvPicPr>
          <p:cNvPr id="10" name="Graphic 9" descr="Deciduous tree with solid fill">
            <a:extLst>
              <a:ext uri="{FF2B5EF4-FFF2-40B4-BE49-F238E27FC236}">
                <a16:creationId xmlns:a16="http://schemas.microsoft.com/office/drawing/2014/main" id="{BE9C878A-72BC-10AA-CF6E-B512D31FB7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04955" y="2575956"/>
            <a:ext cx="914400" cy="914400"/>
          </a:xfrm>
          <a:prstGeom prst="rect">
            <a:avLst/>
          </a:prstGeom>
        </p:spPr>
      </p:pic>
      <p:pic>
        <p:nvPicPr>
          <p:cNvPr id="14" name="Graphic 13" descr="Truck with solid fill">
            <a:extLst>
              <a:ext uri="{FF2B5EF4-FFF2-40B4-BE49-F238E27FC236}">
                <a16:creationId xmlns:a16="http://schemas.microsoft.com/office/drawing/2014/main" id="{0F4AB2E8-B1D9-0844-46D3-A89F2C89D4A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10865" y="4483510"/>
            <a:ext cx="914400" cy="914400"/>
          </a:xfrm>
          <a:prstGeom prst="rect">
            <a:avLst/>
          </a:prstGeom>
        </p:spPr>
      </p:pic>
      <p:sp>
        <p:nvSpPr>
          <p:cNvPr id="15" name="Text Placeholder 1">
            <a:extLst>
              <a:ext uri="{FF2B5EF4-FFF2-40B4-BE49-F238E27FC236}">
                <a16:creationId xmlns:a16="http://schemas.microsoft.com/office/drawing/2014/main" id="{B91A24A3-55A5-4B6D-8D17-A0405D16561B}"/>
              </a:ext>
            </a:extLst>
          </p:cNvPr>
          <p:cNvSpPr>
            <a:spLocks noGrp="1"/>
          </p:cNvSpPr>
          <p:nvPr>
            <p:ph type="body" sz="quarter" idx="10"/>
          </p:nvPr>
        </p:nvSpPr>
        <p:spPr>
          <a:xfrm>
            <a:off x="2185119" y="729214"/>
            <a:ext cx="8437190" cy="625729"/>
          </a:xfrm>
        </p:spPr>
        <p:txBody>
          <a:bodyPr vert="horz" lIns="0" tIns="0" rIns="0" bIns="45720" rtlCol="0" anchor="t">
            <a:noAutofit/>
          </a:bodyPr>
          <a:lstStyle/>
          <a:p>
            <a:r>
              <a:rPr lang="en-GB">
                <a:solidFill>
                  <a:srgbClr val="00A19B"/>
                </a:solidFill>
              </a:rPr>
              <a:t>Step 2</a:t>
            </a:r>
            <a:endParaRPr lang="en-US">
              <a:solidFill>
                <a:srgbClr val="00A19B"/>
              </a:solidFill>
            </a:endParaRPr>
          </a:p>
        </p:txBody>
      </p:sp>
    </p:spTree>
    <p:extLst>
      <p:ext uri="{BB962C8B-B14F-4D97-AF65-F5344CB8AC3E}">
        <p14:creationId xmlns:p14="http://schemas.microsoft.com/office/powerpoint/2010/main" val="2777587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F4D923F-341F-831D-CA43-F4F21A0CDD13}"/>
              </a:ext>
            </a:extLst>
          </p:cNvPr>
          <p:cNvSpPr txBox="1"/>
          <p:nvPr/>
        </p:nvSpPr>
        <p:spPr>
          <a:xfrm>
            <a:off x="600412" y="1326739"/>
            <a:ext cx="10796295" cy="1395742"/>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defTabSz="368135">
              <a:lnSpc>
                <a:spcPct val="144300"/>
              </a:lnSpc>
              <a:spcBef>
                <a:spcPct val="0"/>
              </a:spcBef>
              <a:spcAft>
                <a:spcPct val="0"/>
              </a:spcAft>
              <a:defRPr/>
            </a:pPr>
            <a:r>
              <a:rPr lang="en-GB">
                <a:solidFill>
                  <a:prstClr val="black"/>
                </a:solidFill>
                <a:latin typeface="Arial"/>
                <a:ea typeface="ＭＳ Ｐゴシック"/>
                <a:cs typeface="Arial"/>
              </a:rPr>
              <a:t>Ecosystem condition and extent are measured for different ecosystem types at each site</a:t>
            </a:r>
            <a:endParaRPr lang="en-US">
              <a:solidFill>
                <a:prstClr val="black"/>
              </a:solidFill>
            </a:endParaRPr>
          </a:p>
          <a:p>
            <a:pPr defTabSz="368135">
              <a:lnSpc>
                <a:spcPct val="144300"/>
              </a:lnSpc>
              <a:spcBef>
                <a:spcPct val="0"/>
              </a:spcBef>
              <a:spcAft>
                <a:spcPct val="0"/>
              </a:spcAft>
              <a:defRPr/>
            </a:pPr>
            <a:endParaRPr lang="en-GB">
              <a:solidFill>
                <a:prstClr val="black"/>
              </a:solidFill>
              <a:latin typeface="Arial"/>
              <a:ea typeface="ＭＳ Ｐゴシック"/>
              <a:cs typeface="Arial"/>
            </a:endParaRPr>
          </a:p>
          <a:p>
            <a:pPr defTabSz="368135" fontAlgn="base">
              <a:lnSpc>
                <a:spcPct val="144300"/>
              </a:lnSpc>
              <a:spcBef>
                <a:spcPts val="1200"/>
              </a:spcBef>
              <a:spcAft>
                <a:spcPct val="0"/>
              </a:spcAft>
              <a:defRPr/>
            </a:pPr>
            <a:endParaRPr lang="en-GB" sz="1800" b="0" i="0" u="none" strike="noStrike" kern="1200" cap="none" spc="0" normalizeH="0" baseline="0" noProof="0">
              <a:ln>
                <a:noFill/>
              </a:ln>
              <a:solidFill>
                <a:prstClr val="black"/>
              </a:solidFill>
              <a:effectLst/>
              <a:uLnTx/>
              <a:uFillTx/>
              <a:latin typeface="Arial"/>
              <a:ea typeface="Calibri" panose="020F0502020204030204" pitchFamily="34" charset="0"/>
              <a:cs typeface="Arial"/>
            </a:endParaRPr>
          </a:p>
        </p:txBody>
      </p:sp>
      <p:sp>
        <p:nvSpPr>
          <p:cNvPr id="7" name="Rectangle: Rounded Corners 6">
            <a:extLst>
              <a:ext uri="{FF2B5EF4-FFF2-40B4-BE49-F238E27FC236}">
                <a16:creationId xmlns:a16="http://schemas.microsoft.com/office/drawing/2014/main" id="{5541548F-6ED4-560D-1D8F-7E7572FA8A12}"/>
              </a:ext>
            </a:extLst>
          </p:cNvPr>
          <p:cNvSpPr/>
          <p:nvPr/>
        </p:nvSpPr>
        <p:spPr>
          <a:xfrm>
            <a:off x="914400" y="3026228"/>
            <a:ext cx="2187038" cy="2869870"/>
          </a:xfrm>
          <a:prstGeom prst="roundRect">
            <a:avLst/>
          </a:prstGeom>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GB" sz="1600" b="1">
                <a:latin typeface="Arial"/>
                <a:cs typeface="Arial"/>
              </a:rPr>
              <a:t>Site B</a:t>
            </a:r>
            <a:endParaRPr lang="en-US" sz="1600" b="1">
              <a:latin typeface="Arial"/>
              <a:cs typeface="Arial"/>
            </a:endParaRPr>
          </a:p>
          <a:p>
            <a:pPr algn="ctr"/>
            <a:r>
              <a:rPr lang="en-GB" sz="1600">
                <a:latin typeface="Arial"/>
                <a:cs typeface="Arial"/>
              </a:rPr>
              <a:t>Ecosystem Type A</a:t>
            </a:r>
          </a:p>
          <a:p>
            <a:pPr algn="ctr"/>
            <a:r>
              <a:rPr lang="en-GB" sz="1600">
                <a:latin typeface="Arial"/>
                <a:ea typeface="+mn-lt"/>
                <a:cs typeface="+mn-lt"/>
              </a:rPr>
              <a:t>Ecosystem Type B</a:t>
            </a:r>
          </a:p>
          <a:p>
            <a:pPr algn="ctr"/>
            <a:r>
              <a:rPr lang="en-GB" sz="1600">
                <a:latin typeface="Arial"/>
                <a:ea typeface="+mn-lt"/>
                <a:cs typeface="+mn-lt"/>
              </a:rPr>
              <a:t>Ecosystem Type C</a:t>
            </a:r>
          </a:p>
        </p:txBody>
      </p:sp>
      <p:sp>
        <p:nvSpPr>
          <p:cNvPr id="8" name="Rectangle 7">
            <a:extLst>
              <a:ext uri="{FF2B5EF4-FFF2-40B4-BE49-F238E27FC236}">
                <a16:creationId xmlns:a16="http://schemas.microsoft.com/office/drawing/2014/main" id="{9573E80A-3CD7-8326-E3A7-3A39BD516C8F}"/>
              </a:ext>
            </a:extLst>
          </p:cNvPr>
          <p:cNvSpPr/>
          <p:nvPr/>
        </p:nvSpPr>
        <p:spPr>
          <a:xfrm>
            <a:off x="4005943" y="2380012"/>
            <a:ext cx="3602181" cy="3602181"/>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1" name="Rectangle 10">
            <a:extLst>
              <a:ext uri="{FF2B5EF4-FFF2-40B4-BE49-F238E27FC236}">
                <a16:creationId xmlns:a16="http://schemas.microsoft.com/office/drawing/2014/main" id="{B55D09D3-7A32-3142-9D2B-A4744D1BEDA1}"/>
              </a:ext>
            </a:extLst>
          </p:cNvPr>
          <p:cNvSpPr/>
          <p:nvPr/>
        </p:nvSpPr>
        <p:spPr>
          <a:xfrm>
            <a:off x="1056904" y="4183083"/>
            <a:ext cx="1900051" cy="277090"/>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a:extLst>
              <a:ext uri="{FF2B5EF4-FFF2-40B4-BE49-F238E27FC236}">
                <a16:creationId xmlns:a16="http://schemas.microsoft.com/office/drawing/2014/main" id="{22863EA9-D26D-93BC-AFCA-F3263C27CB3B}"/>
              </a:ext>
            </a:extLst>
          </p:cNvPr>
          <p:cNvCxnSpPr/>
          <p:nvPr/>
        </p:nvCxnSpPr>
        <p:spPr>
          <a:xfrm flipV="1">
            <a:off x="2976748" y="3826823"/>
            <a:ext cx="973777" cy="50074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6" name="Graphic 5" descr="Deciduous tree with solid fill">
            <a:extLst>
              <a:ext uri="{FF2B5EF4-FFF2-40B4-BE49-F238E27FC236}">
                <a16:creationId xmlns:a16="http://schemas.microsoft.com/office/drawing/2014/main" id="{920ECA7D-9FA1-3380-C6EE-4A2E182591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21579" y="3021281"/>
            <a:ext cx="914400" cy="914400"/>
          </a:xfrm>
          <a:prstGeom prst="rect">
            <a:avLst/>
          </a:prstGeom>
        </p:spPr>
      </p:pic>
      <p:pic>
        <p:nvPicPr>
          <p:cNvPr id="10" name="Graphic 9" descr="Deciduous tree with solid fill">
            <a:extLst>
              <a:ext uri="{FF2B5EF4-FFF2-40B4-BE49-F238E27FC236}">
                <a16:creationId xmlns:a16="http://schemas.microsoft.com/office/drawing/2014/main" id="{BE9C878A-72BC-10AA-CF6E-B512D31FB7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04955" y="2575956"/>
            <a:ext cx="914400" cy="914400"/>
          </a:xfrm>
          <a:prstGeom prst="rect">
            <a:avLst/>
          </a:prstGeom>
        </p:spPr>
      </p:pic>
      <p:grpSp>
        <p:nvGrpSpPr>
          <p:cNvPr id="20" name="Group 19">
            <a:extLst>
              <a:ext uri="{FF2B5EF4-FFF2-40B4-BE49-F238E27FC236}">
                <a16:creationId xmlns:a16="http://schemas.microsoft.com/office/drawing/2014/main" id="{874671C6-AFA1-AC77-C661-A49ED2AE7287}"/>
              </a:ext>
            </a:extLst>
          </p:cNvPr>
          <p:cNvGrpSpPr/>
          <p:nvPr/>
        </p:nvGrpSpPr>
        <p:grpSpPr>
          <a:xfrm>
            <a:off x="4003468" y="2043050"/>
            <a:ext cx="3606140" cy="253340"/>
            <a:chOff x="4003468" y="2043050"/>
            <a:chExt cx="3606140" cy="253340"/>
          </a:xfrm>
        </p:grpSpPr>
        <p:cxnSp>
          <p:nvCxnSpPr>
            <p:cNvPr id="15" name="Straight Arrow Connector 14">
              <a:extLst>
                <a:ext uri="{FF2B5EF4-FFF2-40B4-BE49-F238E27FC236}">
                  <a16:creationId xmlns:a16="http://schemas.microsoft.com/office/drawing/2014/main" id="{76533253-02F2-E66B-9856-4AA935F28B1E}"/>
                </a:ext>
              </a:extLst>
            </p:cNvPr>
            <p:cNvCxnSpPr/>
            <p:nvPr/>
          </p:nvCxnSpPr>
          <p:spPr>
            <a:xfrm flipV="1">
              <a:off x="4009035" y="2157475"/>
              <a:ext cx="3586347" cy="15833"/>
            </a:xfrm>
            <a:prstGeom prst="straightConnector1">
              <a:avLst/>
            </a:prstGeom>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37DA4073-F18F-149B-0504-EAF2B3507DDB}"/>
                </a:ext>
              </a:extLst>
            </p:cNvPr>
            <p:cNvCxnSpPr>
              <a:cxnSpLocks/>
            </p:cNvCxnSpPr>
            <p:nvPr/>
          </p:nvCxnSpPr>
          <p:spPr>
            <a:xfrm>
              <a:off x="7605649" y="2058883"/>
              <a:ext cx="3959" cy="201881"/>
            </a:xfrm>
            <a:prstGeom prst="straightConnector1">
              <a:avLst/>
            </a:prstGeom>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2BE2F0F5-2491-7C31-3E2B-7668F2A3EEF3}"/>
                </a:ext>
              </a:extLst>
            </p:cNvPr>
            <p:cNvCxnSpPr>
              <a:cxnSpLocks/>
            </p:cNvCxnSpPr>
            <p:nvPr/>
          </p:nvCxnSpPr>
          <p:spPr>
            <a:xfrm flipV="1">
              <a:off x="4003468" y="2043050"/>
              <a:ext cx="3959" cy="253340"/>
            </a:xfrm>
            <a:prstGeom prst="straightConnector1">
              <a:avLst/>
            </a:prstGeom>
          </p:spPr>
          <p:style>
            <a:lnRef idx="1">
              <a:schemeClr val="dk1"/>
            </a:lnRef>
            <a:fillRef idx="0">
              <a:schemeClr val="dk1"/>
            </a:fillRef>
            <a:effectRef idx="0">
              <a:schemeClr val="dk1"/>
            </a:effectRef>
            <a:fontRef idx="minor">
              <a:schemeClr val="tx1"/>
            </a:fontRef>
          </p:style>
        </p:cxnSp>
      </p:grpSp>
      <p:grpSp>
        <p:nvGrpSpPr>
          <p:cNvPr id="21" name="Group 20">
            <a:extLst>
              <a:ext uri="{FF2B5EF4-FFF2-40B4-BE49-F238E27FC236}">
                <a16:creationId xmlns:a16="http://schemas.microsoft.com/office/drawing/2014/main" id="{A93FF619-87F2-DCB9-AEC8-72C6F7A60046}"/>
              </a:ext>
            </a:extLst>
          </p:cNvPr>
          <p:cNvGrpSpPr/>
          <p:nvPr/>
        </p:nvGrpSpPr>
        <p:grpSpPr>
          <a:xfrm rot="5400000">
            <a:off x="6101442" y="4051959"/>
            <a:ext cx="3606140" cy="253340"/>
            <a:chOff x="4003468" y="2043050"/>
            <a:chExt cx="3606140" cy="253340"/>
          </a:xfrm>
        </p:grpSpPr>
        <p:cxnSp>
          <p:nvCxnSpPr>
            <p:cNvPr id="22" name="Straight Arrow Connector 21">
              <a:extLst>
                <a:ext uri="{FF2B5EF4-FFF2-40B4-BE49-F238E27FC236}">
                  <a16:creationId xmlns:a16="http://schemas.microsoft.com/office/drawing/2014/main" id="{EB2FCDAB-F3D9-F88E-21FD-D4A87F5771C7}"/>
                </a:ext>
              </a:extLst>
            </p:cNvPr>
            <p:cNvCxnSpPr>
              <a:cxnSpLocks/>
            </p:cNvCxnSpPr>
            <p:nvPr/>
          </p:nvCxnSpPr>
          <p:spPr>
            <a:xfrm flipV="1">
              <a:off x="4009035" y="2157475"/>
              <a:ext cx="3586347" cy="15833"/>
            </a:xfrm>
            <a:prstGeom prst="straightConnector1">
              <a:avLst/>
            </a:prstGeom>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FF1A199C-22D1-F29B-D746-D0E0C44491F3}"/>
                </a:ext>
              </a:extLst>
            </p:cNvPr>
            <p:cNvCxnSpPr>
              <a:cxnSpLocks/>
            </p:cNvCxnSpPr>
            <p:nvPr/>
          </p:nvCxnSpPr>
          <p:spPr>
            <a:xfrm>
              <a:off x="7605649" y="2058883"/>
              <a:ext cx="3959" cy="201881"/>
            </a:xfrm>
            <a:prstGeom prst="straightConnector1">
              <a:avLst/>
            </a:prstGeom>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93769D88-B852-E208-9B3F-72130F506ABE}"/>
                </a:ext>
              </a:extLst>
            </p:cNvPr>
            <p:cNvCxnSpPr>
              <a:cxnSpLocks/>
            </p:cNvCxnSpPr>
            <p:nvPr/>
          </p:nvCxnSpPr>
          <p:spPr>
            <a:xfrm flipV="1">
              <a:off x="4003468" y="2043050"/>
              <a:ext cx="3959" cy="253340"/>
            </a:xfrm>
            <a:prstGeom prst="straightConnector1">
              <a:avLst/>
            </a:prstGeom>
          </p:spPr>
          <p:style>
            <a:lnRef idx="1">
              <a:schemeClr val="dk1"/>
            </a:lnRef>
            <a:fillRef idx="0">
              <a:schemeClr val="dk1"/>
            </a:fillRef>
            <a:effectRef idx="0">
              <a:schemeClr val="dk1"/>
            </a:effectRef>
            <a:fontRef idx="minor">
              <a:schemeClr val="tx1"/>
            </a:fontRef>
          </p:style>
        </p:cxnSp>
      </p:grpSp>
      <p:sp>
        <p:nvSpPr>
          <p:cNvPr id="25" name="TextBox 24">
            <a:extLst>
              <a:ext uri="{FF2B5EF4-FFF2-40B4-BE49-F238E27FC236}">
                <a16:creationId xmlns:a16="http://schemas.microsoft.com/office/drawing/2014/main" id="{682A0395-85A3-99BA-B7DC-9F0B6F2799AD}"/>
              </a:ext>
            </a:extLst>
          </p:cNvPr>
          <p:cNvSpPr txBox="1"/>
          <p:nvPr/>
        </p:nvSpPr>
        <p:spPr>
          <a:xfrm>
            <a:off x="5333999" y="1860467"/>
            <a:ext cx="87085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t>2 km</a:t>
            </a:r>
            <a:endParaRPr lang="en-US" b="1"/>
          </a:p>
        </p:txBody>
      </p:sp>
      <p:sp>
        <p:nvSpPr>
          <p:cNvPr id="26" name="TextBox 25">
            <a:extLst>
              <a:ext uri="{FF2B5EF4-FFF2-40B4-BE49-F238E27FC236}">
                <a16:creationId xmlns:a16="http://schemas.microsoft.com/office/drawing/2014/main" id="{C30F7726-76E7-AF1C-BC2E-4E4B2B59F056}"/>
              </a:ext>
            </a:extLst>
          </p:cNvPr>
          <p:cNvSpPr txBox="1"/>
          <p:nvPr/>
        </p:nvSpPr>
        <p:spPr>
          <a:xfrm rot="5400000">
            <a:off x="7530934" y="3879271"/>
            <a:ext cx="1177635" cy="3792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t>3.45 km</a:t>
            </a:r>
            <a:endParaRPr lang="en-US" b="1"/>
          </a:p>
        </p:txBody>
      </p:sp>
      <p:sp>
        <p:nvSpPr>
          <p:cNvPr id="14" name="TextBox 13">
            <a:extLst>
              <a:ext uri="{FF2B5EF4-FFF2-40B4-BE49-F238E27FC236}">
                <a16:creationId xmlns:a16="http://schemas.microsoft.com/office/drawing/2014/main" id="{A79E5E99-A534-485E-440C-1CAB91651278}"/>
              </a:ext>
            </a:extLst>
          </p:cNvPr>
          <p:cNvSpPr txBox="1"/>
          <p:nvPr/>
        </p:nvSpPr>
        <p:spPr>
          <a:xfrm>
            <a:off x="8557368" y="3047291"/>
            <a:ext cx="3080492" cy="923330"/>
          </a:xfrm>
          <a:prstGeom prst="rect">
            <a:avLst/>
          </a:prstGeom>
          <a:ln>
            <a:no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latin typeface="Arial"/>
                <a:cs typeface="Segoe UI"/>
              </a:rPr>
              <a:t>Extent: </a:t>
            </a:r>
            <a:r>
              <a:rPr lang="en-GB">
                <a:latin typeface="Arial"/>
                <a:cs typeface="Segoe UI"/>
              </a:rPr>
              <a:t>690 ha</a:t>
            </a:r>
          </a:p>
          <a:p>
            <a:endParaRPr lang="en-GB">
              <a:latin typeface="Arial"/>
              <a:cs typeface="Segoe UI"/>
            </a:endParaRPr>
          </a:p>
          <a:p>
            <a:r>
              <a:rPr lang="en-GB" b="1">
                <a:latin typeface="Arial"/>
                <a:cs typeface="Segoe UI"/>
              </a:rPr>
              <a:t>Condition rating: </a:t>
            </a:r>
            <a:r>
              <a:rPr lang="en-GB">
                <a:latin typeface="Arial"/>
                <a:cs typeface="Segoe UI"/>
              </a:rPr>
              <a:t>0.5</a:t>
            </a:r>
            <a:r>
              <a:rPr lang="en-GB" b="1">
                <a:latin typeface="Arial"/>
                <a:cs typeface="Segoe UI"/>
              </a:rPr>
              <a:t> </a:t>
            </a:r>
            <a:endParaRPr lang="en-GB">
              <a:latin typeface="Arial"/>
            </a:endParaRPr>
          </a:p>
        </p:txBody>
      </p:sp>
      <p:pic>
        <p:nvPicPr>
          <p:cNvPr id="4" name="Graphic 3" descr="Truck with solid fill">
            <a:extLst>
              <a:ext uri="{FF2B5EF4-FFF2-40B4-BE49-F238E27FC236}">
                <a16:creationId xmlns:a16="http://schemas.microsoft.com/office/drawing/2014/main" id="{B0861AD8-5D34-6CC1-1F46-1C3997C7D5E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10865" y="4483510"/>
            <a:ext cx="914400" cy="914400"/>
          </a:xfrm>
          <a:prstGeom prst="rect">
            <a:avLst/>
          </a:prstGeom>
        </p:spPr>
      </p:pic>
      <p:sp>
        <p:nvSpPr>
          <p:cNvPr id="12" name="Text Placeholder 1">
            <a:extLst>
              <a:ext uri="{FF2B5EF4-FFF2-40B4-BE49-F238E27FC236}">
                <a16:creationId xmlns:a16="http://schemas.microsoft.com/office/drawing/2014/main" id="{5B6472BC-13F7-1D35-ADCE-6643DA8ABEEE}"/>
              </a:ext>
            </a:extLst>
          </p:cNvPr>
          <p:cNvSpPr>
            <a:spLocks noGrp="1"/>
          </p:cNvSpPr>
          <p:nvPr>
            <p:ph type="body" sz="quarter" idx="10"/>
          </p:nvPr>
        </p:nvSpPr>
        <p:spPr>
          <a:xfrm>
            <a:off x="2185119" y="729214"/>
            <a:ext cx="8437190" cy="625729"/>
          </a:xfrm>
        </p:spPr>
        <p:txBody>
          <a:bodyPr vert="horz" lIns="0" tIns="0" rIns="0" bIns="45720" rtlCol="0" anchor="t">
            <a:noAutofit/>
          </a:bodyPr>
          <a:lstStyle/>
          <a:p>
            <a:r>
              <a:rPr lang="en-GB">
                <a:solidFill>
                  <a:srgbClr val="00A19B"/>
                </a:solidFill>
              </a:rPr>
              <a:t>Step 2</a:t>
            </a:r>
            <a:endParaRPr lang="en-US">
              <a:solidFill>
                <a:srgbClr val="00A19B"/>
              </a:solidFill>
            </a:endParaRPr>
          </a:p>
        </p:txBody>
      </p:sp>
    </p:spTree>
    <p:extLst>
      <p:ext uri="{BB962C8B-B14F-4D97-AF65-F5344CB8AC3E}">
        <p14:creationId xmlns:p14="http://schemas.microsoft.com/office/powerpoint/2010/main" val="42659770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F4D923F-341F-831D-CA43-F4F21A0CDD13}"/>
              </a:ext>
            </a:extLst>
          </p:cNvPr>
          <p:cNvSpPr txBox="1"/>
          <p:nvPr/>
        </p:nvSpPr>
        <p:spPr>
          <a:xfrm>
            <a:off x="600412" y="1326739"/>
            <a:ext cx="10796295" cy="1794570"/>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defTabSz="368135">
              <a:lnSpc>
                <a:spcPct val="144300"/>
              </a:lnSpc>
              <a:spcBef>
                <a:spcPct val="0"/>
              </a:spcBef>
              <a:spcAft>
                <a:spcPct val="0"/>
              </a:spcAft>
              <a:defRPr/>
            </a:pPr>
            <a:r>
              <a:rPr lang="en-GB">
                <a:solidFill>
                  <a:prstClr val="black"/>
                </a:solidFill>
                <a:latin typeface="Arial"/>
                <a:ea typeface="ＭＳ Ｐゴシック"/>
                <a:cs typeface="Arial"/>
              </a:rPr>
              <a:t>Ecosystem condition and extent are recorded in the asset inventory. </a:t>
            </a:r>
            <a:r>
              <a:rPr lang="en-GB">
                <a:solidFill>
                  <a:srgbClr val="FF0000"/>
                </a:solidFill>
                <a:latin typeface="Arial"/>
                <a:ea typeface="ＭＳ Ｐゴシック"/>
                <a:cs typeface="Arial"/>
              </a:rPr>
              <a:t>The process is repeated for all ecosystem types.</a:t>
            </a:r>
            <a:endParaRPr lang="en-US">
              <a:solidFill>
                <a:prstClr val="black"/>
              </a:solidFill>
            </a:endParaRPr>
          </a:p>
          <a:p>
            <a:pPr defTabSz="368135">
              <a:lnSpc>
                <a:spcPct val="144300"/>
              </a:lnSpc>
              <a:spcBef>
                <a:spcPct val="0"/>
              </a:spcBef>
              <a:spcAft>
                <a:spcPct val="0"/>
              </a:spcAft>
              <a:defRPr/>
            </a:pPr>
            <a:endParaRPr lang="en-GB">
              <a:solidFill>
                <a:prstClr val="black"/>
              </a:solidFill>
              <a:latin typeface="Arial"/>
              <a:ea typeface="ＭＳ Ｐゴシック"/>
              <a:cs typeface="Arial"/>
            </a:endParaRPr>
          </a:p>
          <a:p>
            <a:pPr defTabSz="368135" fontAlgn="base">
              <a:lnSpc>
                <a:spcPct val="144300"/>
              </a:lnSpc>
              <a:spcBef>
                <a:spcPts val="1200"/>
              </a:spcBef>
              <a:spcAft>
                <a:spcPct val="0"/>
              </a:spcAft>
              <a:defRPr/>
            </a:pPr>
            <a:endParaRPr lang="en-GB" sz="1800" b="0" i="0" u="none" strike="noStrike" kern="1200" cap="none" spc="0" normalizeH="0" baseline="0" noProof="0">
              <a:ln>
                <a:noFill/>
              </a:ln>
              <a:solidFill>
                <a:prstClr val="black"/>
              </a:solidFill>
              <a:effectLst/>
              <a:uLnTx/>
              <a:uFillTx/>
              <a:latin typeface="Arial"/>
              <a:ea typeface="Calibri" panose="020F0502020204030204" pitchFamily="34" charset="0"/>
              <a:cs typeface="Arial"/>
            </a:endParaRPr>
          </a:p>
        </p:txBody>
      </p:sp>
      <p:sp>
        <p:nvSpPr>
          <p:cNvPr id="7" name="Rectangle: Rounded Corners 6">
            <a:extLst>
              <a:ext uri="{FF2B5EF4-FFF2-40B4-BE49-F238E27FC236}">
                <a16:creationId xmlns:a16="http://schemas.microsoft.com/office/drawing/2014/main" id="{5541548F-6ED4-560D-1D8F-7E7572FA8A12}"/>
              </a:ext>
            </a:extLst>
          </p:cNvPr>
          <p:cNvSpPr/>
          <p:nvPr/>
        </p:nvSpPr>
        <p:spPr>
          <a:xfrm>
            <a:off x="914400" y="3026228"/>
            <a:ext cx="2187038" cy="2869870"/>
          </a:xfrm>
          <a:prstGeom prst="roundRect">
            <a:avLst/>
          </a:prstGeom>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GB" sz="1600" b="1">
                <a:latin typeface="Arial"/>
                <a:cs typeface="Arial"/>
              </a:rPr>
              <a:t>Site B</a:t>
            </a:r>
            <a:endParaRPr lang="en-US" sz="1600" b="1">
              <a:latin typeface="Arial"/>
              <a:cs typeface="Arial"/>
            </a:endParaRPr>
          </a:p>
          <a:p>
            <a:pPr algn="ctr"/>
            <a:r>
              <a:rPr lang="en-GB" sz="1600">
                <a:latin typeface="Arial"/>
                <a:cs typeface="Arial"/>
              </a:rPr>
              <a:t>Ecosystem Type A</a:t>
            </a:r>
          </a:p>
          <a:p>
            <a:pPr algn="ctr"/>
            <a:r>
              <a:rPr lang="en-GB" sz="1600">
                <a:latin typeface="Arial"/>
                <a:ea typeface="+mn-lt"/>
                <a:cs typeface="+mn-lt"/>
              </a:rPr>
              <a:t>Ecosystem Type B</a:t>
            </a:r>
          </a:p>
          <a:p>
            <a:pPr algn="ctr"/>
            <a:r>
              <a:rPr lang="en-GB" sz="1600">
                <a:latin typeface="Arial"/>
                <a:ea typeface="+mn-lt"/>
                <a:cs typeface="+mn-lt"/>
              </a:rPr>
              <a:t>Ecosystem Type C</a:t>
            </a:r>
          </a:p>
        </p:txBody>
      </p:sp>
      <p:sp>
        <p:nvSpPr>
          <p:cNvPr id="8" name="Rectangle 7">
            <a:extLst>
              <a:ext uri="{FF2B5EF4-FFF2-40B4-BE49-F238E27FC236}">
                <a16:creationId xmlns:a16="http://schemas.microsoft.com/office/drawing/2014/main" id="{9573E80A-3CD7-8326-E3A7-3A39BD516C8F}"/>
              </a:ext>
            </a:extLst>
          </p:cNvPr>
          <p:cNvSpPr/>
          <p:nvPr/>
        </p:nvSpPr>
        <p:spPr>
          <a:xfrm>
            <a:off x="4005943" y="2380012"/>
            <a:ext cx="3602181" cy="3602181"/>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1" name="Rectangle 10">
            <a:extLst>
              <a:ext uri="{FF2B5EF4-FFF2-40B4-BE49-F238E27FC236}">
                <a16:creationId xmlns:a16="http://schemas.microsoft.com/office/drawing/2014/main" id="{B55D09D3-7A32-3142-9D2B-A4744D1BEDA1}"/>
              </a:ext>
            </a:extLst>
          </p:cNvPr>
          <p:cNvSpPr/>
          <p:nvPr/>
        </p:nvSpPr>
        <p:spPr>
          <a:xfrm>
            <a:off x="1056904" y="4183083"/>
            <a:ext cx="1900051" cy="277090"/>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a:extLst>
              <a:ext uri="{FF2B5EF4-FFF2-40B4-BE49-F238E27FC236}">
                <a16:creationId xmlns:a16="http://schemas.microsoft.com/office/drawing/2014/main" id="{22863EA9-D26D-93BC-AFCA-F3263C27CB3B}"/>
              </a:ext>
            </a:extLst>
          </p:cNvPr>
          <p:cNvCxnSpPr/>
          <p:nvPr/>
        </p:nvCxnSpPr>
        <p:spPr>
          <a:xfrm flipV="1">
            <a:off x="2976748" y="3826823"/>
            <a:ext cx="973777" cy="50074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6" name="Graphic 5" descr="Deciduous tree with solid fill">
            <a:extLst>
              <a:ext uri="{FF2B5EF4-FFF2-40B4-BE49-F238E27FC236}">
                <a16:creationId xmlns:a16="http://schemas.microsoft.com/office/drawing/2014/main" id="{920ECA7D-9FA1-3380-C6EE-4A2E182591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21579" y="3021281"/>
            <a:ext cx="914400" cy="914400"/>
          </a:xfrm>
          <a:prstGeom prst="rect">
            <a:avLst/>
          </a:prstGeom>
        </p:spPr>
      </p:pic>
      <p:pic>
        <p:nvPicPr>
          <p:cNvPr id="12" name="Graphic 11" descr="Deciduous tree with solid fill">
            <a:extLst>
              <a:ext uri="{FF2B5EF4-FFF2-40B4-BE49-F238E27FC236}">
                <a16:creationId xmlns:a16="http://schemas.microsoft.com/office/drawing/2014/main" id="{56B688F8-851C-907F-C2B7-5ED982A106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90903" y="2724397"/>
            <a:ext cx="914400" cy="914400"/>
          </a:xfrm>
          <a:prstGeom prst="rect">
            <a:avLst/>
          </a:prstGeom>
        </p:spPr>
      </p:pic>
      <p:grpSp>
        <p:nvGrpSpPr>
          <p:cNvPr id="20" name="Group 19">
            <a:extLst>
              <a:ext uri="{FF2B5EF4-FFF2-40B4-BE49-F238E27FC236}">
                <a16:creationId xmlns:a16="http://schemas.microsoft.com/office/drawing/2014/main" id="{874671C6-AFA1-AC77-C661-A49ED2AE7287}"/>
              </a:ext>
            </a:extLst>
          </p:cNvPr>
          <p:cNvGrpSpPr/>
          <p:nvPr/>
        </p:nvGrpSpPr>
        <p:grpSpPr>
          <a:xfrm>
            <a:off x="4003468" y="2043050"/>
            <a:ext cx="3606140" cy="253340"/>
            <a:chOff x="4003468" y="2043050"/>
            <a:chExt cx="3606140" cy="253340"/>
          </a:xfrm>
        </p:grpSpPr>
        <p:cxnSp>
          <p:nvCxnSpPr>
            <p:cNvPr id="15" name="Straight Arrow Connector 14">
              <a:extLst>
                <a:ext uri="{FF2B5EF4-FFF2-40B4-BE49-F238E27FC236}">
                  <a16:creationId xmlns:a16="http://schemas.microsoft.com/office/drawing/2014/main" id="{76533253-02F2-E66B-9856-4AA935F28B1E}"/>
                </a:ext>
              </a:extLst>
            </p:cNvPr>
            <p:cNvCxnSpPr/>
            <p:nvPr/>
          </p:nvCxnSpPr>
          <p:spPr>
            <a:xfrm flipV="1">
              <a:off x="4009035" y="2157475"/>
              <a:ext cx="3586347" cy="15833"/>
            </a:xfrm>
            <a:prstGeom prst="straightConnector1">
              <a:avLst/>
            </a:prstGeom>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37DA4073-F18F-149B-0504-EAF2B3507DDB}"/>
                </a:ext>
              </a:extLst>
            </p:cNvPr>
            <p:cNvCxnSpPr>
              <a:cxnSpLocks/>
            </p:cNvCxnSpPr>
            <p:nvPr/>
          </p:nvCxnSpPr>
          <p:spPr>
            <a:xfrm>
              <a:off x="7605649" y="2058883"/>
              <a:ext cx="3959" cy="201881"/>
            </a:xfrm>
            <a:prstGeom prst="straightConnector1">
              <a:avLst/>
            </a:prstGeom>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2BE2F0F5-2491-7C31-3E2B-7668F2A3EEF3}"/>
                </a:ext>
              </a:extLst>
            </p:cNvPr>
            <p:cNvCxnSpPr>
              <a:cxnSpLocks/>
            </p:cNvCxnSpPr>
            <p:nvPr/>
          </p:nvCxnSpPr>
          <p:spPr>
            <a:xfrm flipV="1">
              <a:off x="4003468" y="2043050"/>
              <a:ext cx="3959" cy="253340"/>
            </a:xfrm>
            <a:prstGeom prst="straightConnector1">
              <a:avLst/>
            </a:prstGeom>
          </p:spPr>
          <p:style>
            <a:lnRef idx="1">
              <a:schemeClr val="dk1"/>
            </a:lnRef>
            <a:fillRef idx="0">
              <a:schemeClr val="dk1"/>
            </a:fillRef>
            <a:effectRef idx="0">
              <a:schemeClr val="dk1"/>
            </a:effectRef>
            <a:fontRef idx="minor">
              <a:schemeClr val="tx1"/>
            </a:fontRef>
          </p:style>
        </p:cxnSp>
      </p:grpSp>
      <p:grpSp>
        <p:nvGrpSpPr>
          <p:cNvPr id="21" name="Group 20">
            <a:extLst>
              <a:ext uri="{FF2B5EF4-FFF2-40B4-BE49-F238E27FC236}">
                <a16:creationId xmlns:a16="http://schemas.microsoft.com/office/drawing/2014/main" id="{A93FF619-87F2-DCB9-AEC8-72C6F7A60046}"/>
              </a:ext>
            </a:extLst>
          </p:cNvPr>
          <p:cNvGrpSpPr/>
          <p:nvPr/>
        </p:nvGrpSpPr>
        <p:grpSpPr>
          <a:xfrm rot="5400000">
            <a:off x="6101442" y="4051959"/>
            <a:ext cx="3606140" cy="253340"/>
            <a:chOff x="4003468" y="2043050"/>
            <a:chExt cx="3606140" cy="253340"/>
          </a:xfrm>
        </p:grpSpPr>
        <p:cxnSp>
          <p:nvCxnSpPr>
            <p:cNvPr id="22" name="Straight Arrow Connector 21">
              <a:extLst>
                <a:ext uri="{FF2B5EF4-FFF2-40B4-BE49-F238E27FC236}">
                  <a16:creationId xmlns:a16="http://schemas.microsoft.com/office/drawing/2014/main" id="{EB2FCDAB-F3D9-F88E-21FD-D4A87F5771C7}"/>
                </a:ext>
              </a:extLst>
            </p:cNvPr>
            <p:cNvCxnSpPr>
              <a:cxnSpLocks/>
            </p:cNvCxnSpPr>
            <p:nvPr/>
          </p:nvCxnSpPr>
          <p:spPr>
            <a:xfrm flipV="1">
              <a:off x="4009035" y="2157475"/>
              <a:ext cx="3586347" cy="15833"/>
            </a:xfrm>
            <a:prstGeom prst="straightConnector1">
              <a:avLst/>
            </a:prstGeom>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FF1A199C-22D1-F29B-D746-D0E0C44491F3}"/>
                </a:ext>
              </a:extLst>
            </p:cNvPr>
            <p:cNvCxnSpPr>
              <a:cxnSpLocks/>
            </p:cNvCxnSpPr>
            <p:nvPr/>
          </p:nvCxnSpPr>
          <p:spPr>
            <a:xfrm>
              <a:off x="7605649" y="2058883"/>
              <a:ext cx="3959" cy="201881"/>
            </a:xfrm>
            <a:prstGeom prst="straightConnector1">
              <a:avLst/>
            </a:prstGeom>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93769D88-B852-E208-9B3F-72130F506ABE}"/>
                </a:ext>
              </a:extLst>
            </p:cNvPr>
            <p:cNvCxnSpPr>
              <a:cxnSpLocks/>
            </p:cNvCxnSpPr>
            <p:nvPr/>
          </p:nvCxnSpPr>
          <p:spPr>
            <a:xfrm flipV="1">
              <a:off x="4003468" y="2043050"/>
              <a:ext cx="3959" cy="253340"/>
            </a:xfrm>
            <a:prstGeom prst="straightConnector1">
              <a:avLst/>
            </a:prstGeom>
          </p:spPr>
          <p:style>
            <a:lnRef idx="1">
              <a:schemeClr val="dk1"/>
            </a:lnRef>
            <a:fillRef idx="0">
              <a:schemeClr val="dk1"/>
            </a:fillRef>
            <a:effectRef idx="0">
              <a:schemeClr val="dk1"/>
            </a:effectRef>
            <a:fontRef idx="minor">
              <a:schemeClr val="tx1"/>
            </a:fontRef>
          </p:style>
        </p:cxnSp>
      </p:grpSp>
      <p:sp>
        <p:nvSpPr>
          <p:cNvPr id="25" name="TextBox 24">
            <a:extLst>
              <a:ext uri="{FF2B5EF4-FFF2-40B4-BE49-F238E27FC236}">
                <a16:creationId xmlns:a16="http://schemas.microsoft.com/office/drawing/2014/main" id="{682A0395-85A3-99BA-B7DC-9F0B6F2799AD}"/>
              </a:ext>
            </a:extLst>
          </p:cNvPr>
          <p:cNvSpPr txBox="1"/>
          <p:nvPr/>
        </p:nvSpPr>
        <p:spPr>
          <a:xfrm>
            <a:off x="5333999" y="1860467"/>
            <a:ext cx="87085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t>2 km</a:t>
            </a:r>
            <a:endParaRPr lang="en-US" b="1"/>
          </a:p>
        </p:txBody>
      </p:sp>
      <p:sp>
        <p:nvSpPr>
          <p:cNvPr id="26" name="TextBox 25">
            <a:extLst>
              <a:ext uri="{FF2B5EF4-FFF2-40B4-BE49-F238E27FC236}">
                <a16:creationId xmlns:a16="http://schemas.microsoft.com/office/drawing/2014/main" id="{C30F7726-76E7-AF1C-BC2E-4E4B2B59F056}"/>
              </a:ext>
            </a:extLst>
          </p:cNvPr>
          <p:cNvSpPr txBox="1"/>
          <p:nvPr/>
        </p:nvSpPr>
        <p:spPr>
          <a:xfrm rot="5400000">
            <a:off x="7595258" y="3839687"/>
            <a:ext cx="102919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t>3.45 km</a:t>
            </a:r>
            <a:endParaRPr lang="en-US" b="1"/>
          </a:p>
        </p:txBody>
      </p:sp>
      <p:graphicFrame>
        <p:nvGraphicFramePr>
          <p:cNvPr id="4" name="Table 3">
            <a:extLst>
              <a:ext uri="{FF2B5EF4-FFF2-40B4-BE49-F238E27FC236}">
                <a16:creationId xmlns:a16="http://schemas.microsoft.com/office/drawing/2014/main" id="{BF3A6AE6-EAB2-4BA9-C1C8-8F3C2CDA8098}"/>
              </a:ext>
            </a:extLst>
          </p:cNvPr>
          <p:cNvGraphicFramePr>
            <a:graphicFrameLocks noGrp="1"/>
          </p:cNvGraphicFramePr>
          <p:nvPr>
            <p:extLst>
              <p:ext uri="{D42A27DB-BD31-4B8C-83A1-F6EECF244321}">
                <p14:modId xmlns:p14="http://schemas.microsoft.com/office/powerpoint/2010/main" val="1078588253"/>
              </p:ext>
            </p:extLst>
          </p:nvPr>
        </p:nvGraphicFramePr>
        <p:xfrm>
          <a:off x="8484358" y="2957015"/>
          <a:ext cx="2992803" cy="1712989"/>
        </p:xfrm>
        <a:graphic>
          <a:graphicData uri="http://schemas.openxmlformats.org/drawingml/2006/table">
            <a:tbl>
              <a:tblPr firstRow="1" bandRow="1">
                <a:tableStyleId>{5C22544A-7EE6-4342-B048-85BDC9FD1C3A}</a:tableStyleId>
              </a:tblPr>
              <a:tblGrid>
                <a:gridCol w="997601">
                  <a:extLst>
                    <a:ext uri="{9D8B030D-6E8A-4147-A177-3AD203B41FA5}">
                      <a16:colId xmlns:a16="http://schemas.microsoft.com/office/drawing/2014/main" val="4171834347"/>
                    </a:ext>
                  </a:extLst>
                </a:gridCol>
                <a:gridCol w="997601">
                  <a:extLst>
                    <a:ext uri="{9D8B030D-6E8A-4147-A177-3AD203B41FA5}">
                      <a16:colId xmlns:a16="http://schemas.microsoft.com/office/drawing/2014/main" val="2144708182"/>
                    </a:ext>
                  </a:extLst>
                </a:gridCol>
                <a:gridCol w="997601">
                  <a:extLst>
                    <a:ext uri="{9D8B030D-6E8A-4147-A177-3AD203B41FA5}">
                      <a16:colId xmlns:a16="http://schemas.microsoft.com/office/drawing/2014/main" val="1631246422"/>
                    </a:ext>
                  </a:extLst>
                </a:gridCol>
              </a:tblGrid>
              <a:tr h="615709">
                <a:tc>
                  <a:txBody>
                    <a:bodyPr/>
                    <a:lstStyle/>
                    <a:p>
                      <a:pPr algn="ctr"/>
                      <a:r>
                        <a:rPr lang="en-GB" sz="1100">
                          <a:latin typeface="Arial"/>
                        </a:rPr>
                        <a:t>Ecosystem Type</a:t>
                      </a:r>
                    </a:p>
                  </a:txBody>
                  <a:tcPr/>
                </a:tc>
                <a:tc>
                  <a:txBody>
                    <a:bodyPr/>
                    <a:lstStyle/>
                    <a:p>
                      <a:pPr lvl="0" algn="ctr">
                        <a:buNone/>
                      </a:pPr>
                      <a:r>
                        <a:rPr lang="en-GB" sz="1100">
                          <a:latin typeface="Arial"/>
                        </a:rPr>
                        <a:t>Condition</a:t>
                      </a:r>
                    </a:p>
                    <a:p>
                      <a:pPr lvl="0" algn="ctr">
                        <a:buNone/>
                      </a:pPr>
                      <a:r>
                        <a:rPr lang="en-GB" sz="1100">
                          <a:latin typeface="Arial"/>
                        </a:rPr>
                        <a:t>rating</a:t>
                      </a:r>
                    </a:p>
                  </a:txBody>
                  <a:tcPr/>
                </a:tc>
                <a:tc>
                  <a:txBody>
                    <a:bodyPr/>
                    <a:lstStyle/>
                    <a:p>
                      <a:pPr lvl="0" algn="ctr">
                        <a:buNone/>
                      </a:pPr>
                      <a:r>
                        <a:rPr lang="en-GB" sz="1100">
                          <a:latin typeface="Arial"/>
                        </a:rPr>
                        <a:t>Extent (ha)</a:t>
                      </a:r>
                    </a:p>
                  </a:txBody>
                  <a:tcPr/>
                </a:tc>
                <a:extLst>
                  <a:ext uri="{0D108BD9-81ED-4DB2-BD59-A6C34878D82A}">
                    <a16:rowId xmlns:a16="http://schemas.microsoft.com/office/drawing/2014/main" val="3272232786"/>
                  </a:ext>
                </a:extLst>
              </a:tr>
              <a:tr h="350481">
                <a:tc>
                  <a:txBody>
                    <a:bodyPr/>
                    <a:lstStyle/>
                    <a:p>
                      <a:r>
                        <a:rPr lang="en-GB">
                          <a:solidFill>
                            <a:srgbClr val="FF0000"/>
                          </a:solidFill>
                          <a:latin typeface="Arial"/>
                        </a:rPr>
                        <a:t>A</a:t>
                      </a:r>
                    </a:p>
                  </a:txBody>
                  <a:tcPr/>
                </a:tc>
                <a:tc>
                  <a:txBody>
                    <a:bodyPr/>
                    <a:lstStyle/>
                    <a:p>
                      <a:r>
                        <a:rPr lang="en-GB">
                          <a:solidFill>
                            <a:srgbClr val="FF0000"/>
                          </a:solidFill>
                          <a:latin typeface="Arial"/>
                        </a:rPr>
                        <a:t>0.5</a:t>
                      </a:r>
                    </a:p>
                  </a:txBody>
                  <a:tcPr/>
                </a:tc>
                <a:tc>
                  <a:txBody>
                    <a:bodyPr/>
                    <a:lstStyle/>
                    <a:p>
                      <a:r>
                        <a:rPr lang="en-GB">
                          <a:solidFill>
                            <a:srgbClr val="FF0000"/>
                          </a:solidFill>
                          <a:latin typeface="Arial"/>
                        </a:rPr>
                        <a:t>690</a:t>
                      </a:r>
                    </a:p>
                  </a:txBody>
                  <a:tcPr/>
                </a:tc>
                <a:extLst>
                  <a:ext uri="{0D108BD9-81ED-4DB2-BD59-A6C34878D82A}">
                    <a16:rowId xmlns:a16="http://schemas.microsoft.com/office/drawing/2014/main" val="2795625446"/>
                  </a:ext>
                </a:extLst>
              </a:tr>
              <a:tr h="350481">
                <a:tc>
                  <a:txBody>
                    <a:bodyPr/>
                    <a:lstStyle/>
                    <a:p>
                      <a:r>
                        <a:rPr lang="en-GB">
                          <a:solidFill>
                            <a:schemeClr val="tx1"/>
                          </a:solidFill>
                          <a:latin typeface="Arial"/>
                        </a:rPr>
                        <a:t>B</a:t>
                      </a:r>
                    </a:p>
                  </a:txBody>
                  <a:tcPr/>
                </a:tc>
                <a:tc>
                  <a:txBody>
                    <a:bodyPr/>
                    <a:lstStyle/>
                    <a:p>
                      <a:r>
                        <a:rPr lang="en-GB">
                          <a:solidFill>
                            <a:schemeClr val="tx1"/>
                          </a:solidFill>
                          <a:latin typeface="Arial"/>
                        </a:rPr>
                        <a:t>x</a:t>
                      </a:r>
                    </a:p>
                  </a:txBody>
                  <a:tcPr/>
                </a:tc>
                <a:tc>
                  <a:txBody>
                    <a:bodyPr/>
                    <a:lstStyle/>
                    <a:p>
                      <a:r>
                        <a:rPr lang="en-GB">
                          <a:solidFill>
                            <a:schemeClr val="tx1"/>
                          </a:solidFill>
                          <a:latin typeface="Arial"/>
                        </a:rPr>
                        <a:t>x</a:t>
                      </a:r>
                    </a:p>
                  </a:txBody>
                  <a:tcPr/>
                </a:tc>
                <a:extLst>
                  <a:ext uri="{0D108BD9-81ED-4DB2-BD59-A6C34878D82A}">
                    <a16:rowId xmlns:a16="http://schemas.microsoft.com/office/drawing/2014/main" val="4226726670"/>
                  </a:ext>
                </a:extLst>
              </a:tr>
              <a:tr h="350480">
                <a:tc>
                  <a:txBody>
                    <a:bodyPr/>
                    <a:lstStyle/>
                    <a:p>
                      <a:pPr lvl="0">
                        <a:buNone/>
                      </a:pPr>
                      <a:r>
                        <a:rPr lang="en-GB">
                          <a:latin typeface="Arial"/>
                        </a:rPr>
                        <a:t>C</a:t>
                      </a:r>
                    </a:p>
                  </a:txBody>
                  <a:tcPr/>
                </a:tc>
                <a:tc>
                  <a:txBody>
                    <a:bodyPr/>
                    <a:lstStyle/>
                    <a:p>
                      <a:pPr lvl="0">
                        <a:buNone/>
                      </a:pPr>
                      <a:r>
                        <a:rPr lang="en-GB">
                          <a:latin typeface="Arial"/>
                        </a:rPr>
                        <a:t>x</a:t>
                      </a:r>
                    </a:p>
                  </a:txBody>
                  <a:tcPr/>
                </a:tc>
                <a:tc>
                  <a:txBody>
                    <a:bodyPr/>
                    <a:lstStyle/>
                    <a:p>
                      <a:pPr lvl="0">
                        <a:buNone/>
                      </a:pPr>
                      <a:r>
                        <a:rPr lang="en-GB">
                          <a:latin typeface="Arial"/>
                        </a:rPr>
                        <a:t>x</a:t>
                      </a:r>
                    </a:p>
                  </a:txBody>
                  <a:tcPr/>
                </a:tc>
                <a:extLst>
                  <a:ext uri="{0D108BD9-81ED-4DB2-BD59-A6C34878D82A}">
                    <a16:rowId xmlns:a16="http://schemas.microsoft.com/office/drawing/2014/main" val="3826804960"/>
                  </a:ext>
                </a:extLst>
              </a:tr>
            </a:tbl>
          </a:graphicData>
        </a:graphic>
      </p:graphicFrame>
      <p:pic>
        <p:nvPicPr>
          <p:cNvPr id="5" name="Graphic 4" descr="Truck with solid fill">
            <a:extLst>
              <a:ext uri="{FF2B5EF4-FFF2-40B4-BE49-F238E27FC236}">
                <a16:creationId xmlns:a16="http://schemas.microsoft.com/office/drawing/2014/main" id="{07FA290D-B979-C8B9-6958-36DE57D5988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35289" y="4540811"/>
            <a:ext cx="914400" cy="914400"/>
          </a:xfrm>
          <a:prstGeom prst="rect">
            <a:avLst/>
          </a:prstGeom>
        </p:spPr>
      </p:pic>
      <p:sp>
        <p:nvSpPr>
          <p:cNvPr id="14" name="Text Placeholder 1">
            <a:extLst>
              <a:ext uri="{FF2B5EF4-FFF2-40B4-BE49-F238E27FC236}">
                <a16:creationId xmlns:a16="http://schemas.microsoft.com/office/drawing/2014/main" id="{2C7517BA-8FE9-182C-649F-1ABC77143F94}"/>
              </a:ext>
            </a:extLst>
          </p:cNvPr>
          <p:cNvSpPr>
            <a:spLocks noGrp="1"/>
          </p:cNvSpPr>
          <p:nvPr>
            <p:ph type="body" sz="quarter" idx="10"/>
          </p:nvPr>
        </p:nvSpPr>
        <p:spPr>
          <a:xfrm>
            <a:off x="2185119" y="729214"/>
            <a:ext cx="8437190" cy="625729"/>
          </a:xfrm>
        </p:spPr>
        <p:txBody>
          <a:bodyPr vert="horz" lIns="0" tIns="0" rIns="0" bIns="45720" rtlCol="0" anchor="t">
            <a:noAutofit/>
          </a:bodyPr>
          <a:lstStyle/>
          <a:p>
            <a:r>
              <a:rPr lang="en-GB">
                <a:solidFill>
                  <a:srgbClr val="00A19B"/>
                </a:solidFill>
              </a:rPr>
              <a:t>Step 2</a:t>
            </a:r>
            <a:endParaRPr lang="en-US">
              <a:solidFill>
                <a:srgbClr val="00A19B"/>
              </a:solidFill>
            </a:endParaRPr>
          </a:p>
        </p:txBody>
      </p:sp>
    </p:spTree>
    <p:extLst>
      <p:ext uri="{BB962C8B-B14F-4D97-AF65-F5344CB8AC3E}">
        <p14:creationId xmlns:p14="http://schemas.microsoft.com/office/powerpoint/2010/main" val="1536827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F4D923F-341F-831D-CA43-F4F21A0CDD13}"/>
              </a:ext>
            </a:extLst>
          </p:cNvPr>
          <p:cNvSpPr txBox="1"/>
          <p:nvPr/>
        </p:nvSpPr>
        <p:spPr>
          <a:xfrm>
            <a:off x="634531" y="1349485"/>
            <a:ext cx="10705310" cy="1794634"/>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defTabSz="368135">
              <a:lnSpc>
                <a:spcPct val="144300"/>
              </a:lnSpc>
              <a:spcBef>
                <a:spcPct val="0"/>
              </a:spcBef>
              <a:spcAft>
                <a:spcPct val="0"/>
              </a:spcAft>
              <a:defRPr/>
            </a:pPr>
            <a:r>
              <a:rPr lang="en-GB">
                <a:solidFill>
                  <a:prstClr val="black"/>
                </a:solidFill>
                <a:latin typeface="Arial"/>
                <a:ea typeface="ＭＳ Ｐゴシック"/>
                <a:cs typeface="Arial"/>
              </a:rPr>
              <a:t>Ecosystem condition and extent are translated into condition-adjusted area for different ecosystem types at each site</a:t>
            </a:r>
            <a:endParaRPr lang="en-US">
              <a:solidFill>
                <a:prstClr val="black"/>
              </a:solidFill>
            </a:endParaRPr>
          </a:p>
          <a:p>
            <a:pPr defTabSz="368135">
              <a:lnSpc>
                <a:spcPct val="144300"/>
              </a:lnSpc>
              <a:spcBef>
                <a:spcPct val="0"/>
              </a:spcBef>
              <a:spcAft>
                <a:spcPct val="0"/>
              </a:spcAft>
              <a:defRPr/>
            </a:pPr>
            <a:endParaRPr lang="en-GB">
              <a:solidFill>
                <a:prstClr val="black"/>
              </a:solidFill>
              <a:latin typeface="Arial"/>
              <a:ea typeface="ＭＳ Ｐゴシック"/>
              <a:cs typeface="Arial"/>
            </a:endParaRPr>
          </a:p>
          <a:p>
            <a:pPr defTabSz="368135" fontAlgn="base">
              <a:lnSpc>
                <a:spcPct val="144300"/>
              </a:lnSpc>
              <a:spcBef>
                <a:spcPts val="1200"/>
              </a:spcBef>
              <a:spcAft>
                <a:spcPct val="0"/>
              </a:spcAft>
              <a:defRPr/>
            </a:pPr>
            <a:endParaRPr lang="en-GB" sz="1800" b="0" i="0" u="none" strike="noStrike" kern="1200" cap="none" spc="0" normalizeH="0" baseline="0" noProof="0">
              <a:ln>
                <a:noFill/>
              </a:ln>
              <a:solidFill>
                <a:prstClr val="black"/>
              </a:solidFill>
              <a:effectLst/>
              <a:uLnTx/>
              <a:uFillTx/>
              <a:latin typeface="Arial"/>
              <a:ea typeface="Calibri" panose="020F0502020204030204" pitchFamily="34" charset="0"/>
              <a:cs typeface="Arial"/>
            </a:endParaRPr>
          </a:p>
        </p:txBody>
      </p:sp>
      <p:sp>
        <p:nvSpPr>
          <p:cNvPr id="5" name="TextBox 4">
            <a:extLst>
              <a:ext uri="{FF2B5EF4-FFF2-40B4-BE49-F238E27FC236}">
                <a16:creationId xmlns:a16="http://schemas.microsoft.com/office/drawing/2014/main" id="{B6AF8C39-7C0B-1115-B162-12D4AE9CB154}"/>
              </a:ext>
            </a:extLst>
          </p:cNvPr>
          <p:cNvSpPr txBox="1"/>
          <p:nvPr/>
        </p:nvSpPr>
        <p:spPr>
          <a:xfrm>
            <a:off x="8632844" y="2983041"/>
            <a:ext cx="2784790" cy="1200329"/>
          </a:xfrm>
          <a:prstGeom prst="rect">
            <a:avLst/>
          </a:prstGeom>
          <a:ln>
            <a:no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latin typeface="Arial"/>
                <a:cs typeface="Arial"/>
              </a:rPr>
              <a:t>Ecosystem type A condition-adjusted area: </a:t>
            </a:r>
            <a:endParaRPr lang="en-US">
              <a:latin typeface="Arial"/>
              <a:cs typeface="Arial"/>
            </a:endParaRPr>
          </a:p>
          <a:p>
            <a:r>
              <a:rPr lang="en-GB">
                <a:latin typeface="Arial"/>
                <a:cs typeface="Arial"/>
              </a:rPr>
              <a:t>690 ha * 0.5 = </a:t>
            </a:r>
            <a:r>
              <a:rPr lang="en-GB">
                <a:solidFill>
                  <a:srgbClr val="FF0000"/>
                </a:solidFill>
                <a:latin typeface="Arial"/>
                <a:cs typeface="Arial"/>
              </a:rPr>
              <a:t>345 ha</a:t>
            </a:r>
          </a:p>
        </p:txBody>
      </p:sp>
      <p:sp>
        <p:nvSpPr>
          <p:cNvPr id="7" name="Rectangle: Rounded Corners 6">
            <a:extLst>
              <a:ext uri="{FF2B5EF4-FFF2-40B4-BE49-F238E27FC236}">
                <a16:creationId xmlns:a16="http://schemas.microsoft.com/office/drawing/2014/main" id="{5541548F-6ED4-560D-1D8F-7E7572FA8A12}"/>
              </a:ext>
            </a:extLst>
          </p:cNvPr>
          <p:cNvSpPr/>
          <p:nvPr/>
        </p:nvSpPr>
        <p:spPr>
          <a:xfrm>
            <a:off x="914400" y="3026228"/>
            <a:ext cx="2187038" cy="2869870"/>
          </a:xfrm>
          <a:prstGeom prst="roundRect">
            <a:avLst/>
          </a:prstGeom>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GB" sz="1600" b="1">
                <a:latin typeface="Arial"/>
                <a:cs typeface="Arial"/>
              </a:rPr>
              <a:t>Site B</a:t>
            </a:r>
            <a:endParaRPr lang="en-US" sz="1600" b="1">
              <a:latin typeface="Arial"/>
              <a:cs typeface="Arial"/>
            </a:endParaRPr>
          </a:p>
          <a:p>
            <a:pPr algn="ctr"/>
            <a:r>
              <a:rPr lang="en-GB" sz="1600">
                <a:latin typeface="Arial"/>
                <a:cs typeface="Arial"/>
              </a:rPr>
              <a:t>Ecosystem Type A</a:t>
            </a:r>
          </a:p>
          <a:p>
            <a:pPr algn="ctr"/>
            <a:r>
              <a:rPr lang="en-GB" sz="1600">
                <a:latin typeface="Arial"/>
                <a:ea typeface="+mn-lt"/>
                <a:cs typeface="+mn-lt"/>
              </a:rPr>
              <a:t>Ecosystem Type B</a:t>
            </a:r>
          </a:p>
          <a:p>
            <a:pPr algn="ctr"/>
            <a:r>
              <a:rPr lang="en-GB" sz="1600">
                <a:latin typeface="Arial"/>
                <a:ea typeface="+mn-lt"/>
                <a:cs typeface="+mn-lt"/>
              </a:rPr>
              <a:t>Ecosystem Type C</a:t>
            </a:r>
          </a:p>
        </p:txBody>
      </p:sp>
      <p:sp>
        <p:nvSpPr>
          <p:cNvPr id="8" name="Rectangle 7">
            <a:extLst>
              <a:ext uri="{FF2B5EF4-FFF2-40B4-BE49-F238E27FC236}">
                <a16:creationId xmlns:a16="http://schemas.microsoft.com/office/drawing/2014/main" id="{9573E80A-3CD7-8326-E3A7-3A39BD516C8F}"/>
              </a:ext>
            </a:extLst>
          </p:cNvPr>
          <p:cNvSpPr/>
          <p:nvPr/>
        </p:nvSpPr>
        <p:spPr>
          <a:xfrm>
            <a:off x="4005943" y="2380012"/>
            <a:ext cx="3602181" cy="3602181"/>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1" name="Rectangle 10">
            <a:extLst>
              <a:ext uri="{FF2B5EF4-FFF2-40B4-BE49-F238E27FC236}">
                <a16:creationId xmlns:a16="http://schemas.microsoft.com/office/drawing/2014/main" id="{B55D09D3-7A32-3142-9D2B-A4744D1BEDA1}"/>
              </a:ext>
            </a:extLst>
          </p:cNvPr>
          <p:cNvSpPr/>
          <p:nvPr/>
        </p:nvSpPr>
        <p:spPr>
          <a:xfrm>
            <a:off x="1056904" y="4183083"/>
            <a:ext cx="1900051" cy="277090"/>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a:extLst>
              <a:ext uri="{FF2B5EF4-FFF2-40B4-BE49-F238E27FC236}">
                <a16:creationId xmlns:a16="http://schemas.microsoft.com/office/drawing/2014/main" id="{22863EA9-D26D-93BC-AFCA-F3263C27CB3B}"/>
              </a:ext>
            </a:extLst>
          </p:cNvPr>
          <p:cNvCxnSpPr/>
          <p:nvPr/>
        </p:nvCxnSpPr>
        <p:spPr>
          <a:xfrm flipV="1">
            <a:off x="2976748" y="3826823"/>
            <a:ext cx="973777" cy="50074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6" name="Graphic 5" descr="Deciduous tree with solid fill">
            <a:extLst>
              <a:ext uri="{FF2B5EF4-FFF2-40B4-BE49-F238E27FC236}">
                <a16:creationId xmlns:a16="http://schemas.microsoft.com/office/drawing/2014/main" id="{920ECA7D-9FA1-3380-C6EE-4A2E182591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21579" y="3021281"/>
            <a:ext cx="914400" cy="914400"/>
          </a:xfrm>
          <a:prstGeom prst="rect">
            <a:avLst/>
          </a:prstGeom>
        </p:spPr>
      </p:pic>
      <p:pic>
        <p:nvPicPr>
          <p:cNvPr id="10" name="Graphic 9" descr="Deciduous tree with solid fill">
            <a:extLst>
              <a:ext uri="{FF2B5EF4-FFF2-40B4-BE49-F238E27FC236}">
                <a16:creationId xmlns:a16="http://schemas.microsoft.com/office/drawing/2014/main" id="{BE9C878A-72BC-10AA-CF6E-B512D31FB7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04955" y="2575956"/>
            <a:ext cx="914400" cy="914400"/>
          </a:xfrm>
          <a:prstGeom prst="rect">
            <a:avLst/>
          </a:prstGeom>
        </p:spPr>
      </p:pic>
      <p:grpSp>
        <p:nvGrpSpPr>
          <p:cNvPr id="20" name="Group 19">
            <a:extLst>
              <a:ext uri="{FF2B5EF4-FFF2-40B4-BE49-F238E27FC236}">
                <a16:creationId xmlns:a16="http://schemas.microsoft.com/office/drawing/2014/main" id="{874671C6-AFA1-AC77-C661-A49ED2AE7287}"/>
              </a:ext>
            </a:extLst>
          </p:cNvPr>
          <p:cNvGrpSpPr/>
          <p:nvPr/>
        </p:nvGrpSpPr>
        <p:grpSpPr>
          <a:xfrm>
            <a:off x="4003468" y="2043050"/>
            <a:ext cx="3606140" cy="253340"/>
            <a:chOff x="4003468" y="2043050"/>
            <a:chExt cx="3606140" cy="253340"/>
          </a:xfrm>
        </p:grpSpPr>
        <p:cxnSp>
          <p:nvCxnSpPr>
            <p:cNvPr id="15" name="Straight Arrow Connector 14">
              <a:extLst>
                <a:ext uri="{FF2B5EF4-FFF2-40B4-BE49-F238E27FC236}">
                  <a16:creationId xmlns:a16="http://schemas.microsoft.com/office/drawing/2014/main" id="{76533253-02F2-E66B-9856-4AA935F28B1E}"/>
                </a:ext>
              </a:extLst>
            </p:cNvPr>
            <p:cNvCxnSpPr/>
            <p:nvPr/>
          </p:nvCxnSpPr>
          <p:spPr>
            <a:xfrm flipV="1">
              <a:off x="4009035" y="2157475"/>
              <a:ext cx="3586347" cy="15833"/>
            </a:xfrm>
            <a:prstGeom prst="straightConnector1">
              <a:avLst/>
            </a:prstGeom>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37DA4073-F18F-149B-0504-EAF2B3507DDB}"/>
                </a:ext>
              </a:extLst>
            </p:cNvPr>
            <p:cNvCxnSpPr>
              <a:cxnSpLocks/>
            </p:cNvCxnSpPr>
            <p:nvPr/>
          </p:nvCxnSpPr>
          <p:spPr>
            <a:xfrm>
              <a:off x="7605649" y="2058883"/>
              <a:ext cx="3959" cy="201881"/>
            </a:xfrm>
            <a:prstGeom prst="straightConnector1">
              <a:avLst/>
            </a:prstGeom>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2BE2F0F5-2491-7C31-3E2B-7668F2A3EEF3}"/>
                </a:ext>
              </a:extLst>
            </p:cNvPr>
            <p:cNvCxnSpPr>
              <a:cxnSpLocks/>
            </p:cNvCxnSpPr>
            <p:nvPr/>
          </p:nvCxnSpPr>
          <p:spPr>
            <a:xfrm flipV="1">
              <a:off x="4003468" y="2043050"/>
              <a:ext cx="3959" cy="253340"/>
            </a:xfrm>
            <a:prstGeom prst="straightConnector1">
              <a:avLst/>
            </a:prstGeom>
          </p:spPr>
          <p:style>
            <a:lnRef idx="1">
              <a:schemeClr val="dk1"/>
            </a:lnRef>
            <a:fillRef idx="0">
              <a:schemeClr val="dk1"/>
            </a:fillRef>
            <a:effectRef idx="0">
              <a:schemeClr val="dk1"/>
            </a:effectRef>
            <a:fontRef idx="minor">
              <a:schemeClr val="tx1"/>
            </a:fontRef>
          </p:style>
        </p:cxnSp>
      </p:grpSp>
      <p:grpSp>
        <p:nvGrpSpPr>
          <p:cNvPr id="21" name="Group 20">
            <a:extLst>
              <a:ext uri="{FF2B5EF4-FFF2-40B4-BE49-F238E27FC236}">
                <a16:creationId xmlns:a16="http://schemas.microsoft.com/office/drawing/2014/main" id="{A93FF619-87F2-DCB9-AEC8-72C6F7A60046}"/>
              </a:ext>
            </a:extLst>
          </p:cNvPr>
          <p:cNvGrpSpPr/>
          <p:nvPr/>
        </p:nvGrpSpPr>
        <p:grpSpPr>
          <a:xfrm rot="5400000">
            <a:off x="6101442" y="4051959"/>
            <a:ext cx="3606140" cy="253340"/>
            <a:chOff x="4003468" y="2043050"/>
            <a:chExt cx="3606140" cy="253340"/>
          </a:xfrm>
        </p:grpSpPr>
        <p:cxnSp>
          <p:nvCxnSpPr>
            <p:cNvPr id="22" name="Straight Arrow Connector 21">
              <a:extLst>
                <a:ext uri="{FF2B5EF4-FFF2-40B4-BE49-F238E27FC236}">
                  <a16:creationId xmlns:a16="http://schemas.microsoft.com/office/drawing/2014/main" id="{EB2FCDAB-F3D9-F88E-21FD-D4A87F5771C7}"/>
                </a:ext>
              </a:extLst>
            </p:cNvPr>
            <p:cNvCxnSpPr>
              <a:cxnSpLocks/>
            </p:cNvCxnSpPr>
            <p:nvPr/>
          </p:nvCxnSpPr>
          <p:spPr>
            <a:xfrm flipV="1">
              <a:off x="4009035" y="2157475"/>
              <a:ext cx="3586347" cy="15833"/>
            </a:xfrm>
            <a:prstGeom prst="straightConnector1">
              <a:avLst/>
            </a:prstGeom>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FF1A199C-22D1-F29B-D746-D0E0C44491F3}"/>
                </a:ext>
              </a:extLst>
            </p:cNvPr>
            <p:cNvCxnSpPr>
              <a:cxnSpLocks/>
            </p:cNvCxnSpPr>
            <p:nvPr/>
          </p:nvCxnSpPr>
          <p:spPr>
            <a:xfrm>
              <a:off x="7605649" y="2058883"/>
              <a:ext cx="3959" cy="201881"/>
            </a:xfrm>
            <a:prstGeom prst="straightConnector1">
              <a:avLst/>
            </a:prstGeom>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93769D88-B852-E208-9B3F-72130F506ABE}"/>
                </a:ext>
              </a:extLst>
            </p:cNvPr>
            <p:cNvCxnSpPr>
              <a:cxnSpLocks/>
            </p:cNvCxnSpPr>
            <p:nvPr/>
          </p:nvCxnSpPr>
          <p:spPr>
            <a:xfrm flipV="1">
              <a:off x="4003468" y="2043050"/>
              <a:ext cx="3959" cy="253340"/>
            </a:xfrm>
            <a:prstGeom prst="straightConnector1">
              <a:avLst/>
            </a:prstGeom>
          </p:spPr>
          <p:style>
            <a:lnRef idx="1">
              <a:schemeClr val="dk1"/>
            </a:lnRef>
            <a:fillRef idx="0">
              <a:schemeClr val="dk1"/>
            </a:fillRef>
            <a:effectRef idx="0">
              <a:schemeClr val="dk1"/>
            </a:effectRef>
            <a:fontRef idx="minor">
              <a:schemeClr val="tx1"/>
            </a:fontRef>
          </p:style>
        </p:cxnSp>
      </p:grpSp>
      <p:sp>
        <p:nvSpPr>
          <p:cNvPr id="25" name="TextBox 24">
            <a:extLst>
              <a:ext uri="{FF2B5EF4-FFF2-40B4-BE49-F238E27FC236}">
                <a16:creationId xmlns:a16="http://schemas.microsoft.com/office/drawing/2014/main" id="{682A0395-85A3-99BA-B7DC-9F0B6F2799AD}"/>
              </a:ext>
            </a:extLst>
          </p:cNvPr>
          <p:cNvSpPr txBox="1"/>
          <p:nvPr/>
        </p:nvSpPr>
        <p:spPr>
          <a:xfrm>
            <a:off x="5333999" y="1860467"/>
            <a:ext cx="87085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t>2 km</a:t>
            </a:r>
            <a:endParaRPr lang="en-US" b="1"/>
          </a:p>
        </p:txBody>
      </p:sp>
      <p:sp>
        <p:nvSpPr>
          <p:cNvPr id="26" name="TextBox 25">
            <a:extLst>
              <a:ext uri="{FF2B5EF4-FFF2-40B4-BE49-F238E27FC236}">
                <a16:creationId xmlns:a16="http://schemas.microsoft.com/office/drawing/2014/main" id="{C30F7726-76E7-AF1C-BC2E-4E4B2B59F056}"/>
              </a:ext>
            </a:extLst>
          </p:cNvPr>
          <p:cNvSpPr txBox="1"/>
          <p:nvPr/>
        </p:nvSpPr>
        <p:spPr>
          <a:xfrm rot="5400000">
            <a:off x="7649686" y="3809999"/>
            <a:ext cx="98961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t>3.45 km</a:t>
            </a:r>
            <a:endParaRPr lang="en-US" b="1"/>
          </a:p>
        </p:txBody>
      </p:sp>
      <p:pic>
        <p:nvPicPr>
          <p:cNvPr id="14" name="Graphic 13" descr="Truck with solid fill">
            <a:extLst>
              <a:ext uri="{FF2B5EF4-FFF2-40B4-BE49-F238E27FC236}">
                <a16:creationId xmlns:a16="http://schemas.microsoft.com/office/drawing/2014/main" id="{6C972707-1B8C-3A03-4292-4A01569BCAF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10865" y="4483510"/>
            <a:ext cx="914400" cy="914400"/>
          </a:xfrm>
          <a:prstGeom prst="rect">
            <a:avLst/>
          </a:prstGeom>
        </p:spPr>
      </p:pic>
      <p:sp>
        <p:nvSpPr>
          <p:cNvPr id="16" name="Text Placeholder 1">
            <a:extLst>
              <a:ext uri="{FF2B5EF4-FFF2-40B4-BE49-F238E27FC236}">
                <a16:creationId xmlns:a16="http://schemas.microsoft.com/office/drawing/2014/main" id="{A53F8C1F-29C4-2448-E819-F0FAEB9FD5BF}"/>
              </a:ext>
            </a:extLst>
          </p:cNvPr>
          <p:cNvSpPr>
            <a:spLocks noGrp="1"/>
          </p:cNvSpPr>
          <p:nvPr>
            <p:ph type="body" sz="quarter" idx="10"/>
          </p:nvPr>
        </p:nvSpPr>
        <p:spPr>
          <a:xfrm>
            <a:off x="2185119" y="729214"/>
            <a:ext cx="8437190" cy="625729"/>
          </a:xfrm>
        </p:spPr>
        <p:txBody>
          <a:bodyPr vert="horz" lIns="0" tIns="0" rIns="0" bIns="45720" rtlCol="0" anchor="t">
            <a:noAutofit/>
          </a:bodyPr>
          <a:lstStyle/>
          <a:p>
            <a:r>
              <a:rPr lang="en-GB">
                <a:solidFill>
                  <a:srgbClr val="00A19B"/>
                </a:solidFill>
              </a:rPr>
              <a:t>Step 3</a:t>
            </a:r>
            <a:endParaRPr lang="en-US">
              <a:solidFill>
                <a:srgbClr val="00A19B"/>
              </a:solidFill>
            </a:endParaRPr>
          </a:p>
        </p:txBody>
      </p:sp>
    </p:spTree>
    <p:extLst>
      <p:ext uri="{BB962C8B-B14F-4D97-AF65-F5344CB8AC3E}">
        <p14:creationId xmlns:p14="http://schemas.microsoft.com/office/powerpoint/2010/main" val="33757811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phic 16" descr="List with solid fill">
            <a:extLst>
              <a:ext uri="{FF2B5EF4-FFF2-40B4-BE49-F238E27FC236}">
                <a16:creationId xmlns:a16="http://schemas.microsoft.com/office/drawing/2014/main" id="{98C6FD99-CD8D-D2D0-DDDF-69D2D001056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06047" y="1249879"/>
            <a:ext cx="914400" cy="914400"/>
          </a:xfrm>
          <a:prstGeom prst="rect">
            <a:avLst/>
          </a:prstGeom>
        </p:spPr>
      </p:pic>
      <p:sp>
        <p:nvSpPr>
          <p:cNvPr id="20" name="TextBox 19">
            <a:extLst>
              <a:ext uri="{FF2B5EF4-FFF2-40B4-BE49-F238E27FC236}">
                <a16:creationId xmlns:a16="http://schemas.microsoft.com/office/drawing/2014/main" id="{6CC85751-4371-9DCB-37AB-0166344FDCFE}"/>
              </a:ext>
            </a:extLst>
          </p:cNvPr>
          <p:cNvSpPr txBox="1"/>
          <p:nvPr/>
        </p:nvSpPr>
        <p:spPr>
          <a:xfrm>
            <a:off x="7229177" y="2350841"/>
            <a:ext cx="2058389" cy="369332"/>
          </a:xfrm>
          <a:prstGeom prst="rect">
            <a:avLst/>
          </a:prstGeom>
          <a:solidFill>
            <a:schemeClr val="accent3"/>
          </a:solidFill>
          <a:ln>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solidFill>
                  <a:srgbClr val="FFFFFF"/>
                </a:solidFill>
                <a:latin typeface="Arial"/>
                <a:cs typeface="Arial"/>
              </a:rPr>
              <a:t>Asset Inventory</a:t>
            </a:r>
          </a:p>
        </p:txBody>
      </p:sp>
      <p:graphicFrame>
        <p:nvGraphicFramePr>
          <p:cNvPr id="62" name="Table 61">
            <a:extLst>
              <a:ext uri="{FF2B5EF4-FFF2-40B4-BE49-F238E27FC236}">
                <a16:creationId xmlns:a16="http://schemas.microsoft.com/office/drawing/2014/main" id="{C6D3A43D-2892-4A5F-EE4C-B2D0CA32F9F2}"/>
              </a:ext>
            </a:extLst>
          </p:cNvPr>
          <p:cNvGraphicFramePr>
            <a:graphicFrameLocks noGrp="1"/>
          </p:cNvGraphicFramePr>
          <p:nvPr>
            <p:extLst>
              <p:ext uri="{D42A27DB-BD31-4B8C-83A1-F6EECF244321}">
                <p14:modId xmlns:p14="http://schemas.microsoft.com/office/powerpoint/2010/main" val="2751948143"/>
              </p:ext>
            </p:extLst>
          </p:nvPr>
        </p:nvGraphicFramePr>
        <p:xfrm>
          <a:off x="5990539" y="3145042"/>
          <a:ext cx="4978467" cy="2663848"/>
        </p:xfrm>
        <a:graphic>
          <a:graphicData uri="http://schemas.openxmlformats.org/drawingml/2006/table">
            <a:tbl>
              <a:tblPr firstRow="1" bandRow="1">
                <a:tableStyleId>{F5AB1C69-6EDB-4FF4-983F-18BD219EF322}</a:tableStyleId>
              </a:tblPr>
              <a:tblGrid>
                <a:gridCol w="1781298">
                  <a:extLst>
                    <a:ext uri="{9D8B030D-6E8A-4147-A177-3AD203B41FA5}">
                      <a16:colId xmlns:a16="http://schemas.microsoft.com/office/drawing/2014/main" val="4171834347"/>
                    </a:ext>
                  </a:extLst>
                </a:gridCol>
                <a:gridCol w="904874">
                  <a:extLst>
                    <a:ext uri="{9D8B030D-6E8A-4147-A177-3AD203B41FA5}">
                      <a16:colId xmlns:a16="http://schemas.microsoft.com/office/drawing/2014/main" val="2144708182"/>
                    </a:ext>
                  </a:extLst>
                </a:gridCol>
                <a:gridCol w="727975">
                  <a:extLst>
                    <a:ext uri="{9D8B030D-6E8A-4147-A177-3AD203B41FA5}">
                      <a16:colId xmlns:a16="http://schemas.microsoft.com/office/drawing/2014/main" val="1631246422"/>
                    </a:ext>
                  </a:extLst>
                </a:gridCol>
                <a:gridCol w="1564320">
                  <a:extLst>
                    <a:ext uri="{9D8B030D-6E8A-4147-A177-3AD203B41FA5}">
                      <a16:colId xmlns:a16="http://schemas.microsoft.com/office/drawing/2014/main" val="2614658"/>
                    </a:ext>
                  </a:extLst>
                </a:gridCol>
              </a:tblGrid>
              <a:tr h="564926">
                <a:tc>
                  <a:txBody>
                    <a:bodyPr/>
                    <a:lstStyle/>
                    <a:p>
                      <a:pPr algn="ctr"/>
                      <a:r>
                        <a:rPr lang="en-GB" sz="1100">
                          <a:latin typeface="Arial"/>
                        </a:rPr>
                        <a:t>Ecosystem Type</a:t>
                      </a:r>
                    </a:p>
                  </a:txBody>
                  <a:tcPr/>
                </a:tc>
                <a:tc>
                  <a:txBody>
                    <a:bodyPr/>
                    <a:lstStyle/>
                    <a:p>
                      <a:pPr lvl="0" algn="ctr">
                        <a:buNone/>
                      </a:pPr>
                      <a:r>
                        <a:rPr lang="en-GB" sz="1100">
                          <a:latin typeface="Arial"/>
                        </a:rPr>
                        <a:t>Condition</a:t>
                      </a:r>
                    </a:p>
                    <a:p>
                      <a:pPr lvl="0" algn="ctr">
                        <a:buNone/>
                      </a:pPr>
                      <a:r>
                        <a:rPr lang="en-GB" sz="1100">
                          <a:latin typeface="Arial"/>
                        </a:rPr>
                        <a:t>Score</a:t>
                      </a:r>
                    </a:p>
                  </a:txBody>
                  <a:tcPr/>
                </a:tc>
                <a:tc>
                  <a:txBody>
                    <a:bodyPr/>
                    <a:lstStyle/>
                    <a:p>
                      <a:pPr lvl="0" algn="ctr">
                        <a:buNone/>
                      </a:pPr>
                      <a:r>
                        <a:rPr lang="en-GB" sz="1100">
                          <a:latin typeface="Arial"/>
                        </a:rPr>
                        <a:t>Extent (ha)</a:t>
                      </a:r>
                    </a:p>
                  </a:txBody>
                  <a:tcPr/>
                </a:tc>
                <a:tc>
                  <a:txBody>
                    <a:bodyPr/>
                    <a:lstStyle/>
                    <a:p>
                      <a:pPr lvl="0" algn="ctr">
                        <a:buNone/>
                      </a:pPr>
                      <a:r>
                        <a:rPr lang="en-GB" sz="1100">
                          <a:latin typeface="Arial"/>
                        </a:rPr>
                        <a:t>Condition-adjusted area</a:t>
                      </a:r>
                    </a:p>
                  </a:txBody>
                  <a:tcPr/>
                </a:tc>
                <a:extLst>
                  <a:ext uri="{0D108BD9-81ED-4DB2-BD59-A6C34878D82A}">
                    <a16:rowId xmlns:a16="http://schemas.microsoft.com/office/drawing/2014/main" val="3272232786"/>
                  </a:ext>
                </a:extLst>
              </a:tr>
              <a:tr h="592261">
                <a:tc>
                  <a:txBody>
                    <a:bodyPr/>
                    <a:lstStyle/>
                    <a:p>
                      <a:pPr lvl="0">
                        <a:buNone/>
                      </a:pPr>
                      <a:r>
                        <a:rPr lang="en-GB">
                          <a:solidFill>
                            <a:srgbClr val="FF0000"/>
                          </a:solidFill>
                          <a:latin typeface="Arial"/>
                        </a:rPr>
                        <a:t>A – (</a:t>
                      </a:r>
                      <a:r>
                        <a:rPr lang="en-GB" err="1">
                          <a:solidFill>
                            <a:srgbClr val="FF0000"/>
                          </a:solidFill>
                          <a:latin typeface="Arial"/>
                        </a:rPr>
                        <a:t>e.g</a:t>
                      </a:r>
                      <a:r>
                        <a:rPr lang="en-GB">
                          <a:solidFill>
                            <a:srgbClr val="FF0000"/>
                          </a:solidFill>
                          <a:latin typeface="Arial"/>
                        </a:rPr>
                        <a:t> Temperate Rainforest)</a:t>
                      </a:r>
                    </a:p>
                  </a:txBody>
                  <a:tcPr/>
                </a:tc>
                <a:tc>
                  <a:txBody>
                    <a:bodyPr/>
                    <a:lstStyle/>
                    <a:p>
                      <a:pPr lvl="0">
                        <a:buNone/>
                      </a:pPr>
                      <a:r>
                        <a:rPr lang="en-GB">
                          <a:solidFill>
                            <a:srgbClr val="FF0000"/>
                          </a:solidFill>
                          <a:latin typeface="Arial"/>
                        </a:rPr>
                        <a:t>0.5</a:t>
                      </a:r>
                    </a:p>
                  </a:txBody>
                  <a:tcPr/>
                </a:tc>
                <a:tc>
                  <a:txBody>
                    <a:bodyPr/>
                    <a:lstStyle/>
                    <a:p>
                      <a:r>
                        <a:rPr lang="en-GB">
                          <a:solidFill>
                            <a:srgbClr val="FF0000"/>
                          </a:solidFill>
                          <a:latin typeface="Arial"/>
                        </a:rPr>
                        <a:t>690</a:t>
                      </a:r>
                    </a:p>
                  </a:txBody>
                  <a:tcPr/>
                </a:tc>
                <a:tc>
                  <a:txBody>
                    <a:bodyPr/>
                    <a:lstStyle/>
                    <a:p>
                      <a:pPr lvl="0">
                        <a:buNone/>
                      </a:pPr>
                      <a:r>
                        <a:rPr lang="en-GB">
                          <a:solidFill>
                            <a:srgbClr val="FF0000"/>
                          </a:solidFill>
                          <a:latin typeface="Arial"/>
                        </a:rPr>
                        <a:t>325</a:t>
                      </a:r>
                    </a:p>
                  </a:txBody>
                  <a:tcPr/>
                </a:tc>
                <a:extLst>
                  <a:ext uri="{0D108BD9-81ED-4DB2-BD59-A6C34878D82A}">
                    <a16:rowId xmlns:a16="http://schemas.microsoft.com/office/drawing/2014/main" val="3599573509"/>
                  </a:ext>
                </a:extLst>
              </a:tr>
              <a:tr h="592261">
                <a:tc>
                  <a:txBody>
                    <a:bodyPr/>
                    <a:lstStyle/>
                    <a:p>
                      <a:pPr lvl="0">
                        <a:buNone/>
                      </a:pPr>
                      <a:r>
                        <a:rPr lang="en-GB">
                          <a:latin typeface="Arial"/>
                        </a:rPr>
                        <a:t>B </a:t>
                      </a:r>
                    </a:p>
                  </a:txBody>
                  <a:tcPr/>
                </a:tc>
                <a:tc>
                  <a:txBody>
                    <a:bodyPr/>
                    <a:lstStyle/>
                    <a:p>
                      <a:pPr lvl="0">
                        <a:buNone/>
                      </a:pPr>
                      <a:r>
                        <a:rPr lang="en-GB">
                          <a:latin typeface="Arial"/>
                        </a:rPr>
                        <a:t>0.3</a:t>
                      </a:r>
                    </a:p>
                  </a:txBody>
                  <a:tcPr/>
                </a:tc>
                <a:tc>
                  <a:txBody>
                    <a:bodyPr/>
                    <a:lstStyle/>
                    <a:p>
                      <a:pPr lvl="0">
                        <a:buNone/>
                      </a:pPr>
                      <a:r>
                        <a:rPr lang="en-GB">
                          <a:latin typeface="Arial"/>
                        </a:rPr>
                        <a:t>440</a:t>
                      </a:r>
                    </a:p>
                  </a:txBody>
                  <a:tcPr/>
                </a:tc>
                <a:tc>
                  <a:txBody>
                    <a:bodyPr/>
                    <a:lstStyle/>
                    <a:p>
                      <a:pPr lvl="0">
                        <a:buNone/>
                      </a:pPr>
                      <a:r>
                        <a:rPr lang="en-GB">
                          <a:latin typeface="Arial"/>
                        </a:rPr>
                        <a:t>132</a:t>
                      </a:r>
                    </a:p>
                  </a:txBody>
                  <a:tcPr/>
                </a:tc>
                <a:extLst>
                  <a:ext uri="{0D108BD9-81ED-4DB2-BD59-A6C34878D82A}">
                    <a16:rowId xmlns:a16="http://schemas.microsoft.com/office/drawing/2014/main" val="1087970059"/>
                  </a:ext>
                </a:extLst>
              </a:tr>
              <a:tr h="592261">
                <a:tc>
                  <a:txBody>
                    <a:bodyPr/>
                    <a:lstStyle/>
                    <a:p>
                      <a:pPr lvl="0">
                        <a:buNone/>
                      </a:pPr>
                      <a:r>
                        <a:rPr lang="en-GB">
                          <a:latin typeface="Arial"/>
                        </a:rPr>
                        <a:t>C </a:t>
                      </a:r>
                    </a:p>
                  </a:txBody>
                  <a:tcPr/>
                </a:tc>
                <a:tc>
                  <a:txBody>
                    <a:bodyPr/>
                    <a:lstStyle/>
                    <a:p>
                      <a:pPr lvl="0">
                        <a:buNone/>
                      </a:pPr>
                      <a:r>
                        <a:rPr lang="en-GB">
                          <a:latin typeface="Arial"/>
                        </a:rPr>
                        <a:t>0.7</a:t>
                      </a:r>
                    </a:p>
                  </a:txBody>
                  <a:tcPr/>
                </a:tc>
                <a:tc>
                  <a:txBody>
                    <a:bodyPr/>
                    <a:lstStyle/>
                    <a:p>
                      <a:pPr lvl="0">
                        <a:buNone/>
                      </a:pPr>
                      <a:r>
                        <a:rPr lang="en-GB">
                          <a:latin typeface="Arial"/>
                        </a:rPr>
                        <a:t>550</a:t>
                      </a:r>
                    </a:p>
                  </a:txBody>
                  <a:tcPr/>
                </a:tc>
                <a:tc>
                  <a:txBody>
                    <a:bodyPr/>
                    <a:lstStyle/>
                    <a:p>
                      <a:pPr lvl="0">
                        <a:buNone/>
                      </a:pPr>
                      <a:r>
                        <a:rPr lang="en-GB">
                          <a:latin typeface="Arial"/>
                        </a:rPr>
                        <a:t>385</a:t>
                      </a:r>
                    </a:p>
                  </a:txBody>
                  <a:tcPr/>
                </a:tc>
                <a:extLst>
                  <a:ext uri="{0D108BD9-81ED-4DB2-BD59-A6C34878D82A}">
                    <a16:rowId xmlns:a16="http://schemas.microsoft.com/office/drawing/2014/main" val="3561398295"/>
                  </a:ext>
                </a:extLst>
              </a:tr>
            </a:tbl>
          </a:graphicData>
        </a:graphic>
      </p:graphicFrame>
      <p:sp>
        <p:nvSpPr>
          <p:cNvPr id="6" name="Rectangle: Rounded Corners 5">
            <a:extLst>
              <a:ext uri="{FF2B5EF4-FFF2-40B4-BE49-F238E27FC236}">
                <a16:creationId xmlns:a16="http://schemas.microsoft.com/office/drawing/2014/main" id="{D9EFEC94-0128-8C6C-99FA-FF0E835BCA05}"/>
              </a:ext>
            </a:extLst>
          </p:cNvPr>
          <p:cNvSpPr/>
          <p:nvPr/>
        </p:nvSpPr>
        <p:spPr>
          <a:xfrm>
            <a:off x="2220686" y="2719448"/>
            <a:ext cx="2187038" cy="2869870"/>
          </a:xfrm>
          <a:prstGeom prst="roundRect">
            <a:avLst/>
          </a:prstGeom>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sz="1600" b="1">
                <a:latin typeface="Arial"/>
                <a:cs typeface="Arial"/>
              </a:rPr>
              <a:t>Site B</a:t>
            </a:r>
            <a:endParaRPr lang="en-US" sz="1600" b="1">
              <a:latin typeface="Arial"/>
              <a:cs typeface="Arial"/>
            </a:endParaRPr>
          </a:p>
          <a:p>
            <a:pPr algn="ctr"/>
            <a:r>
              <a:rPr lang="en-GB" sz="1600">
                <a:latin typeface="Arial"/>
                <a:cs typeface="Arial"/>
              </a:rPr>
              <a:t>Ecosystem Type A</a:t>
            </a:r>
          </a:p>
          <a:p>
            <a:pPr algn="ctr"/>
            <a:r>
              <a:rPr lang="en-GB" sz="1600">
                <a:latin typeface="Arial"/>
                <a:ea typeface="+mn-lt"/>
                <a:cs typeface="+mn-lt"/>
              </a:rPr>
              <a:t>Ecosystem Type B</a:t>
            </a:r>
          </a:p>
          <a:p>
            <a:pPr algn="ctr"/>
            <a:r>
              <a:rPr lang="en-GB" sz="1600">
                <a:latin typeface="Arial"/>
                <a:ea typeface="+mn-lt"/>
                <a:cs typeface="+mn-lt"/>
              </a:rPr>
              <a:t>Ecosystem Type C</a:t>
            </a:r>
          </a:p>
        </p:txBody>
      </p:sp>
      <p:sp>
        <p:nvSpPr>
          <p:cNvPr id="4" name="Rectangle 3">
            <a:extLst>
              <a:ext uri="{FF2B5EF4-FFF2-40B4-BE49-F238E27FC236}">
                <a16:creationId xmlns:a16="http://schemas.microsoft.com/office/drawing/2014/main" id="{97CD1B7C-5A50-4487-13CF-58A4D8B480F4}"/>
              </a:ext>
            </a:extLst>
          </p:cNvPr>
          <p:cNvSpPr/>
          <p:nvPr/>
        </p:nvSpPr>
        <p:spPr>
          <a:xfrm>
            <a:off x="2363190" y="3876304"/>
            <a:ext cx="1900051" cy="277090"/>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D63C920E-32C1-663B-6623-000DD74CA432}"/>
              </a:ext>
            </a:extLst>
          </p:cNvPr>
          <p:cNvCxnSpPr/>
          <p:nvPr/>
        </p:nvCxnSpPr>
        <p:spPr>
          <a:xfrm flipV="1">
            <a:off x="4263242" y="3905991"/>
            <a:ext cx="1646711" cy="851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 name="Text Placeholder 1">
            <a:extLst>
              <a:ext uri="{FF2B5EF4-FFF2-40B4-BE49-F238E27FC236}">
                <a16:creationId xmlns:a16="http://schemas.microsoft.com/office/drawing/2014/main" id="{0AF1DC41-2E6F-6A31-0642-59885A4129AD}"/>
              </a:ext>
            </a:extLst>
          </p:cNvPr>
          <p:cNvSpPr txBox="1">
            <a:spLocks/>
          </p:cNvSpPr>
          <p:nvPr/>
        </p:nvSpPr>
        <p:spPr>
          <a:xfrm>
            <a:off x="2185119" y="729214"/>
            <a:ext cx="8437190" cy="625729"/>
          </a:xfrm>
          <a:prstGeom prst="rect">
            <a:avLst/>
          </a:prstGeom>
        </p:spPr>
        <p:txBody>
          <a:bodyPr vert="horz" lIns="0" tIns="0" rIns="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500" b="0" kern="1200">
                <a:solidFill>
                  <a:srgbClr val="118E7D"/>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rgbClr val="00A19B"/>
                </a:solidFill>
              </a:rPr>
              <a:t>Asset Inventory of Site B</a:t>
            </a:r>
            <a:endParaRPr lang="en-US"/>
          </a:p>
        </p:txBody>
      </p:sp>
    </p:spTree>
    <p:extLst>
      <p:ext uri="{BB962C8B-B14F-4D97-AF65-F5344CB8AC3E}">
        <p14:creationId xmlns:p14="http://schemas.microsoft.com/office/powerpoint/2010/main" val="367485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149F6E1-5539-43AB-B800-D5CB43609F4C}"/>
              </a:ext>
            </a:extLst>
          </p:cNvPr>
          <p:cNvSpPr>
            <a:spLocks noGrp="1"/>
          </p:cNvSpPr>
          <p:nvPr>
            <p:ph type="body" sz="quarter" idx="12"/>
          </p:nvPr>
        </p:nvSpPr>
        <p:spPr>
          <a:xfrm>
            <a:off x="474939" y="1641744"/>
            <a:ext cx="6858679" cy="3782529"/>
          </a:xfrm>
        </p:spPr>
        <p:txBody>
          <a:bodyPr vert="horz" wrap="square" lIns="0" tIns="0" rIns="91440" bIns="45720" anchor="t">
            <a:noAutofit/>
          </a:bodyPr>
          <a:lstStyle/>
          <a:p>
            <a:pPr marL="342900" indent="-342900">
              <a:buFont typeface="Arial" panose="020B0604020202020204" pitchFamily="34" charset="0"/>
              <a:buChar char="•"/>
            </a:pPr>
            <a:r>
              <a:rPr lang="en-US" b="1" err="1"/>
              <a:t>TrueAgri</a:t>
            </a:r>
            <a:r>
              <a:rPr lang="en-US" b="1"/>
              <a:t> is an agricultural and aquaculture firm that is looking to compile their first asset registry to measure progress towards Net Gain targets</a:t>
            </a:r>
            <a:endParaRPr lang="en-US"/>
          </a:p>
          <a:p>
            <a:pPr marL="342900" indent="-342900">
              <a:buFont typeface="Arial" panose="020B0604020202020204" pitchFamily="34" charset="0"/>
              <a:buChar char="•"/>
            </a:pPr>
            <a:r>
              <a:rPr lang="fr-BE"/>
              <a:t>The </a:t>
            </a:r>
            <a:r>
              <a:rPr lang="fr-BE" err="1"/>
              <a:t>company</a:t>
            </a:r>
            <a:r>
              <a:rPr lang="fr-BE"/>
              <a:t> </a:t>
            </a:r>
            <a:r>
              <a:rPr lang="fr-BE" err="1"/>
              <a:t>wants</a:t>
            </a:r>
            <a:r>
              <a:rPr lang="fr-BE"/>
              <a:t> to </a:t>
            </a:r>
            <a:r>
              <a:rPr lang="fr-BE" err="1"/>
              <a:t>accurately</a:t>
            </a:r>
            <a:r>
              <a:rPr lang="fr-BE"/>
              <a:t> </a:t>
            </a:r>
            <a:r>
              <a:rPr lang="fr-BE" err="1"/>
              <a:t>assess</a:t>
            </a:r>
            <a:r>
              <a:rPr lang="fr-BE"/>
              <a:t> site-</a:t>
            </a:r>
            <a:r>
              <a:rPr lang="fr-BE" err="1"/>
              <a:t>level</a:t>
            </a:r>
            <a:r>
              <a:rPr lang="fr-BE"/>
              <a:t> </a:t>
            </a:r>
            <a:r>
              <a:rPr lang="fr-BE" err="1"/>
              <a:t>baseline</a:t>
            </a:r>
            <a:r>
              <a:rPr lang="fr-BE"/>
              <a:t> positions to </a:t>
            </a:r>
            <a:r>
              <a:rPr lang="fr-BE" err="1"/>
              <a:t>track</a:t>
            </a:r>
            <a:r>
              <a:rPr lang="fr-BE"/>
              <a:t> </a:t>
            </a:r>
            <a:r>
              <a:rPr lang="fr-BE" err="1"/>
              <a:t>losses</a:t>
            </a:r>
            <a:r>
              <a:rPr lang="fr-BE"/>
              <a:t> and gains in </a:t>
            </a:r>
            <a:r>
              <a:rPr lang="fr-BE" err="1"/>
              <a:t>ecosystem</a:t>
            </a:r>
            <a:r>
              <a:rPr lang="fr-BE"/>
              <a:t> condition over time. </a:t>
            </a:r>
          </a:p>
          <a:p>
            <a:pPr marL="342900" indent="-342900">
              <a:buFont typeface="Arial" panose="020B0604020202020204" pitchFamily="34" charset="0"/>
              <a:buChar char="•"/>
            </a:pPr>
            <a:r>
              <a:rPr lang="fr-BE" err="1"/>
              <a:t>TrueAgri</a:t>
            </a:r>
            <a:r>
              <a:rPr lang="fr-BE"/>
              <a:t> has </a:t>
            </a:r>
            <a:r>
              <a:rPr lang="fr-BE" err="1"/>
              <a:t>access</a:t>
            </a:r>
            <a:r>
              <a:rPr lang="fr-BE"/>
              <a:t> to direct </a:t>
            </a:r>
            <a:r>
              <a:rPr lang="fr-BE" err="1"/>
              <a:t>field</a:t>
            </a:r>
            <a:r>
              <a:rPr lang="fr-BE"/>
              <a:t> </a:t>
            </a:r>
            <a:r>
              <a:rPr lang="fr-BE" err="1"/>
              <a:t>survey</a:t>
            </a:r>
            <a:r>
              <a:rPr lang="fr-BE"/>
              <a:t> data</a:t>
            </a:r>
          </a:p>
          <a:p>
            <a:pPr marL="342900" indent="-342900">
              <a:buFont typeface="Arial" panose="020B0604020202020204" pitchFamily="34" charset="0"/>
              <a:buChar char="•"/>
            </a:pPr>
            <a:r>
              <a:rPr lang="fr-BE"/>
              <a:t>The </a:t>
            </a:r>
            <a:r>
              <a:rPr lang="fr-BE" err="1"/>
              <a:t>organisational</a:t>
            </a:r>
            <a:r>
              <a:rPr lang="fr-BE"/>
              <a:t> </a:t>
            </a:r>
            <a:r>
              <a:rPr lang="fr-BE" err="1"/>
              <a:t>boundary</a:t>
            </a:r>
            <a:r>
              <a:rPr lang="fr-BE"/>
              <a:t> </a:t>
            </a:r>
            <a:r>
              <a:rPr lang="fr-BE" err="1"/>
              <a:t>consists</a:t>
            </a:r>
            <a:r>
              <a:rPr lang="fr-BE"/>
              <a:t> of Site A and Site B</a:t>
            </a:r>
          </a:p>
        </p:txBody>
      </p:sp>
      <p:sp>
        <p:nvSpPr>
          <p:cNvPr id="6" name="Text Placeholder 5">
            <a:extLst>
              <a:ext uri="{FF2B5EF4-FFF2-40B4-BE49-F238E27FC236}">
                <a16:creationId xmlns:a16="http://schemas.microsoft.com/office/drawing/2014/main" id="{1277D04C-2214-6E06-C754-D72F9DEADD98}"/>
              </a:ext>
            </a:extLst>
          </p:cNvPr>
          <p:cNvSpPr>
            <a:spLocks noGrp="1"/>
          </p:cNvSpPr>
          <p:nvPr>
            <p:ph type="body" sz="quarter" idx="10"/>
          </p:nvPr>
        </p:nvSpPr>
        <p:spPr>
          <a:xfrm>
            <a:off x="2151207" y="783773"/>
            <a:ext cx="8437190" cy="625729"/>
          </a:xfrm>
        </p:spPr>
        <p:txBody>
          <a:bodyPr vert="horz" lIns="0" tIns="0" rIns="0" bIns="45720" rtlCol="0" anchor="t">
            <a:noAutofit/>
          </a:bodyPr>
          <a:lstStyle/>
          <a:p>
            <a:r>
              <a:rPr lang="en-GB">
                <a:solidFill>
                  <a:srgbClr val="00A19B"/>
                </a:solidFill>
              </a:rPr>
              <a:t>Fictional Case Study- </a:t>
            </a:r>
            <a:r>
              <a:rPr lang="en-GB" err="1">
                <a:solidFill>
                  <a:srgbClr val="00A19B"/>
                </a:solidFill>
              </a:rPr>
              <a:t>TrueAgri</a:t>
            </a:r>
            <a:endParaRPr lang="en-US">
              <a:solidFill>
                <a:srgbClr val="00A19B"/>
              </a:solidFill>
            </a:endParaRPr>
          </a:p>
        </p:txBody>
      </p:sp>
      <p:pic>
        <p:nvPicPr>
          <p:cNvPr id="2" name="Picture 1" descr="Aerial view of farming land with country roads">
            <a:extLst>
              <a:ext uri="{FF2B5EF4-FFF2-40B4-BE49-F238E27FC236}">
                <a16:creationId xmlns:a16="http://schemas.microsoft.com/office/drawing/2014/main" id="{7411A3AC-8FDE-35B4-C9E4-E0DE2F4FB5F8}"/>
              </a:ext>
            </a:extLst>
          </p:cNvPr>
          <p:cNvPicPr>
            <a:picLocks noChangeAspect="1"/>
          </p:cNvPicPr>
          <p:nvPr/>
        </p:nvPicPr>
        <p:blipFill rotWithShape="1">
          <a:blip r:embed="rId3"/>
          <a:srcRect l="25054" t="82" r="26144"/>
          <a:stretch/>
        </p:blipFill>
        <p:spPr>
          <a:xfrm>
            <a:off x="8391568" y="738"/>
            <a:ext cx="4841086" cy="65199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6777301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174822F0-537F-7F08-A078-B76173885B38}"/>
              </a:ext>
            </a:extLst>
          </p:cNvPr>
          <p:cNvGrpSpPr/>
          <p:nvPr/>
        </p:nvGrpSpPr>
        <p:grpSpPr>
          <a:xfrm>
            <a:off x="351311" y="1486064"/>
            <a:ext cx="4771571" cy="4898571"/>
            <a:chOff x="351311" y="1377207"/>
            <a:chExt cx="4771571" cy="4898571"/>
          </a:xfrm>
        </p:grpSpPr>
        <p:sp>
          <p:nvSpPr>
            <p:cNvPr id="18" name="Rectangle: Rounded Corners 17">
              <a:extLst>
                <a:ext uri="{FF2B5EF4-FFF2-40B4-BE49-F238E27FC236}">
                  <a16:creationId xmlns:a16="http://schemas.microsoft.com/office/drawing/2014/main" id="{82DE71C5-EFFF-9425-9813-FDD1C62208F3}"/>
                </a:ext>
              </a:extLst>
            </p:cNvPr>
            <p:cNvSpPr/>
            <p:nvPr/>
          </p:nvSpPr>
          <p:spPr>
            <a:xfrm>
              <a:off x="351311" y="1377207"/>
              <a:ext cx="4771571" cy="4898571"/>
            </a:xfrm>
            <a:prstGeom prst="roundRect">
              <a:avLst/>
            </a:prstGeom>
            <a:solidFill>
              <a:schemeClr val="accent1">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9" name="TextBox 18">
              <a:extLst>
                <a:ext uri="{FF2B5EF4-FFF2-40B4-BE49-F238E27FC236}">
                  <a16:creationId xmlns:a16="http://schemas.microsoft.com/office/drawing/2014/main" id="{D11A17E1-7DF6-05FC-378C-F20948ABC0ED}"/>
                </a:ext>
              </a:extLst>
            </p:cNvPr>
            <p:cNvSpPr txBox="1"/>
            <p:nvPr/>
          </p:nvSpPr>
          <p:spPr>
            <a:xfrm>
              <a:off x="2186213" y="5811485"/>
              <a:ext cx="1087747" cy="369332"/>
            </a:xfrm>
            <a:prstGeom prst="rect">
              <a:avLst/>
            </a:prstGeom>
            <a:solidFill>
              <a:schemeClr val="accent1">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t>Wetland</a:t>
              </a:r>
              <a:endParaRPr lang="en-US"/>
            </a:p>
          </p:txBody>
        </p:sp>
      </p:grpSp>
      <p:sp>
        <p:nvSpPr>
          <p:cNvPr id="2" name="Text Placeholder 1">
            <a:extLst>
              <a:ext uri="{FF2B5EF4-FFF2-40B4-BE49-F238E27FC236}">
                <a16:creationId xmlns:a16="http://schemas.microsoft.com/office/drawing/2014/main" id="{74EFEAF2-7EFA-AADC-C0B6-AA01D9562415}"/>
              </a:ext>
            </a:extLst>
          </p:cNvPr>
          <p:cNvSpPr>
            <a:spLocks noGrp="1"/>
          </p:cNvSpPr>
          <p:nvPr>
            <p:ph type="body" sz="quarter" idx="10"/>
          </p:nvPr>
        </p:nvSpPr>
        <p:spPr/>
        <p:txBody>
          <a:bodyPr vert="horz" lIns="0" tIns="0" rIns="0" bIns="45720" rtlCol="0" anchor="t">
            <a:noAutofit/>
          </a:bodyPr>
          <a:lstStyle/>
          <a:p>
            <a:r>
              <a:rPr lang="en-GB" err="1"/>
              <a:t>TrueAgri</a:t>
            </a:r>
            <a:r>
              <a:rPr lang="en-GB"/>
              <a:t> Site A in year 1 and 2</a:t>
            </a:r>
          </a:p>
        </p:txBody>
      </p:sp>
      <p:sp>
        <p:nvSpPr>
          <p:cNvPr id="49" name="TextBox 48">
            <a:extLst>
              <a:ext uri="{FF2B5EF4-FFF2-40B4-BE49-F238E27FC236}">
                <a16:creationId xmlns:a16="http://schemas.microsoft.com/office/drawing/2014/main" id="{C9295A51-74E3-3D31-CFB4-6A11D8519907}"/>
              </a:ext>
            </a:extLst>
          </p:cNvPr>
          <p:cNvSpPr txBox="1"/>
          <p:nvPr/>
        </p:nvSpPr>
        <p:spPr>
          <a:xfrm>
            <a:off x="2039041" y="1486337"/>
            <a:ext cx="139978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t>Year 1 - 2021</a:t>
            </a:r>
            <a:endParaRPr lang="en-US"/>
          </a:p>
        </p:txBody>
      </p:sp>
      <p:grpSp>
        <p:nvGrpSpPr>
          <p:cNvPr id="40" name="Group 39">
            <a:extLst>
              <a:ext uri="{FF2B5EF4-FFF2-40B4-BE49-F238E27FC236}">
                <a16:creationId xmlns:a16="http://schemas.microsoft.com/office/drawing/2014/main" id="{7E76F478-5441-5F4C-F1DB-507C9A134976}"/>
              </a:ext>
            </a:extLst>
          </p:cNvPr>
          <p:cNvGrpSpPr/>
          <p:nvPr/>
        </p:nvGrpSpPr>
        <p:grpSpPr>
          <a:xfrm>
            <a:off x="880752" y="3763488"/>
            <a:ext cx="4106883" cy="1778329"/>
            <a:chOff x="880752" y="3763488"/>
            <a:chExt cx="4106883" cy="1778329"/>
          </a:xfrm>
        </p:grpSpPr>
        <p:sp>
          <p:nvSpPr>
            <p:cNvPr id="4" name="Oval 3">
              <a:extLst>
                <a:ext uri="{FF2B5EF4-FFF2-40B4-BE49-F238E27FC236}">
                  <a16:creationId xmlns:a16="http://schemas.microsoft.com/office/drawing/2014/main" id="{127EAB16-1CA2-145E-38F7-C6BEE51A792A}"/>
                </a:ext>
              </a:extLst>
            </p:cNvPr>
            <p:cNvSpPr/>
            <p:nvPr/>
          </p:nvSpPr>
          <p:spPr>
            <a:xfrm>
              <a:off x="880752" y="3839688"/>
              <a:ext cx="4106883" cy="1702129"/>
            </a:xfrm>
            <a:prstGeom prst="ellipse">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Graphic 15" descr="Plant with solid fill">
              <a:extLst>
                <a:ext uri="{FF2B5EF4-FFF2-40B4-BE49-F238E27FC236}">
                  <a16:creationId xmlns:a16="http://schemas.microsoft.com/office/drawing/2014/main" id="{B510C9D0-2BF1-A542-89C1-7FEBEF5C24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49631" y="3832761"/>
              <a:ext cx="211777" cy="201881"/>
            </a:xfrm>
            <a:prstGeom prst="rect">
              <a:avLst/>
            </a:prstGeom>
          </p:spPr>
        </p:pic>
        <p:pic>
          <p:nvPicPr>
            <p:cNvPr id="17" name="Graphic 16" descr="Plant with solid fill">
              <a:extLst>
                <a:ext uri="{FF2B5EF4-FFF2-40B4-BE49-F238E27FC236}">
                  <a16:creationId xmlns:a16="http://schemas.microsoft.com/office/drawing/2014/main" id="{576AA45B-651A-CD97-62B0-BDCCC4C2599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56462" y="3902033"/>
              <a:ext cx="211777" cy="201881"/>
            </a:xfrm>
            <a:prstGeom prst="rect">
              <a:avLst/>
            </a:prstGeom>
          </p:spPr>
        </p:pic>
        <p:pic>
          <p:nvPicPr>
            <p:cNvPr id="28" name="Graphic 27" descr="Plant with solid fill">
              <a:extLst>
                <a:ext uri="{FF2B5EF4-FFF2-40B4-BE49-F238E27FC236}">
                  <a16:creationId xmlns:a16="http://schemas.microsoft.com/office/drawing/2014/main" id="{9C70D9CE-D042-01B2-FFC6-D56E99423F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52747" y="5119254"/>
              <a:ext cx="211777" cy="201881"/>
            </a:xfrm>
            <a:prstGeom prst="rect">
              <a:avLst/>
            </a:prstGeom>
          </p:spPr>
        </p:pic>
        <p:pic>
          <p:nvPicPr>
            <p:cNvPr id="29" name="Graphic 28" descr="Plant with solid fill">
              <a:extLst>
                <a:ext uri="{FF2B5EF4-FFF2-40B4-BE49-F238E27FC236}">
                  <a16:creationId xmlns:a16="http://schemas.microsoft.com/office/drawing/2014/main" id="{AB134D5C-316A-E700-590A-1A296BC85FB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12670" y="3763488"/>
              <a:ext cx="211777" cy="201881"/>
            </a:xfrm>
            <a:prstGeom prst="rect">
              <a:avLst/>
            </a:prstGeom>
          </p:spPr>
        </p:pic>
        <p:pic>
          <p:nvPicPr>
            <p:cNvPr id="30" name="Graphic 29" descr="Plant with solid fill">
              <a:extLst>
                <a:ext uri="{FF2B5EF4-FFF2-40B4-BE49-F238E27FC236}">
                  <a16:creationId xmlns:a16="http://schemas.microsoft.com/office/drawing/2014/main" id="{4EF4D9AD-6097-CD50-ABEA-969692B9BE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48150" y="4357254"/>
              <a:ext cx="211777" cy="201881"/>
            </a:xfrm>
            <a:prstGeom prst="rect">
              <a:avLst/>
            </a:prstGeom>
          </p:spPr>
        </p:pic>
        <p:pic>
          <p:nvPicPr>
            <p:cNvPr id="32" name="Graphic 31" descr="Plant with solid fill">
              <a:extLst>
                <a:ext uri="{FF2B5EF4-FFF2-40B4-BE49-F238E27FC236}">
                  <a16:creationId xmlns:a16="http://schemas.microsoft.com/office/drawing/2014/main" id="{FD772411-A505-899C-58BE-5C3CFA91BD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80904" y="5168735"/>
              <a:ext cx="211777" cy="201881"/>
            </a:xfrm>
            <a:prstGeom prst="rect">
              <a:avLst/>
            </a:prstGeom>
          </p:spPr>
        </p:pic>
        <p:pic>
          <p:nvPicPr>
            <p:cNvPr id="33" name="Graphic 32" descr="Plant with solid fill">
              <a:extLst>
                <a:ext uri="{FF2B5EF4-FFF2-40B4-BE49-F238E27FC236}">
                  <a16:creationId xmlns:a16="http://schemas.microsoft.com/office/drawing/2014/main" id="{15A7FCB5-63EA-E582-A529-CB1FDEF368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91345" y="3763488"/>
              <a:ext cx="211777" cy="201881"/>
            </a:xfrm>
            <a:prstGeom prst="rect">
              <a:avLst/>
            </a:prstGeom>
          </p:spPr>
        </p:pic>
        <p:pic>
          <p:nvPicPr>
            <p:cNvPr id="35" name="Graphic 34" descr="Plant with solid fill">
              <a:extLst>
                <a:ext uri="{FF2B5EF4-FFF2-40B4-BE49-F238E27FC236}">
                  <a16:creationId xmlns:a16="http://schemas.microsoft.com/office/drawing/2014/main" id="{E7EDA194-17D2-AAA5-B609-010466E245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52748" y="4109852"/>
              <a:ext cx="211777" cy="201881"/>
            </a:xfrm>
            <a:prstGeom prst="rect">
              <a:avLst/>
            </a:prstGeom>
          </p:spPr>
        </p:pic>
        <p:pic>
          <p:nvPicPr>
            <p:cNvPr id="36" name="Graphic 35" descr="Plant with solid fill">
              <a:extLst>
                <a:ext uri="{FF2B5EF4-FFF2-40B4-BE49-F238E27FC236}">
                  <a16:creationId xmlns:a16="http://schemas.microsoft.com/office/drawing/2014/main" id="{1BF87607-CAD3-10BF-C92F-F87E42417DE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11683" y="4960916"/>
              <a:ext cx="211777" cy="201881"/>
            </a:xfrm>
            <a:prstGeom prst="rect">
              <a:avLst/>
            </a:prstGeom>
          </p:spPr>
        </p:pic>
        <p:pic>
          <p:nvPicPr>
            <p:cNvPr id="37" name="Graphic 36" descr="Plant with solid fill">
              <a:extLst>
                <a:ext uri="{FF2B5EF4-FFF2-40B4-BE49-F238E27FC236}">
                  <a16:creationId xmlns:a16="http://schemas.microsoft.com/office/drawing/2014/main" id="{7A32CB32-E431-2399-71ED-3C8512A05B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20488" y="4218708"/>
              <a:ext cx="211777" cy="201881"/>
            </a:xfrm>
            <a:prstGeom prst="rect">
              <a:avLst/>
            </a:prstGeom>
          </p:spPr>
        </p:pic>
        <p:pic>
          <p:nvPicPr>
            <p:cNvPr id="38" name="Graphic 37" descr="Plant with solid fill">
              <a:extLst>
                <a:ext uri="{FF2B5EF4-FFF2-40B4-BE49-F238E27FC236}">
                  <a16:creationId xmlns:a16="http://schemas.microsoft.com/office/drawing/2014/main" id="{170D773B-15FB-77AE-6BDC-149B25736C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12722" y="4109852"/>
              <a:ext cx="211777" cy="201881"/>
            </a:xfrm>
            <a:prstGeom prst="rect">
              <a:avLst/>
            </a:prstGeom>
          </p:spPr>
        </p:pic>
        <p:pic>
          <p:nvPicPr>
            <p:cNvPr id="39" name="Graphic 38" descr="Plant with solid fill">
              <a:extLst>
                <a:ext uri="{FF2B5EF4-FFF2-40B4-BE49-F238E27FC236}">
                  <a16:creationId xmlns:a16="http://schemas.microsoft.com/office/drawing/2014/main" id="{DB0A06A4-8CD4-4146-60AE-A90DD8B573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00202" y="4070267"/>
              <a:ext cx="211777" cy="201881"/>
            </a:xfrm>
            <a:prstGeom prst="rect">
              <a:avLst/>
            </a:prstGeom>
          </p:spPr>
        </p:pic>
      </p:grpSp>
      <p:pic>
        <p:nvPicPr>
          <p:cNvPr id="74" name="Graphic 73" descr="Plant with solid fill">
            <a:extLst>
              <a:ext uri="{FF2B5EF4-FFF2-40B4-BE49-F238E27FC236}">
                <a16:creationId xmlns:a16="http://schemas.microsoft.com/office/drawing/2014/main" id="{8AC5B961-A386-3BBA-A7E6-6A0C59F2D0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33304" y="5321135"/>
            <a:ext cx="211777" cy="201881"/>
          </a:xfrm>
          <a:prstGeom prst="rect">
            <a:avLst/>
          </a:prstGeom>
        </p:spPr>
      </p:pic>
      <p:pic>
        <p:nvPicPr>
          <p:cNvPr id="76" name="Graphic 75" descr="Plant with solid fill">
            <a:extLst>
              <a:ext uri="{FF2B5EF4-FFF2-40B4-BE49-F238E27FC236}">
                <a16:creationId xmlns:a16="http://schemas.microsoft.com/office/drawing/2014/main" id="{D9A2E287-77B3-12B4-C9E5-7A72E520F6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5964" y="3999015"/>
            <a:ext cx="211777" cy="201881"/>
          </a:xfrm>
          <a:prstGeom prst="rect">
            <a:avLst/>
          </a:prstGeom>
        </p:spPr>
      </p:pic>
      <p:pic>
        <p:nvPicPr>
          <p:cNvPr id="80" name="Graphic 79" descr="Plant with solid fill">
            <a:extLst>
              <a:ext uri="{FF2B5EF4-FFF2-40B4-BE49-F238E27FC236}">
                <a16:creationId xmlns:a16="http://schemas.microsoft.com/office/drawing/2014/main" id="{E485528F-728B-433A-4BF8-6B19F19656F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0753" y="4695701"/>
            <a:ext cx="211777" cy="201881"/>
          </a:xfrm>
          <a:prstGeom prst="rect">
            <a:avLst/>
          </a:prstGeom>
        </p:spPr>
      </p:pic>
      <p:pic>
        <p:nvPicPr>
          <p:cNvPr id="84" name="Graphic 83" descr="Plant with solid fill">
            <a:extLst>
              <a:ext uri="{FF2B5EF4-FFF2-40B4-BE49-F238E27FC236}">
                <a16:creationId xmlns:a16="http://schemas.microsoft.com/office/drawing/2014/main" id="{AFBFC005-350D-AD45-4096-B9BA51654A6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32166" y="3937660"/>
            <a:ext cx="211777" cy="201881"/>
          </a:xfrm>
          <a:prstGeom prst="rect">
            <a:avLst/>
          </a:prstGeom>
        </p:spPr>
      </p:pic>
      <p:pic>
        <p:nvPicPr>
          <p:cNvPr id="88" name="Graphic 87" descr="Plant with solid fill">
            <a:extLst>
              <a:ext uri="{FF2B5EF4-FFF2-40B4-BE49-F238E27FC236}">
                <a16:creationId xmlns:a16="http://schemas.microsoft.com/office/drawing/2014/main" id="{9633267A-3AF3-16D8-E99C-1A8C55B1C0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77839" y="4040579"/>
            <a:ext cx="211777" cy="201881"/>
          </a:xfrm>
          <a:prstGeom prst="rect">
            <a:avLst/>
          </a:prstGeom>
        </p:spPr>
      </p:pic>
      <p:pic>
        <p:nvPicPr>
          <p:cNvPr id="99" name="Graphic 98" descr="Plant with solid fill">
            <a:extLst>
              <a:ext uri="{FF2B5EF4-FFF2-40B4-BE49-F238E27FC236}">
                <a16:creationId xmlns:a16="http://schemas.microsoft.com/office/drawing/2014/main" id="{9E4CC2BD-09A5-5BDD-FCCC-95A01EF3AB5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21875" y="5172693"/>
            <a:ext cx="211777" cy="201881"/>
          </a:xfrm>
          <a:prstGeom prst="rect">
            <a:avLst/>
          </a:prstGeom>
        </p:spPr>
      </p:pic>
      <p:pic>
        <p:nvPicPr>
          <p:cNvPr id="100" name="Graphic 99" descr="Plant with solid fill">
            <a:extLst>
              <a:ext uri="{FF2B5EF4-FFF2-40B4-BE49-F238E27FC236}">
                <a16:creationId xmlns:a16="http://schemas.microsoft.com/office/drawing/2014/main" id="{0E965EF2-7768-9EE1-7817-D8F46D56D9F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0124" y="4446319"/>
            <a:ext cx="211777" cy="201881"/>
          </a:xfrm>
          <a:prstGeom prst="rect">
            <a:avLst/>
          </a:prstGeom>
        </p:spPr>
      </p:pic>
      <p:pic>
        <p:nvPicPr>
          <p:cNvPr id="101" name="Graphic 100" descr="Plant with solid fill">
            <a:extLst>
              <a:ext uri="{FF2B5EF4-FFF2-40B4-BE49-F238E27FC236}">
                <a16:creationId xmlns:a16="http://schemas.microsoft.com/office/drawing/2014/main" id="{8A19BFF6-A218-D792-7A6E-0777E0562A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21578" y="3991098"/>
            <a:ext cx="211777" cy="201881"/>
          </a:xfrm>
          <a:prstGeom prst="rect">
            <a:avLst/>
          </a:prstGeom>
        </p:spPr>
      </p:pic>
      <p:pic>
        <p:nvPicPr>
          <p:cNvPr id="102" name="Graphic 101" descr="Plant with solid fill">
            <a:extLst>
              <a:ext uri="{FF2B5EF4-FFF2-40B4-BE49-F238E27FC236}">
                <a16:creationId xmlns:a16="http://schemas.microsoft.com/office/drawing/2014/main" id="{C06ED933-B82F-2A6B-552C-D31EECD68D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7631" y="4317670"/>
            <a:ext cx="211777" cy="201881"/>
          </a:xfrm>
          <a:prstGeom prst="rect">
            <a:avLst/>
          </a:prstGeom>
        </p:spPr>
      </p:pic>
      <p:pic>
        <p:nvPicPr>
          <p:cNvPr id="103" name="Graphic 102" descr="Plant with solid fill">
            <a:extLst>
              <a:ext uri="{FF2B5EF4-FFF2-40B4-BE49-F238E27FC236}">
                <a16:creationId xmlns:a16="http://schemas.microsoft.com/office/drawing/2014/main" id="{D32A0329-25A9-6330-7963-322202E6778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10046" y="5307280"/>
            <a:ext cx="211777" cy="201881"/>
          </a:xfrm>
          <a:prstGeom prst="rect">
            <a:avLst/>
          </a:prstGeom>
        </p:spPr>
      </p:pic>
      <p:pic>
        <p:nvPicPr>
          <p:cNvPr id="104" name="Graphic 103" descr="Plant with solid fill">
            <a:extLst>
              <a:ext uri="{FF2B5EF4-FFF2-40B4-BE49-F238E27FC236}">
                <a16:creationId xmlns:a16="http://schemas.microsoft.com/office/drawing/2014/main" id="{FA046687-6295-C489-4E5A-8DA065AF7B0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93423" y="5317176"/>
            <a:ext cx="211777" cy="201881"/>
          </a:xfrm>
          <a:prstGeom prst="rect">
            <a:avLst/>
          </a:prstGeom>
        </p:spPr>
      </p:pic>
      <p:pic>
        <p:nvPicPr>
          <p:cNvPr id="106" name="Graphic 105" descr="Fish with solid fill">
            <a:extLst>
              <a:ext uri="{FF2B5EF4-FFF2-40B4-BE49-F238E27FC236}">
                <a16:creationId xmlns:a16="http://schemas.microsoft.com/office/drawing/2014/main" id="{B288FE8E-12F4-7510-8CB6-923FBBF4E2C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28800" y="4426527"/>
            <a:ext cx="419595" cy="389907"/>
          </a:xfrm>
          <a:prstGeom prst="rect">
            <a:avLst/>
          </a:prstGeom>
        </p:spPr>
      </p:pic>
      <p:pic>
        <p:nvPicPr>
          <p:cNvPr id="107" name="Graphic 106" descr="Fish with solid fill">
            <a:extLst>
              <a:ext uri="{FF2B5EF4-FFF2-40B4-BE49-F238E27FC236}">
                <a16:creationId xmlns:a16="http://schemas.microsoft.com/office/drawing/2014/main" id="{74260883-8E3F-4A71-12B6-CF9B706ECF1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39735" y="4050475"/>
            <a:ext cx="419595" cy="389907"/>
          </a:xfrm>
          <a:prstGeom prst="rect">
            <a:avLst/>
          </a:prstGeom>
        </p:spPr>
      </p:pic>
      <p:pic>
        <p:nvPicPr>
          <p:cNvPr id="108" name="Graphic 107" descr="Fish with solid fill">
            <a:extLst>
              <a:ext uri="{FF2B5EF4-FFF2-40B4-BE49-F238E27FC236}">
                <a16:creationId xmlns:a16="http://schemas.microsoft.com/office/drawing/2014/main" id="{FFBD5C32-9868-EC0E-75FB-B787C083D06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35630" y="4970812"/>
            <a:ext cx="419595" cy="389907"/>
          </a:xfrm>
          <a:prstGeom prst="rect">
            <a:avLst/>
          </a:prstGeom>
        </p:spPr>
      </p:pic>
      <p:pic>
        <p:nvPicPr>
          <p:cNvPr id="109" name="Graphic 108" descr="Fish with solid fill">
            <a:extLst>
              <a:ext uri="{FF2B5EF4-FFF2-40B4-BE49-F238E27FC236}">
                <a16:creationId xmlns:a16="http://schemas.microsoft.com/office/drawing/2014/main" id="{F969F14A-A675-5F60-AC53-4466166C023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24150" y="4030683"/>
            <a:ext cx="419595" cy="389907"/>
          </a:xfrm>
          <a:prstGeom prst="rect">
            <a:avLst/>
          </a:prstGeom>
        </p:spPr>
      </p:pic>
      <p:grpSp>
        <p:nvGrpSpPr>
          <p:cNvPr id="112" name="Group 111">
            <a:extLst>
              <a:ext uri="{FF2B5EF4-FFF2-40B4-BE49-F238E27FC236}">
                <a16:creationId xmlns:a16="http://schemas.microsoft.com/office/drawing/2014/main" id="{8ADC625A-A915-2F92-6F3F-6100AA311543}"/>
              </a:ext>
            </a:extLst>
          </p:cNvPr>
          <p:cNvGrpSpPr/>
          <p:nvPr/>
        </p:nvGrpSpPr>
        <p:grpSpPr>
          <a:xfrm>
            <a:off x="6081155" y="1456376"/>
            <a:ext cx="4771571" cy="4898571"/>
            <a:chOff x="6081155" y="1456376"/>
            <a:chExt cx="4771571" cy="4898571"/>
          </a:xfrm>
        </p:grpSpPr>
        <p:grpSp>
          <p:nvGrpSpPr>
            <p:cNvPr id="23" name="Group 22">
              <a:extLst>
                <a:ext uri="{FF2B5EF4-FFF2-40B4-BE49-F238E27FC236}">
                  <a16:creationId xmlns:a16="http://schemas.microsoft.com/office/drawing/2014/main" id="{BBB6B076-DBB7-1DE2-8CD8-1D5FBC4A0C97}"/>
                </a:ext>
              </a:extLst>
            </p:cNvPr>
            <p:cNvGrpSpPr/>
            <p:nvPr/>
          </p:nvGrpSpPr>
          <p:grpSpPr>
            <a:xfrm>
              <a:off x="6081155" y="1456376"/>
              <a:ext cx="4771571" cy="4898571"/>
              <a:chOff x="351311" y="1377207"/>
              <a:chExt cx="4771571" cy="4898571"/>
            </a:xfrm>
          </p:grpSpPr>
          <p:sp>
            <p:nvSpPr>
              <p:cNvPr id="6" name="Rectangle: Rounded Corners 5">
                <a:extLst>
                  <a:ext uri="{FF2B5EF4-FFF2-40B4-BE49-F238E27FC236}">
                    <a16:creationId xmlns:a16="http://schemas.microsoft.com/office/drawing/2014/main" id="{9982AF55-46F7-A7AA-B187-4E171EE5763E}"/>
                  </a:ext>
                </a:extLst>
              </p:cNvPr>
              <p:cNvSpPr/>
              <p:nvPr/>
            </p:nvSpPr>
            <p:spPr>
              <a:xfrm>
                <a:off x="351311" y="1377207"/>
                <a:ext cx="4771571" cy="4898571"/>
              </a:xfrm>
              <a:prstGeom prst="roundRect">
                <a:avLst/>
              </a:prstGeom>
              <a:solidFill>
                <a:schemeClr val="accent1">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7" name="Graphic 6" descr="Deciduous tree with solid fill">
                <a:extLst>
                  <a:ext uri="{FF2B5EF4-FFF2-40B4-BE49-F238E27FC236}">
                    <a16:creationId xmlns:a16="http://schemas.microsoft.com/office/drawing/2014/main" id="{5BA22237-223F-5225-30D3-79D338F07AB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0747" y="1685306"/>
                <a:ext cx="459180" cy="439387"/>
              </a:xfrm>
              <a:prstGeom prst="rect">
                <a:avLst/>
              </a:prstGeom>
            </p:spPr>
          </p:pic>
          <p:pic>
            <p:nvPicPr>
              <p:cNvPr id="8" name="Graphic 7" descr="Deciduous tree with solid fill">
                <a:extLst>
                  <a:ext uri="{FF2B5EF4-FFF2-40B4-BE49-F238E27FC236}">
                    <a16:creationId xmlns:a16="http://schemas.microsoft.com/office/drawing/2014/main" id="{20D40F93-9800-9BAD-A52A-34CE3D8F007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1889" y="2219695"/>
                <a:ext cx="459180" cy="439387"/>
              </a:xfrm>
              <a:prstGeom prst="rect">
                <a:avLst/>
              </a:prstGeom>
            </p:spPr>
          </p:pic>
          <p:pic>
            <p:nvPicPr>
              <p:cNvPr id="10" name="Graphic 9" descr="Deciduous tree with solid fill">
                <a:extLst>
                  <a:ext uri="{FF2B5EF4-FFF2-40B4-BE49-F238E27FC236}">
                    <a16:creationId xmlns:a16="http://schemas.microsoft.com/office/drawing/2014/main" id="{5E80B66E-5A1C-41ED-7E31-CDC87743DD6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51707" y="1794163"/>
                <a:ext cx="459180" cy="439387"/>
              </a:xfrm>
              <a:prstGeom prst="rect">
                <a:avLst/>
              </a:prstGeom>
            </p:spPr>
          </p:pic>
          <p:pic>
            <p:nvPicPr>
              <p:cNvPr id="11" name="Graphic 10" descr="Deciduous tree with solid fill">
                <a:extLst>
                  <a:ext uri="{FF2B5EF4-FFF2-40B4-BE49-F238E27FC236}">
                    <a16:creationId xmlns:a16="http://schemas.microsoft.com/office/drawing/2014/main" id="{FA245E74-6EC0-CF30-BBBA-F90FD39666B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45967" y="1487384"/>
                <a:ext cx="459180" cy="439387"/>
              </a:xfrm>
              <a:prstGeom prst="rect">
                <a:avLst/>
              </a:prstGeom>
            </p:spPr>
          </p:pic>
          <p:pic>
            <p:nvPicPr>
              <p:cNvPr id="14" name="Graphic 13" descr="Deciduous tree with solid fill">
                <a:extLst>
                  <a:ext uri="{FF2B5EF4-FFF2-40B4-BE49-F238E27FC236}">
                    <a16:creationId xmlns:a16="http://schemas.microsoft.com/office/drawing/2014/main" id="{99DE77FC-016C-DC6C-6200-A4A1746EFF9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22019" y="2279071"/>
                <a:ext cx="459180" cy="439387"/>
              </a:xfrm>
              <a:prstGeom prst="rect">
                <a:avLst/>
              </a:prstGeom>
            </p:spPr>
          </p:pic>
          <p:pic>
            <p:nvPicPr>
              <p:cNvPr id="15" name="Graphic 14" descr="Deciduous tree with solid fill">
                <a:extLst>
                  <a:ext uri="{FF2B5EF4-FFF2-40B4-BE49-F238E27FC236}">
                    <a16:creationId xmlns:a16="http://schemas.microsoft.com/office/drawing/2014/main" id="{D4B1818A-21CC-BB03-34B3-ABDE2ADE4BA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37110" y="2190007"/>
                <a:ext cx="459180" cy="439387"/>
              </a:xfrm>
              <a:prstGeom prst="rect">
                <a:avLst/>
              </a:prstGeom>
            </p:spPr>
          </p:pic>
          <p:pic>
            <p:nvPicPr>
              <p:cNvPr id="21" name="Graphic 20" descr="Deciduous tree with solid fill">
                <a:extLst>
                  <a:ext uri="{FF2B5EF4-FFF2-40B4-BE49-F238E27FC236}">
                    <a16:creationId xmlns:a16="http://schemas.microsoft.com/office/drawing/2014/main" id="{56E7A636-E469-6EF7-35D1-EFF99BEEC2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05344" y="2773877"/>
                <a:ext cx="459180" cy="439387"/>
              </a:xfrm>
              <a:prstGeom prst="rect">
                <a:avLst/>
              </a:prstGeom>
            </p:spPr>
          </p:pic>
          <p:pic>
            <p:nvPicPr>
              <p:cNvPr id="22" name="Graphic 21" descr="Deciduous tree with solid fill">
                <a:extLst>
                  <a:ext uri="{FF2B5EF4-FFF2-40B4-BE49-F238E27FC236}">
                    <a16:creationId xmlns:a16="http://schemas.microsoft.com/office/drawing/2014/main" id="{129D9B55-8D24-F940-6120-60C850348B6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1474" y="2773877"/>
                <a:ext cx="459180" cy="439387"/>
              </a:xfrm>
              <a:prstGeom prst="rect">
                <a:avLst/>
              </a:prstGeom>
            </p:spPr>
          </p:pic>
          <p:pic>
            <p:nvPicPr>
              <p:cNvPr id="34" name="Graphic 33" descr="Pig with solid fill">
                <a:extLst>
                  <a:ext uri="{FF2B5EF4-FFF2-40B4-BE49-F238E27FC236}">
                    <a16:creationId xmlns:a16="http://schemas.microsoft.com/office/drawing/2014/main" id="{9A49F663-E316-653D-6872-CA8A3D4C384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770445" y="4247622"/>
                <a:ext cx="542472" cy="542472"/>
              </a:xfrm>
              <a:prstGeom prst="rect">
                <a:avLst/>
              </a:prstGeom>
            </p:spPr>
          </p:pic>
          <p:pic>
            <p:nvPicPr>
              <p:cNvPr id="9" name="Graphic 8" descr="Pig with solid fill">
                <a:extLst>
                  <a:ext uri="{FF2B5EF4-FFF2-40B4-BE49-F238E27FC236}">
                    <a16:creationId xmlns:a16="http://schemas.microsoft.com/office/drawing/2014/main" id="{0378BD18-AEDC-AD32-4763-C172A4B4C58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851569" y="4689007"/>
                <a:ext cx="542472" cy="542472"/>
              </a:xfrm>
              <a:prstGeom prst="rect">
                <a:avLst/>
              </a:prstGeom>
            </p:spPr>
          </p:pic>
          <p:pic>
            <p:nvPicPr>
              <p:cNvPr id="12" name="Graphic 11" descr="Pig with solid fill">
                <a:extLst>
                  <a:ext uri="{FF2B5EF4-FFF2-40B4-BE49-F238E27FC236}">
                    <a16:creationId xmlns:a16="http://schemas.microsoft.com/office/drawing/2014/main" id="{B38ED4E5-F77B-0615-D891-F0C2240D953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265175" y="4558215"/>
                <a:ext cx="542472" cy="542472"/>
              </a:xfrm>
              <a:prstGeom prst="rect">
                <a:avLst/>
              </a:prstGeom>
            </p:spPr>
          </p:pic>
          <p:pic>
            <p:nvPicPr>
              <p:cNvPr id="13" name="Graphic 12" descr="Pig with solid fill">
                <a:extLst>
                  <a:ext uri="{FF2B5EF4-FFF2-40B4-BE49-F238E27FC236}">
                    <a16:creationId xmlns:a16="http://schemas.microsoft.com/office/drawing/2014/main" id="{A8002D46-A4A3-5C7E-37F7-241F43F643F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54604" y="4261160"/>
                <a:ext cx="542472" cy="542472"/>
              </a:xfrm>
              <a:prstGeom prst="rect">
                <a:avLst/>
              </a:prstGeom>
            </p:spPr>
          </p:pic>
          <p:pic>
            <p:nvPicPr>
              <p:cNvPr id="24" name="Graphic 23" descr="Pig with solid fill">
                <a:extLst>
                  <a:ext uri="{FF2B5EF4-FFF2-40B4-BE49-F238E27FC236}">
                    <a16:creationId xmlns:a16="http://schemas.microsoft.com/office/drawing/2014/main" id="{140C6329-9B62-70E4-C210-5DCECE278FA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66044" y="4126036"/>
                <a:ext cx="542472" cy="542472"/>
              </a:xfrm>
              <a:prstGeom prst="rect">
                <a:avLst/>
              </a:prstGeom>
            </p:spPr>
          </p:pic>
          <p:pic>
            <p:nvPicPr>
              <p:cNvPr id="25" name="Graphic 24" descr="Pig with solid fill">
                <a:extLst>
                  <a:ext uri="{FF2B5EF4-FFF2-40B4-BE49-F238E27FC236}">
                    <a16:creationId xmlns:a16="http://schemas.microsoft.com/office/drawing/2014/main" id="{99F60389-2B38-57BF-8943-C03B5668152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377394" y="4501350"/>
                <a:ext cx="542472" cy="542472"/>
              </a:xfrm>
              <a:prstGeom prst="rect">
                <a:avLst/>
              </a:prstGeom>
            </p:spPr>
          </p:pic>
          <p:pic>
            <p:nvPicPr>
              <p:cNvPr id="26" name="Graphic 25" descr="Pig with solid fill">
                <a:extLst>
                  <a:ext uri="{FF2B5EF4-FFF2-40B4-BE49-F238E27FC236}">
                    <a16:creationId xmlns:a16="http://schemas.microsoft.com/office/drawing/2014/main" id="{BC85C403-4922-C19F-1421-4C6499234C2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884717" y="4846064"/>
                <a:ext cx="542472" cy="542472"/>
              </a:xfrm>
              <a:prstGeom prst="rect">
                <a:avLst/>
              </a:prstGeom>
            </p:spPr>
          </p:pic>
          <p:pic>
            <p:nvPicPr>
              <p:cNvPr id="27" name="Graphic 26" descr="Pig with solid fill">
                <a:extLst>
                  <a:ext uri="{FF2B5EF4-FFF2-40B4-BE49-F238E27FC236}">
                    <a16:creationId xmlns:a16="http://schemas.microsoft.com/office/drawing/2014/main" id="{4B68FDCD-ADBE-5971-C906-F353EED74F6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435119" y="4677498"/>
                <a:ext cx="542472" cy="542472"/>
              </a:xfrm>
              <a:prstGeom prst="rect">
                <a:avLst/>
              </a:prstGeom>
            </p:spPr>
          </p:pic>
        </p:grpSp>
        <p:sp>
          <p:nvSpPr>
            <p:cNvPr id="50" name="TextBox 49">
              <a:extLst>
                <a:ext uri="{FF2B5EF4-FFF2-40B4-BE49-F238E27FC236}">
                  <a16:creationId xmlns:a16="http://schemas.microsoft.com/office/drawing/2014/main" id="{AA1B3865-D488-B83E-AFD7-8051AD67C129}"/>
                </a:ext>
              </a:extLst>
            </p:cNvPr>
            <p:cNvSpPr txBox="1"/>
            <p:nvPr/>
          </p:nvSpPr>
          <p:spPr>
            <a:xfrm>
              <a:off x="7764011" y="1483824"/>
              <a:ext cx="139978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t>Year 2 - 2022</a:t>
              </a:r>
            </a:p>
          </p:txBody>
        </p:sp>
        <p:grpSp>
          <p:nvGrpSpPr>
            <p:cNvPr id="48" name="Group 47">
              <a:extLst>
                <a:ext uri="{FF2B5EF4-FFF2-40B4-BE49-F238E27FC236}">
                  <a16:creationId xmlns:a16="http://schemas.microsoft.com/office/drawing/2014/main" id="{31738140-9DED-34C7-061D-B70B50D1ABAD}"/>
                </a:ext>
              </a:extLst>
            </p:cNvPr>
            <p:cNvGrpSpPr/>
            <p:nvPr/>
          </p:nvGrpSpPr>
          <p:grpSpPr>
            <a:xfrm>
              <a:off x="6561115" y="3694215"/>
              <a:ext cx="4106883" cy="1778329"/>
              <a:chOff x="880752" y="3763488"/>
              <a:chExt cx="4106883" cy="1778329"/>
            </a:xfrm>
          </p:grpSpPr>
          <p:sp>
            <p:nvSpPr>
              <p:cNvPr id="51" name="Oval 50">
                <a:extLst>
                  <a:ext uri="{FF2B5EF4-FFF2-40B4-BE49-F238E27FC236}">
                    <a16:creationId xmlns:a16="http://schemas.microsoft.com/office/drawing/2014/main" id="{A9C8875F-1926-B775-D813-C5A3022B083A}"/>
                  </a:ext>
                </a:extLst>
              </p:cNvPr>
              <p:cNvSpPr/>
              <p:nvPr/>
            </p:nvSpPr>
            <p:spPr>
              <a:xfrm>
                <a:off x="880752" y="3839688"/>
                <a:ext cx="4106883" cy="1702129"/>
              </a:xfrm>
              <a:prstGeom prst="ellipse">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2" name="Graphic 51" descr="Plant with solid fill">
                <a:extLst>
                  <a:ext uri="{FF2B5EF4-FFF2-40B4-BE49-F238E27FC236}">
                    <a16:creationId xmlns:a16="http://schemas.microsoft.com/office/drawing/2014/main" id="{8ED196C1-09DC-91E9-BCAA-8C23D6510E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49631" y="3832761"/>
                <a:ext cx="211777" cy="201881"/>
              </a:xfrm>
              <a:prstGeom prst="rect">
                <a:avLst/>
              </a:prstGeom>
            </p:spPr>
          </p:pic>
          <p:pic>
            <p:nvPicPr>
              <p:cNvPr id="54" name="Graphic 53" descr="Plant with solid fill">
                <a:extLst>
                  <a:ext uri="{FF2B5EF4-FFF2-40B4-BE49-F238E27FC236}">
                    <a16:creationId xmlns:a16="http://schemas.microsoft.com/office/drawing/2014/main" id="{ACE8CAEA-3F17-33CA-9B93-F96889211C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52747" y="5119254"/>
                <a:ext cx="211777" cy="201881"/>
              </a:xfrm>
              <a:prstGeom prst="rect">
                <a:avLst/>
              </a:prstGeom>
            </p:spPr>
          </p:pic>
          <p:pic>
            <p:nvPicPr>
              <p:cNvPr id="55" name="Graphic 54" descr="Plant with solid fill">
                <a:extLst>
                  <a:ext uri="{FF2B5EF4-FFF2-40B4-BE49-F238E27FC236}">
                    <a16:creationId xmlns:a16="http://schemas.microsoft.com/office/drawing/2014/main" id="{730A1B7D-5183-0FCD-DD48-17F4FB9F22A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12670" y="3763488"/>
                <a:ext cx="211777" cy="201881"/>
              </a:xfrm>
              <a:prstGeom prst="rect">
                <a:avLst/>
              </a:prstGeom>
            </p:spPr>
          </p:pic>
          <p:pic>
            <p:nvPicPr>
              <p:cNvPr id="56" name="Graphic 55" descr="Plant with solid fill">
                <a:extLst>
                  <a:ext uri="{FF2B5EF4-FFF2-40B4-BE49-F238E27FC236}">
                    <a16:creationId xmlns:a16="http://schemas.microsoft.com/office/drawing/2014/main" id="{D42825D8-5D47-EF91-171B-A47F3050933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48150" y="4357254"/>
                <a:ext cx="211777" cy="201881"/>
              </a:xfrm>
              <a:prstGeom prst="rect">
                <a:avLst/>
              </a:prstGeom>
            </p:spPr>
          </p:pic>
          <p:pic>
            <p:nvPicPr>
              <p:cNvPr id="58" name="Graphic 57" descr="Plant with solid fill">
                <a:extLst>
                  <a:ext uri="{FF2B5EF4-FFF2-40B4-BE49-F238E27FC236}">
                    <a16:creationId xmlns:a16="http://schemas.microsoft.com/office/drawing/2014/main" id="{CE9EB20E-72C1-2761-8E1B-0F00C7EB843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80904" y="5168735"/>
                <a:ext cx="211777" cy="201881"/>
              </a:xfrm>
              <a:prstGeom prst="rect">
                <a:avLst/>
              </a:prstGeom>
            </p:spPr>
          </p:pic>
          <p:pic>
            <p:nvPicPr>
              <p:cNvPr id="59" name="Graphic 58" descr="Plant with solid fill">
                <a:extLst>
                  <a:ext uri="{FF2B5EF4-FFF2-40B4-BE49-F238E27FC236}">
                    <a16:creationId xmlns:a16="http://schemas.microsoft.com/office/drawing/2014/main" id="{A9F25D4F-7681-DC1C-4CF6-F7B19C36695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91345" y="3763488"/>
                <a:ext cx="211777" cy="201881"/>
              </a:xfrm>
              <a:prstGeom prst="rect">
                <a:avLst/>
              </a:prstGeom>
            </p:spPr>
          </p:pic>
          <p:pic>
            <p:nvPicPr>
              <p:cNvPr id="71" name="Graphic 70" descr="Plant with solid fill">
                <a:extLst>
                  <a:ext uri="{FF2B5EF4-FFF2-40B4-BE49-F238E27FC236}">
                    <a16:creationId xmlns:a16="http://schemas.microsoft.com/office/drawing/2014/main" id="{E3AE91C3-A59F-B753-9FD3-1C1CB68B435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12722" y="4109852"/>
                <a:ext cx="211777" cy="201881"/>
              </a:xfrm>
              <a:prstGeom prst="rect">
                <a:avLst/>
              </a:prstGeom>
            </p:spPr>
          </p:pic>
          <p:pic>
            <p:nvPicPr>
              <p:cNvPr id="72" name="Graphic 71" descr="Plant with solid fill">
                <a:extLst>
                  <a:ext uri="{FF2B5EF4-FFF2-40B4-BE49-F238E27FC236}">
                    <a16:creationId xmlns:a16="http://schemas.microsoft.com/office/drawing/2014/main" id="{13540F7F-348D-1441-B57B-1203E2284E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00202" y="4070267"/>
                <a:ext cx="211777" cy="201881"/>
              </a:xfrm>
              <a:prstGeom prst="rect">
                <a:avLst/>
              </a:prstGeom>
            </p:spPr>
          </p:pic>
        </p:grpSp>
        <p:sp>
          <p:nvSpPr>
            <p:cNvPr id="110" name="Rectangle 109">
              <a:extLst>
                <a:ext uri="{FF2B5EF4-FFF2-40B4-BE49-F238E27FC236}">
                  <a16:creationId xmlns:a16="http://schemas.microsoft.com/office/drawing/2014/main" id="{5BC189AA-3622-AC97-0207-C77130F600DA}"/>
                </a:ext>
              </a:extLst>
            </p:cNvPr>
            <p:cNvSpPr/>
            <p:nvPr/>
          </p:nvSpPr>
          <p:spPr>
            <a:xfrm>
              <a:off x="6412674" y="3008415"/>
              <a:ext cx="1434935" cy="47501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b="1"/>
                <a:t>Caution</a:t>
              </a:r>
              <a:r>
                <a:rPr lang="en-GB" sz="1100"/>
                <a:t>: chemical waste</a:t>
              </a:r>
              <a:endParaRPr lang="en-US" sz="1100"/>
            </a:p>
          </p:txBody>
        </p:sp>
        <p:pic>
          <p:nvPicPr>
            <p:cNvPr id="105" name="Graphic 104" descr="Warning with solid fill">
              <a:extLst>
                <a:ext uri="{FF2B5EF4-FFF2-40B4-BE49-F238E27FC236}">
                  <a16:creationId xmlns:a16="http://schemas.microsoft.com/office/drawing/2014/main" id="{1D51AAD8-AA81-CF10-29E7-12A4869F84E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638305" y="3248889"/>
              <a:ext cx="290945" cy="172193"/>
            </a:xfrm>
            <a:prstGeom prst="rect">
              <a:avLst/>
            </a:prstGeom>
          </p:spPr>
        </p:pic>
      </p:grpSp>
      <p:cxnSp>
        <p:nvCxnSpPr>
          <p:cNvPr id="111" name="Straight Arrow Connector 110">
            <a:extLst>
              <a:ext uri="{FF2B5EF4-FFF2-40B4-BE49-F238E27FC236}">
                <a16:creationId xmlns:a16="http://schemas.microsoft.com/office/drawing/2014/main" id="{5286D349-B8D1-75A7-2E48-BB14FE2347DC}"/>
              </a:ext>
            </a:extLst>
          </p:cNvPr>
          <p:cNvCxnSpPr/>
          <p:nvPr/>
        </p:nvCxnSpPr>
        <p:spPr>
          <a:xfrm>
            <a:off x="7083631" y="3486395"/>
            <a:ext cx="3959" cy="449284"/>
          </a:xfrm>
          <a:prstGeom prst="straightConnector1">
            <a:avLst/>
          </a:prstGeom>
          <a:ln>
            <a:solidFill>
              <a:schemeClr val="accent2">
                <a:lumMod val="50000"/>
              </a:schemeClr>
            </a:solidFill>
          </a:ln>
        </p:spPr>
        <p:style>
          <a:lnRef idx="1">
            <a:schemeClr val="accent5"/>
          </a:lnRef>
          <a:fillRef idx="0">
            <a:schemeClr val="accent5"/>
          </a:fillRef>
          <a:effectRef idx="0">
            <a:schemeClr val="accent5"/>
          </a:effectRef>
          <a:fontRef idx="minor">
            <a:schemeClr val="tx1"/>
          </a:fontRef>
        </p:style>
      </p:cxnSp>
      <p:grpSp>
        <p:nvGrpSpPr>
          <p:cNvPr id="45" name="Group 44">
            <a:extLst>
              <a:ext uri="{FF2B5EF4-FFF2-40B4-BE49-F238E27FC236}">
                <a16:creationId xmlns:a16="http://schemas.microsoft.com/office/drawing/2014/main" id="{4DE8E155-D61E-2F36-7D4D-DB23A4274E96}"/>
              </a:ext>
            </a:extLst>
          </p:cNvPr>
          <p:cNvGrpSpPr/>
          <p:nvPr/>
        </p:nvGrpSpPr>
        <p:grpSpPr>
          <a:xfrm>
            <a:off x="352808" y="1719103"/>
            <a:ext cx="4534411" cy="1687194"/>
            <a:chOff x="316522" y="1694913"/>
            <a:chExt cx="4534411" cy="1687194"/>
          </a:xfrm>
        </p:grpSpPr>
        <p:pic>
          <p:nvPicPr>
            <p:cNvPr id="3" name="Graphic 2" descr="Fir tree with solid fill">
              <a:extLst>
                <a:ext uri="{FF2B5EF4-FFF2-40B4-BE49-F238E27FC236}">
                  <a16:creationId xmlns:a16="http://schemas.microsoft.com/office/drawing/2014/main" id="{4B7A3669-16C6-2958-BED9-9267D10BD8A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27538" y="1822938"/>
              <a:ext cx="773724" cy="773724"/>
            </a:xfrm>
            <a:prstGeom prst="rect">
              <a:avLst/>
            </a:prstGeom>
          </p:spPr>
        </p:pic>
        <p:pic>
          <p:nvPicPr>
            <p:cNvPr id="20" name="Graphic 19" descr="Fir tree with solid fill">
              <a:extLst>
                <a:ext uri="{FF2B5EF4-FFF2-40B4-BE49-F238E27FC236}">
                  <a16:creationId xmlns:a16="http://schemas.microsoft.com/office/drawing/2014/main" id="{0B63FA04-C458-978A-5E42-F218A5CA99E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042974" y="1928073"/>
              <a:ext cx="773724" cy="773724"/>
            </a:xfrm>
            <a:prstGeom prst="rect">
              <a:avLst/>
            </a:prstGeom>
          </p:spPr>
        </p:pic>
        <p:pic>
          <p:nvPicPr>
            <p:cNvPr id="41" name="Graphic 40" descr="Fir tree with solid fill">
              <a:extLst>
                <a:ext uri="{FF2B5EF4-FFF2-40B4-BE49-F238E27FC236}">
                  <a16:creationId xmlns:a16="http://schemas.microsoft.com/office/drawing/2014/main" id="{338418B2-8669-8063-98C3-19EB74E73C6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16522" y="2608383"/>
              <a:ext cx="773724" cy="773724"/>
            </a:xfrm>
            <a:prstGeom prst="rect">
              <a:avLst/>
            </a:prstGeom>
          </p:spPr>
        </p:pic>
        <p:pic>
          <p:nvPicPr>
            <p:cNvPr id="42" name="Graphic 41" descr="Fir tree with solid fill">
              <a:extLst>
                <a:ext uri="{FF2B5EF4-FFF2-40B4-BE49-F238E27FC236}">
                  <a16:creationId xmlns:a16="http://schemas.microsoft.com/office/drawing/2014/main" id="{176C8BE3-2E5D-6577-91FD-0924A9049C0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953472" y="2086799"/>
              <a:ext cx="773724" cy="773724"/>
            </a:xfrm>
            <a:prstGeom prst="rect">
              <a:avLst/>
            </a:prstGeom>
          </p:spPr>
        </p:pic>
        <p:pic>
          <p:nvPicPr>
            <p:cNvPr id="43" name="Graphic 42" descr="Fir tree with solid fill">
              <a:extLst>
                <a:ext uri="{FF2B5EF4-FFF2-40B4-BE49-F238E27FC236}">
                  <a16:creationId xmlns:a16="http://schemas.microsoft.com/office/drawing/2014/main" id="{927BB9A2-1B2E-BD84-F409-C774B3CC36D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077209" y="1694913"/>
              <a:ext cx="773724" cy="773724"/>
            </a:xfrm>
            <a:prstGeom prst="rect">
              <a:avLst/>
            </a:prstGeom>
          </p:spPr>
        </p:pic>
      </p:grpSp>
      <p:grpSp>
        <p:nvGrpSpPr>
          <p:cNvPr id="46" name="Group 45">
            <a:extLst>
              <a:ext uri="{FF2B5EF4-FFF2-40B4-BE49-F238E27FC236}">
                <a16:creationId xmlns:a16="http://schemas.microsoft.com/office/drawing/2014/main" id="{B3DBE18E-4993-D473-F67E-FB05B8064ECC}"/>
              </a:ext>
            </a:extLst>
          </p:cNvPr>
          <p:cNvGrpSpPr/>
          <p:nvPr/>
        </p:nvGrpSpPr>
        <p:grpSpPr>
          <a:xfrm>
            <a:off x="7873367" y="2173684"/>
            <a:ext cx="2708030" cy="1585830"/>
            <a:chOff x="316522" y="2007293"/>
            <a:chExt cx="2708030" cy="1585830"/>
          </a:xfrm>
        </p:grpSpPr>
        <p:pic>
          <p:nvPicPr>
            <p:cNvPr id="53" name="Graphic 52" descr="Fir tree with solid fill">
              <a:extLst>
                <a:ext uri="{FF2B5EF4-FFF2-40B4-BE49-F238E27FC236}">
                  <a16:creationId xmlns:a16="http://schemas.microsoft.com/office/drawing/2014/main" id="{C2DACE92-1D17-E1C8-9519-B6A5E702188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62732" y="2007293"/>
              <a:ext cx="773724" cy="773724"/>
            </a:xfrm>
            <a:prstGeom prst="rect">
              <a:avLst/>
            </a:prstGeom>
          </p:spPr>
        </p:pic>
        <p:pic>
          <p:nvPicPr>
            <p:cNvPr id="57" name="Graphic 56" descr="Fir tree with solid fill">
              <a:extLst>
                <a:ext uri="{FF2B5EF4-FFF2-40B4-BE49-F238E27FC236}">
                  <a16:creationId xmlns:a16="http://schemas.microsoft.com/office/drawing/2014/main" id="{95C036C9-0E87-A83F-FF08-BBB2F11E446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76679" y="2161394"/>
              <a:ext cx="773724" cy="773724"/>
            </a:xfrm>
            <a:prstGeom prst="rect">
              <a:avLst/>
            </a:prstGeom>
          </p:spPr>
        </p:pic>
        <p:pic>
          <p:nvPicPr>
            <p:cNvPr id="60" name="Graphic 59" descr="Fir tree with solid fill">
              <a:extLst>
                <a:ext uri="{FF2B5EF4-FFF2-40B4-BE49-F238E27FC236}">
                  <a16:creationId xmlns:a16="http://schemas.microsoft.com/office/drawing/2014/main" id="{AE9DF817-B885-4A00-DCB4-707FCE2BBF3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14399" y="2819399"/>
              <a:ext cx="773724" cy="773724"/>
            </a:xfrm>
            <a:prstGeom prst="rect">
              <a:avLst/>
            </a:prstGeom>
          </p:spPr>
        </p:pic>
        <p:pic>
          <p:nvPicPr>
            <p:cNvPr id="61" name="Graphic 60" descr="Fir tree with solid fill">
              <a:extLst>
                <a:ext uri="{FF2B5EF4-FFF2-40B4-BE49-F238E27FC236}">
                  <a16:creationId xmlns:a16="http://schemas.microsoft.com/office/drawing/2014/main" id="{A8E16C53-D431-5229-2CD2-10B67765E48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16522" y="2608383"/>
              <a:ext cx="773724" cy="773724"/>
            </a:xfrm>
            <a:prstGeom prst="rect">
              <a:avLst/>
            </a:prstGeom>
          </p:spPr>
        </p:pic>
        <p:pic>
          <p:nvPicPr>
            <p:cNvPr id="62" name="Graphic 61" descr="Fir tree with solid fill">
              <a:extLst>
                <a:ext uri="{FF2B5EF4-FFF2-40B4-BE49-F238E27FC236}">
                  <a16:creationId xmlns:a16="http://schemas.microsoft.com/office/drawing/2014/main" id="{E82145EA-EA88-59E3-5955-15E5EF8EE9F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711567" y="2655275"/>
              <a:ext cx="773724" cy="773724"/>
            </a:xfrm>
            <a:prstGeom prst="rect">
              <a:avLst/>
            </a:prstGeom>
          </p:spPr>
        </p:pic>
        <p:pic>
          <p:nvPicPr>
            <p:cNvPr id="63" name="Graphic 62" descr="Fir tree with solid fill">
              <a:extLst>
                <a:ext uri="{FF2B5EF4-FFF2-40B4-BE49-F238E27FC236}">
                  <a16:creationId xmlns:a16="http://schemas.microsoft.com/office/drawing/2014/main" id="{D2D23C85-9CB4-4D32-AE0D-74DDBEBCD93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250828" y="2045675"/>
              <a:ext cx="773724" cy="773724"/>
            </a:xfrm>
            <a:prstGeom prst="rect">
              <a:avLst/>
            </a:prstGeom>
          </p:spPr>
        </p:pic>
      </p:grpSp>
      <p:sp>
        <p:nvSpPr>
          <p:cNvPr id="66" name="TextBox 65">
            <a:extLst>
              <a:ext uri="{FF2B5EF4-FFF2-40B4-BE49-F238E27FC236}">
                <a16:creationId xmlns:a16="http://schemas.microsoft.com/office/drawing/2014/main" id="{D46B02CE-F46A-9A9B-A9F7-E2303D0F7F8F}"/>
              </a:ext>
            </a:extLst>
          </p:cNvPr>
          <p:cNvSpPr txBox="1"/>
          <p:nvPr/>
        </p:nvSpPr>
        <p:spPr>
          <a:xfrm>
            <a:off x="2514458" y="2789649"/>
            <a:ext cx="2469957" cy="923330"/>
          </a:xfrm>
          <a:prstGeom prst="rect">
            <a:avLst/>
          </a:prstGeom>
          <a:ln>
            <a:solidFill>
              <a:srgbClr val="4472C4"/>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ea typeface="+mn-lt"/>
                <a:cs typeface="Arial"/>
              </a:rPr>
              <a:t>Swedish boreal forest with Scots Pine</a:t>
            </a:r>
            <a:endParaRPr lang="en-GB">
              <a:latin typeface="Arial"/>
              <a:ea typeface="+mn-lt"/>
              <a:cs typeface="Arial"/>
            </a:endParaRPr>
          </a:p>
        </p:txBody>
      </p:sp>
      <p:sp>
        <p:nvSpPr>
          <p:cNvPr id="67" name="TextBox 66">
            <a:extLst>
              <a:ext uri="{FF2B5EF4-FFF2-40B4-BE49-F238E27FC236}">
                <a16:creationId xmlns:a16="http://schemas.microsoft.com/office/drawing/2014/main" id="{77E50CAB-F8A0-56E1-74E8-F7B590CA0A08}"/>
              </a:ext>
            </a:extLst>
          </p:cNvPr>
          <p:cNvSpPr txBox="1"/>
          <p:nvPr/>
        </p:nvSpPr>
        <p:spPr>
          <a:xfrm>
            <a:off x="1914006" y="5651168"/>
            <a:ext cx="2002925" cy="646331"/>
          </a:xfrm>
          <a:prstGeom prst="rect">
            <a:avLst/>
          </a:prstGeom>
          <a:ln>
            <a:solidFill>
              <a:srgbClr val="4472C4"/>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cs typeface="Arial"/>
              </a:rPr>
              <a:t>Raised bog wetland</a:t>
            </a:r>
            <a:endParaRPr lang="en-US">
              <a:latin typeface="Arial"/>
              <a:cs typeface="Arial"/>
            </a:endParaRPr>
          </a:p>
        </p:txBody>
      </p:sp>
      <p:pic>
        <p:nvPicPr>
          <p:cNvPr id="69" name="Graphic 68" descr="Fir tree with solid fill">
            <a:extLst>
              <a:ext uri="{FF2B5EF4-FFF2-40B4-BE49-F238E27FC236}">
                <a16:creationId xmlns:a16="http://schemas.microsoft.com/office/drawing/2014/main" id="{EA4A2F37-BA69-DC19-68BF-85C68CF02A9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691681" y="2160458"/>
            <a:ext cx="773724" cy="773724"/>
          </a:xfrm>
          <a:prstGeom prst="rect">
            <a:avLst/>
          </a:prstGeom>
        </p:spPr>
      </p:pic>
      <p:pic>
        <p:nvPicPr>
          <p:cNvPr id="70" name="Graphic 69" descr="Fir tree with solid fill">
            <a:extLst>
              <a:ext uri="{FF2B5EF4-FFF2-40B4-BE49-F238E27FC236}">
                <a16:creationId xmlns:a16="http://schemas.microsoft.com/office/drawing/2014/main" id="{44F24C0A-68A1-B71C-8C8C-9475B805391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221923" y="1724832"/>
            <a:ext cx="773724" cy="773724"/>
          </a:xfrm>
          <a:prstGeom prst="rect">
            <a:avLst/>
          </a:prstGeom>
        </p:spPr>
      </p:pic>
      <p:pic>
        <p:nvPicPr>
          <p:cNvPr id="73" name="Graphic 72" descr="Fir tree with solid fill">
            <a:extLst>
              <a:ext uri="{FF2B5EF4-FFF2-40B4-BE49-F238E27FC236}">
                <a16:creationId xmlns:a16="http://schemas.microsoft.com/office/drawing/2014/main" id="{940066B9-4D2C-42F4-3B32-AE9A954B34B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089854" y="2860615"/>
            <a:ext cx="773724" cy="773724"/>
          </a:xfrm>
          <a:prstGeom prst="rect">
            <a:avLst/>
          </a:prstGeom>
        </p:spPr>
      </p:pic>
      <p:sp>
        <p:nvSpPr>
          <p:cNvPr id="31" name="TextBox 30">
            <a:extLst>
              <a:ext uri="{FF2B5EF4-FFF2-40B4-BE49-F238E27FC236}">
                <a16:creationId xmlns:a16="http://schemas.microsoft.com/office/drawing/2014/main" id="{A4015CCF-85D8-0227-6D35-DE741FFFF0E8}"/>
              </a:ext>
            </a:extLst>
          </p:cNvPr>
          <p:cNvSpPr txBox="1"/>
          <p:nvPr/>
        </p:nvSpPr>
        <p:spPr>
          <a:xfrm>
            <a:off x="6263005" y="1720390"/>
            <a:ext cx="1618258" cy="1227065"/>
          </a:xfrm>
          <a:prstGeom prst="rect">
            <a:avLst/>
          </a:prstGeom>
          <a:ln>
            <a:solidFill>
              <a:srgbClr val="4472C4"/>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ea typeface="+mn-lt"/>
                <a:cs typeface="Arial"/>
              </a:rPr>
              <a:t>Swedish boreal forest with Scots Pine</a:t>
            </a:r>
            <a:endParaRPr lang="en-US"/>
          </a:p>
        </p:txBody>
      </p:sp>
      <p:sp>
        <p:nvSpPr>
          <p:cNvPr id="44" name="TextBox 43">
            <a:extLst>
              <a:ext uri="{FF2B5EF4-FFF2-40B4-BE49-F238E27FC236}">
                <a16:creationId xmlns:a16="http://schemas.microsoft.com/office/drawing/2014/main" id="{12C19C24-777A-3340-819F-669D2C413F5B}"/>
              </a:ext>
            </a:extLst>
          </p:cNvPr>
          <p:cNvSpPr txBox="1"/>
          <p:nvPr/>
        </p:nvSpPr>
        <p:spPr>
          <a:xfrm>
            <a:off x="7661933" y="5564903"/>
            <a:ext cx="1945416" cy="646331"/>
          </a:xfrm>
          <a:prstGeom prst="rect">
            <a:avLst/>
          </a:prstGeom>
          <a:ln>
            <a:solidFill>
              <a:srgbClr val="4472C4"/>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cs typeface="Arial"/>
              </a:rPr>
              <a:t>Raised bog wetland</a:t>
            </a:r>
            <a:endParaRPr lang="en-US">
              <a:latin typeface="Arial"/>
              <a:cs typeface="Arial"/>
            </a:endParaRPr>
          </a:p>
        </p:txBody>
      </p:sp>
    </p:spTree>
    <p:extLst>
      <p:ext uri="{BB962C8B-B14F-4D97-AF65-F5344CB8AC3E}">
        <p14:creationId xmlns:p14="http://schemas.microsoft.com/office/powerpoint/2010/main" val="3549373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82DE71C5-EFFF-9425-9813-FDD1C62208F3}"/>
              </a:ext>
            </a:extLst>
          </p:cNvPr>
          <p:cNvSpPr/>
          <p:nvPr/>
        </p:nvSpPr>
        <p:spPr>
          <a:xfrm>
            <a:off x="351311" y="1486064"/>
            <a:ext cx="4771571" cy="4898571"/>
          </a:xfrm>
          <a:prstGeom prst="roundRect">
            <a:avLst/>
          </a:prstGeom>
          <a:solidFill>
            <a:schemeClr val="accent1">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 name="Text Placeholder 1">
            <a:extLst>
              <a:ext uri="{FF2B5EF4-FFF2-40B4-BE49-F238E27FC236}">
                <a16:creationId xmlns:a16="http://schemas.microsoft.com/office/drawing/2014/main" id="{74EFEAF2-7EFA-AADC-C0B6-AA01D9562415}"/>
              </a:ext>
            </a:extLst>
          </p:cNvPr>
          <p:cNvSpPr>
            <a:spLocks noGrp="1"/>
          </p:cNvSpPr>
          <p:nvPr>
            <p:ph type="body" sz="quarter" idx="10"/>
          </p:nvPr>
        </p:nvSpPr>
        <p:spPr/>
        <p:txBody>
          <a:bodyPr vert="horz" lIns="0" tIns="0" rIns="0" bIns="45720" rtlCol="0" anchor="t">
            <a:noAutofit/>
          </a:bodyPr>
          <a:lstStyle/>
          <a:p>
            <a:r>
              <a:rPr lang="en-GB">
                <a:solidFill>
                  <a:srgbClr val="00A19B"/>
                </a:solidFill>
              </a:rPr>
              <a:t>Wetland in Site A in year 1 and 2</a:t>
            </a:r>
          </a:p>
        </p:txBody>
      </p:sp>
      <p:sp>
        <p:nvSpPr>
          <p:cNvPr id="49" name="TextBox 48">
            <a:extLst>
              <a:ext uri="{FF2B5EF4-FFF2-40B4-BE49-F238E27FC236}">
                <a16:creationId xmlns:a16="http://schemas.microsoft.com/office/drawing/2014/main" id="{C9295A51-74E3-3D31-CFB4-6A11D8519907}"/>
              </a:ext>
            </a:extLst>
          </p:cNvPr>
          <p:cNvSpPr txBox="1"/>
          <p:nvPr/>
        </p:nvSpPr>
        <p:spPr>
          <a:xfrm>
            <a:off x="2039041" y="1486337"/>
            <a:ext cx="139978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t>Year 1 </a:t>
            </a:r>
            <a:endParaRPr lang="en-US"/>
          </a:p>
        </p:txBody>
      </p:sp>
      <p:grpSp>
        <p:nvGrpSpPr>
          <p:cNvPr id="40" name="Group 39">
            <a:extLst>
              <a:ext uri="{FF2B5EF4-FFF2-40B4-BE49-F238E27FC236}">
                <a16:creationId xmlns:a16="http://schemas.microsoft.com/office/drawing/2014/main" id="{7E76F478-5441-5F4C-F1DB-507C9A134976}"/>
              </a:ext>
            </a:extLst>
          </p:cNvPr>
          <p:cNvGrpSpPr/>
          <p:nvPr/>
        </p:nvGrpSpPr>
        <p:grpSpPr>
          <a:xfrm>
            <a:off x="564232" y="3808730"/>
            <a:ext cx="4106883" cy="1778329"/>
            <a:chOff x="880752" y="3763488"/>
            <a:chExt cx="4106883" cy="1778329"/>
          </a:xfrm>
        </p:grpSpPr>
        <p:sp>
          <p:nvSpPr>
            <p:cNvPr id="4" name="Oval 3">
              <a:extLst>
                <a:ext uri="{FF2B5EF4-FFF2-40B4-BE49-F238E27FC236}">
                  <a16:creationId xmlns:a16="http://schemas.microsoft.com/office/drawing/2014/main" id="{127EAB16-1CA2-145E-38F7-C6BEE51A792A}"/>
                </a:ext>
              </a:extLst>
            </p:cNvPr>
            <p:cNvSpPr/>
            <p:nvPr/>
          </p:nvSpPr>
          <p:spPr>
            <a:xfrm>
              <a:off x="880752" y="3839688"/>
              <a:ext cx="4106883" cy="1702129"/>
            </a:xfrm>
            <a:prstGeom prst="ellipse">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Graphic 15" descr="Plant with solid fill">
              <a:extLst>
                <a:ext uri="{FF2B5EF4-FFF2-40B4-BE49-F238E27FC236}">
                  <a16:creationId xmlns:a16="http://schemas.microsoft.com/office/drawing/2014/main" id="{B510C9D0-2BF1-A542-89C1-7FEBEF5C24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49631" y="3832761"/>
              <a:ext cx="211777" cy="201881"/>
            </a:xfrm>
            <a:prstGeom prst="rect">
              <a:avLst/>
            </a:prstGeom>
          </p:spPr>
        </p:pic>
        <p:pic>
          <p:nvPicPr>
            <p:cNvPr id="17" name="Graphic 16" descr="Plant with solid fill">
              <a:extLst>
                <a:ext uri="{FF2B5EF4-FFF2-40B4-BE49-F238E27FC236}">
                  <a16:creationId xmlns:a16="http://schemas.microsoft.com/office/drawing/2014/main" id="{576AA45B-651A-CD97-62B0-BDCCC4C2599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56462" y="3902033"/>
              <a:ext cx="211777" cy="201881"/>
            </a:xfrm>
            <a:prstGeom prst="rect">
              <a:avLst/>
            </a:prstGeom>
          </p:spPr>
        </p:pic>
        <p:pic>
          <p:nvPicPr>
            <p:cNvPr id="28" name="Graphic 27" descr="Plant with solid fill">
              <a:extLst>
                <a:ext uri="{FF2B5EF4-FFF2-40B4-BE49-F238E27FC236}">
                  <a16:creationId xmlns:a16="http://schemas.microsoft.com/office/drawing/2014/main" id="{9C70D9CE-D042-01B2-FFC6-D56E99423F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52747" y="5119254"/>
              <a:ext cx="211777" cy="201881"/>
            </a:xfrm>
            <a:prstGeom prst="rect">
              <a:avLst/>
            </a:prstGeom>
          </p:spPr>
        </p:pic>
        <p:pic>
          <p:nvPicPr>
            <p:cNvPr id="29" name="Graphic 28" descr="Plant with solid fill">
              <a:extLst>
                <a:ext uri="{FF2B5EF4-FFF2-40B4-BE49-F238E27FC236}">
                  <a16:creationId xmlns:a16="http://schemas.microsoft.com/office/drawing/2014/main" id="{AB134D5C-316A-E700-590A-1A296BC85FB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12670" y="3763488"/>
              <a:ext cx="211777" cy="201881"/>
            </a:xfrm>
            <a:prstGeom prst="rect">
              <a:avLst/>
            </a:prstGeom>
          </p:spPr>
        </p:pic>
        <p:pic>
          <p:nvPicPr>
            <p:cNvPr id="30" name="Graphic 29" descr="Plant with solid fill">
              <a:extLst>
                <a:ext uri="{FF2B5EF4-FFF2-40B4-BE49-F238E27FC236}">
                  <a16:creationId xmlns:a16="http://schemas.microsoft.com/office/drawing/2014/main" id="{4EF4D9AD-6097-CD50-ABEA-969692B9BE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48150" y="4357254"/>
              <a:ext cx="211777" cy="201881"/>
            </a:xfrm>
            <a:prstGeom prst="rect">
              <a:avLst/>
            </a:prstGeom>
          </p:spPr>
        </p:pic>
        <p:pic>
          <p:nvPicPr>
            <p:cNvPr id="32" name="Graphic 31" descr="Plant with solid fill">
              <a:extLst>
                <a:ext uri="{FF2B5EF4-FFF2-40B4-BE49-F238E27FC236}">
                  <a16:creationId xmlns:a16="http://schemas.microsoft.com/office/drawing/2014/main" id="{FD772411-A505-899C-58BE-5C3CFA91BD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80904" y="5168735"/>
              <a:ext cx="211777" cy="201881"/>
            </a:xfrm>
            <a:prstGeom prst="rect">
              <a:avLst/>
            </a:prstGeom>
          </p:spPr>
        </p:pic>
        <p:pic>
          <p:nvPicPr>
            <p:cNvPr id="33" name="Graphic 32" descr="Plant with solid fill">
              <a:extLst>
                <a:ext uri="{FF2B5EF4-FFF2-40B4-BE49-F238E27FC236}">
                  <a16:creationId xmlns:a16="http://schemas.microsoft.com/office/drawing/2014/main" id="{15A7FCB5-63EA-E582-A529-CB1FDEF368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91345" y="3763488"/>
              <a:ext cx="211777" cy="201881"/>
            </a:xfrm>
            <a:prstGeom prst="rect">
              <a:avLst/>
            </a:prstGeom>
          </p:spPr>
        </p:pic>
        <p:pic>
          <p:nvPicPr>
            <p:cNvPr id="35" name="Graphic 34" descr="Plant with solid fill">
              <a:extLst>
                <a:ext uri="{FF2B5EF4-FFF2-40B4-BE49-F238E27FC236}">
                  <a16:creationId xmlns:a16="http://schemas.microsoft.com/office/drawing/2014/main" id="{E7EDA194-17D2-AAA5-B609-010466E245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52748" y="4109852"/>
              <a:ext cx="211777" cy="201881"/>
            </a:xfrm>
            <a:prstGeom prst="rect">
              <a:avLst/>
            </a:prstGeom>
          </p:spPr>
        </p:pic>
        <p:pic>
          <p:nvPicPr>
            <p:cNvPr id="36" name="Graphic 35" descr="Plant with solid fill">
              <a:extLst>
                <a:ext uri="{FF2B5EF4-FFF2-40B4-BE49-F238E27FC236}">
                  <a16:creationId xmlns:a16="http://schemas.microsoft.com/office/drawing/2014/main" id="{1BF87607-CAD3-10BF-C92F-F87E42417DE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11683" y="4960916"/>
              <a:ext cx="211777" cy="201881"/>
            </a:xfrm>
            <a:prstGeom prst="rect">
              <a:avLst/>
            </a:prstGeom>
          </p:spPr>
        </p:pic>
        <p:pic>
          <p:nvPicPr>
            <p:cNvPr id="37" name="Graphic 36" descr="Plant with solid fill">
              <a:extLst>
                <a:ext uri="{FF2B5EF4-FFF2-40B4-BE49-F238E27FC236}">
                  <a16:creationId xmlns:a16="http://schemas.microsoft.com/office/drawing/2014/main" id="{7A32CB32-E431-2399-71ED-3C8512A05B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20488" y="4218708"/>
              <a:ext cx="211777" cy="201881"/>
            </a:xfrm>
            <a:prstGeom prst="rect">
              <a:avLst/>
            </a:prstGeom>
          </p:spPr>
        </p:pic>
        <p:pic>
          <p:nvPicPr>
            <p:cNvPr id="38" name="Graphic 37" descr="Plant with solid fill">
              <a:extLst>
                <a:ext uri="{FF2B5EF4-FFF2-40B4-BE49-F238E27FC236}">
                  <a16:creationId xmlns:a16="http://schemas.microsoft.com/office/drawing/2014/main" id="{170D773B-15FB-77AE-6BDC-149B25736C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12722" y="4109852"/>
              <a:ext cx="211777" cy="201881"/>
            </a:xfrm>
            <a:prstGeom prst="rect">
              <a:avLst/>
            </a:prstGeom>
          </p:spPr>
        </p:pic>
        <p:pic>
          <p:nvPicPr>
            <p:cNvPr id="39" name="Graphic 38" descr="Plant with solid fill">
              <a:extLst>
                <a:ext uri="{FF2B5EF4-FFF2-40B4-BE49-F238E27FC236}">
                  <a16:creationId xmlns:a16="http://schemas.microsoft.com/office/drawing/2014/main" id="{DB0A06A4-8CD4-4146-60AE-A90DD8B573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00202" y="4070267"/>
              <a:ext cx="211777" cy="201881"/>
            </a:xfrm>
            <a:prstGeom prst="rect">
              <a:avLst/>
            </a:prstGeom>
          </p:spPr>
        </p:pic>
      </p:grpSp>
      <p:pic>
        <p:nvPicPr>
          <p:cNvPr id="74" name="Graphic 73" descr="Plant with solid fill">
            <a:extLst>
              <a:ext uri="{FF2B5EF4-FFF2-40B4-BE49-F238E27FC236}">
                <a16:creationId xmlns:a16="http://schemas.microsoft.com/office/drawing/2014/main" id="{8AC5B961-A386-3BBA-A7E6-6A0C59F2D0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33304" y="5321135"/>
            <a:ext cx="211777" cy="201881"/>
          </a:xfrm>
          <a:prstGeom prst="rect">
            <a:avLst/>
          </a:prstGeom>
        </p:spPr>
      </p:pic>
      <p:pic>
        <p:nvPicPr>
          <p:cNvPr id="76" name="Graphic 75" descr="Plant with solid fill">
            <a:extLst>
              <a:ext uri="{FF2B5EF4-FFF2-40B4-BE49-F238E27FC236}">
                <a16:creationId xmlns:a16="http://schemas.microsoft.com/office/drawing/2014/main" id="{D9A2E287-77B3-12B4-C9E5-7A72E520F6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5964" y="3999015"/>
            <a:ext cx="211777" cy="201881"/>
          </a:xfrm>
          <a:prstGeom prst="rect">
            <a:avLst/>
          </a:prstGeom>
        </p:spPr>
      </p:pic>
      <p:pic>
        <p:nvPicPr>
          <p:cNvPr id="80" name="Graphic 79" descr="Plant with solid fill">
            <a:extLst>
              <a:ext uri="{FF2B5EF4-FFF2-40B4-BE49-F238E27FC236}">
                <a16:creationId xmlns:a16="http://schemas.microsoft.com/office/drawing/2014/main" id="{E485528F-728B-433A-4BF8-6B19F19656F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0753" y="4695701"/>
            <a:ext cx="211777" cy="201881"/>
          </a:xfrm>
          <a:prstGeom prst="rect">
            <a:avLst/>
          </a:prstGeom>
        </p:spPr>
      </p:pic>
      <p:pic>
        <p:nvPicPr>
          <p:cNvPr id="84" name="Graphic 83" descr="Plant with solid fill">
            <a:extLst>
              <a:ext uri="{FF2B5EF4-FFF2-40B4-BE49-F238E27FC236}">
                <a16:creationId xmlns:a16="http://schemas.microsoft.com/office/drawing/2014/main" id="{AFBFC005-350D-AD45-4096-B9BA51654A6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32166" y="3937660"/>
            <a:ext cx="211777" cy="201881"/>
          </a:xfrm>
          <a:prstGeom prst="rect">
            <a:avLst/>
          </a:prstGeom>
        </p:spPr>
      </p:pic>
      <p:pic>
        <p:nvPicPr>
          <p:cNvPr id="88" name="Graphic 87" descr="Plant with solid fill">
            <a:extLst>
              <a:ext uri="{FF2B5EF4-FFF2-40B4-BE49-F238E27FC236}">
                <a16:creationId xmlns:a16="http://schemas.microsoft.com/office/drawing/2014/main" id="{9633267A-3AF3-16D8-E99C-1A8C55B1C0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38535" y="4427101"/>
            <a:ext cx="211777" cy="201881"/>
          </a:xfrm>
          <a:prstGeom prst="rect">
            <a:avLst/>
          </a:prstGeom>
        </p:spPr>
      </p:pic>
      <p:pic>
        <p:nvPicPr>
          <p:cNvPr id="99" name="Graphic 98" descr="Plant with solid fill">
            <a:extLst>
              <a:ext uri="{FF2B5EF4-FFF2-40B4-BE49-F238E27FC236}">
                <a16:creationId xmlns:a16="http://schemas.microsoft.com/office/drawing/2014/main" id="{9E4CC2BD-09A5-5BDD-FCCC-95A01EF3AB5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21875" y="5172693"/>
            <a:ext cx="211777" cy="201881"/>
          </a:xfrm>
          <a:prstGeom prst="rect">
            <a:avLst/>
          </a:prstGeom>
        </p:spPr>
      </p:pic>
      <p:pic>
        <p:nvPicPr>
          <p:cNvPr id="100" name="Graphic 99" descr="Plant with solid fill">
            <a:extLst>
              <a:ext uri="{FF2B5EF4-FFF2-40B4-BE49-F238E27FC236}">
                <a16:creationId xmlns:a16="http://schemas.microsoft.com/office/drawing/2014/main" id="{0E965EF2-7768-9EE1-7817-D8F46D56D9F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0124" y="4446319"/>
            <a:ext cx="211777" cy="201881"/>
          </a:xfrm>
          <a:prstGeom prst="rect">
            <a:avLst/>
          </a:prstGeom>
        </p:spPr>
      </p:pic>
      <p:pic>
        <p:nvPicPr>
          <p:cNvPr id="101" name="Graphic 100" descr="Plant with solid fill">
            <a:extLst>
              <a:ext uri="{FF2B5EF4-FFF2-40B4-BE49-F238E27FC236}">
                <a16:creationId xmlns:a16="http://schemas.microsoft.com/office/drawing/2014/main" id="{8A19BFF6-A218-D792-7A6E-0777E0562A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00100" y="4267185"/>
            <a:ext cx="211777" cy="201881"/>
          </a:xfrm>
          <a:prstGeom prst="rect">
            <a:avLst/>
          </a:prstGeom>
        </p:spPr>
      </p:pic>
      <p:pic>
        <p:nvPicPr>
          <p:cNvPr id="102" name="Graphic 101" descr="Plant with solid fill">
            <a:extLst>
              <a:ext uri="{FF2B5EF4-FFF2-40B4-BE49-F238E27FC236}">
                <a16:creationId xmlns:a16="http://schemas.microsoft.com/office/drawing/2014/main" id="{C06ED933-B82F-2A6B-552C-D31EECD68D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7631" y="4317670"/>
            <a:ext cx="211777" cy="201881"/>
          </a:xfrm>
          <a:prstGeom prst="rect">
            <a:avLst/>
          </a:prstGeom>
        </p:spPr>
      </p:pic>
      <p:pic>
        <p:nvPicPr>
          <p:cNvPr id="103" name="Graphic 102" descr="Plant with solid fill">
            <a:extLst>
              <a:ext uri="{FF2B5EF4-FFF2-40B4-BE49-F238E27FC236}">
                <a16:creationId xmlns:a16="http://schemas.microsoft.com/office/drawing/2014/main" id="{D32A0329-25A9-6330-7963-322202E6778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10046" y="5307280"/>
            <a:ext cx="211777" cy="201881"/>
          </a:xfrm>
          <a:prstGeom prst="rect">
            <a:avLst/>
          </a:prstGeom>
        </p:spPr>
      </p:pic>
      <p:pic>
        <p:nvPicPr>
          <p:cNvPr id="104" name="Graphic 103" descr="Plant with solid fill">
            <a:extLst>
              <a:ext uri="{FF2B5EF4-FFF2-40B4-BE49-F238E27FC236}">
                <a16:creationId xmlns:a16="http://schemas.microsoft.com/office/drawing/2014/main" id="{FA046687-6295-C489-4E5A-8DA065AF7B0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93423" y="5317176"/>
            <a:ext cx="211777" cy="201881"/>
          </a:xfrm>
          <a:prstGeom prst="rect">
            <a:avLst/>
          </a:prstGeom>
        </p:spPr>
      </p:pic>
      <p:pic>
        <p:nvPicPr>
          <p:cNvPr id="106" name="Graphic 105" descr="Fish with solid fill">
            <a:extLst>
              <a:ext uri="{FF2B5EF4-FFF2-40B4-BE49-F238E27FC236}">
                <a16:creationId xmlns:a16="http://schemas.microsoft.com/office/drawing/2014/main" id="{B288FE8E-12F4-7510-8CB6-923FBBF4E2C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28800" y="4426527"/>
            <a:ext cx="419595" cy="389907"/>
          </a:xfrm>
          <a:prstGeom prst="rect">
            <a:avLst/>
          </a:prstGeom>
        </p:spPr>
      </p:pic>
      <p:pic>
        <p:nvPicPr>
          <p:cNvPr id="107" name="Graphic 106" descr="Fish with solid fill">
            <a:extLst>
              <a:ext uri="{FF2B5EF4-FFF2-40B4-BE49-F238E27FC236}">
                <a16:creationId xmlns:a16="http://schemas.microsoft.com/office/drawing/2014/main" id="{74260883-8E3F-4A71-12B6-CF9B706ECF1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39735" y="4050475"/>
            <a:ext cx="419595" cy="389907"/>
          </a:xfrm>
          <a:prstGeom prst="rect">
            <a:avLst/>
          </a:prstGeom>
        </p:spPr>
      </p:pic>
      <p:pic>
        <p:nvPicPr>
          <p:cNvPr id="108" name="Graphic 107" descr="Fish with solid fill">
            <a:extLst>
              <a:ext uri="{FF2B5EF4-FFF2-40B4-BE49-F238E27FC236}">
                <a16:creationId xmlns:a16="http://schemas.microsoft.com/office/drawing/2014/main" id="{FFBD5C32-9868-EC0E-75FB-B787C083D06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97082" y="4638973"/>
            <a:ext cx="419595" cy="389907"/>
          </a:xfrm>
          <a:prstGeom prst="rect">
            <a:avLst/>
          </a:prstGeom>
        </p:spPr>
      </p:pic>
      <p:pic>
        <p:nvPicPr>
          <p:cNvPr id="109" name="Graphic 108" descr="Fish with solid fill">
            <a:extLst>
              <a:ext uri="{FF2B5EF4-FFF2-40B4-BE49-F238E27FC236}">
                <a16:creationId xmlns:a16="http://schemas.microsoft.com/office/drawing/2014/main" id="{F969F14A-A675-5F60-AC53-4466166C023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36440" y="4227328"/>
            <a:ext cx="419595" cy="389907"/>
          </a:xfrm>
          <a:prstGeom prst="rect">
            <a:avLst/>
          </a:prstGeom>
        </p:spPr>
      </p:pic>
      <p:grpSp>
        <p:nvGrpSpPr>
          <p:cNvPr id="42" name="Group 41">
            <a:extLst>
              <a:ext uri="{FF2B5EF4-FFF2-40B4-BE49-F238E27FC236}">
                <a16:creationId xmlns:a16="http://schemas.microsoft.com/office/drawing/2014/main" id="{967448D5-1C6B-96DD-87C2-F76BC23ADC92}"/>
              </a:ext>
            </a:extLst>
          </p:cNvPr>
          <p:cNvGrpSpPr/>
          <p:nvPr/>
        </p:nvGrpSpPr>
        <p:grpSpPr>
          <a:xfrm>
            <a:off x="366480" y="1474088"/>
            <a:ext cx="2364343" cy="2436762"/>
            <a:chOff x="7955641" y="1320729"/>
            <a:chExt cx="2364343" cy="2436762"/>
          </a:xfrm>
        </p:grpSpPr>
        <p:pic>
          <p:nvPicPr>
            <p:cNvPr id="20" name="Graphic 19" descr="List with solid fill">
              <a:extLst>
                <a:ext uri="{FF2B5EF4-FFF2-40B4-BE49-F238E27FC236}">
                  <a16:creationId xmlns:a16="http://schemas.microsoft.com/office/drawing/2014/main" id="{EC6FAE70-9B52-2E63-5934-D78F8A99E50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00677" y="1320729"/>
              <a:ext cx="770835" cy="770835"/>
            </a:xfrm>
            <a:prstGeom prst="rect">
              <a:avLst/>
            </a:prstGeom>
          </p:spPr>
        </p:pic>
        <p:sp>
          <p:nvSpPr>
            <p:cNvPr id="31" name="TextBox 30">
              <a:extLst>
                <a:ext uri="{FF2B5EF4-FFF2-40B4-BE49-F238E27FC236}">
                  <a16:creationId xmlns:a16="http://schemas.microsoft.com/office/drawing/2014/main" id="{4ABBA966-C3E0-535C-747A-370805BEF090}"/>
                </a:ext>
              </a:extLst>
            </p:cNvPr>
            <p:cNvSpPr txBox="1"/>
            <p:nvPr/>
          </p:nvSpPr>
          <p:spPr>
            <a:xfrm>
              <a:off x="8109930" y="2172711"/>
              <a:ext cx="2058389" cy="369332"/>
            </a:xfrm>
            <a:prstGeom prst="rect">
              <a:avLst/>
            </a:prstGeom>
            <a:solidFill>
              <a:schemeClr val="tx2">
                <a:lumMod val="50000"/>
                <a:lumOff val="50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solidFill>
                    <a:srgbClr val="FFFFFF"/>
                  </a:solidFill>
                  <a:latin typeface="Arial"/>
                  <a:cs typeface="Arial"/>
                </a:rPr>
                <a:t>Baseline</a:t>
              </a:r>
            </a:p>
          </p:txBody>
        </p:sp>
        <p:sp>
          <p:nvSpPr>
            <p:cNvPr id="41" name="TextBox 40">
              <a:extLst>
                <a:ext uri="{FF2B5EF4-FFF2-40B4-BE49-F238E27FC236}">
                  <a16:creationId xmlns:a16="http://schemas.microsoft.com/office/drawing/2014/main" id="{A63F7B44-5E78-F468-5283-35707B80B5ED}"/>
                </a:ext>
              </a:extLst>
            </p:cNvPr>
            <p:cNvSpPr txBox="1"/>
            <p:nvPr/>
          </p:nvSpPr>
          <p:spPr>
            <a:xfrm>
              <a:off x="7955641" y="2741828"/>
              <a:ext cx="2364343" cy="1015663"/>
            </a:xfrm>
            <a:prstGeom prst="rect">
              <a:avLst/>
            </a:prstGeom>
            <a:ln>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cs typeface="Arial"/>
                </a:rPr>
                <a:t>Partially degraded Wetland</a:t>
              </a:r>
              <a:endParaRPr lang="en-US">
                <a:latin typeface="Arial"/>
                <a:cs typeface="Arial"/>
              </a:endParaRPr>
            </a:p>
            <a:p>
              <a:pPr algn="ctr"/>
              <a:r>
                <a:rPr lang="en-GB" sz="1200" b="1">
                  <a:latin typeface="Arial"/>
                  <a:cs typeface="Arial"/>
                </a:rPr>
                <a:t>Extent: </a:t>
              </a:r>
              <a:r>
                <a:rPr lang="en-GB" sz="1200">
                  <a:latin typeface="Arial"/>
                  <a:cs typeface="Arial"/>
                </a:rPr>
                <a:t>1,225</a:t>
              </a:r>
              <a:r>
                <a:rPr lang="en-GB" sz="1200" b="1">
                  <a:latin typeface="Arial"/>
                  <a:cs typeface="Arial"/>
                </a:rPr>
                <a:t> </a:t>
              </a:r>
              <a:r>
                <a:rPr lang="en-GB" sz="1200">
                  <a:latin typeface="Arial"/>
                  <a:cs typeface="Arial"/>
                </a:rPr>
                <a:t>ha</a:t>
              </a:r>
            </a:p>
            <a:p>
              <a:pPr algn="ctr"/>
              <a:r>
                <a:rPr lang="en-GB" sz="1200" b="1">
                  <a:latin typeface="Arial"/>
                  <a:cs typeface="Arial"/>
                </a:rPr>
                <a:t>Condition: </a:t>
              </a:r>
              <a:r>
                <a:rPr lang="en-GB" sz="1200">
                  <a:latin typeface="Arial"/>
                  <a:cs typeface="Arial"/>
                </a:rPr>
                <a:t>0.6</a:t>
              </a:r>
            </a:p>
          </p:txBody>
        </p:sp>
      </p:grpSp>
      <p:grpSp>
        <p:nvGrpSpPr>
          <p:cNvPr id="96" name="Group 95">
            <a:extLst>
              <a:ext uri="{FF2B5EF4-FFF2-40B4-BE49-F238E27FC236}">
                <a16:creationId xmlns:a16="http://schemas.microsoft.com/office/drawing/2014/main" id="{504E09B7-3405-FF72-93CE-080FD2D0975C}"/>
              </a:ext>
            </a:extLst>
          </p:cNvPr>
          <p:cNvGrpSpPr/>
          <p:nvPr/>
        </p:nvGrpSpPr>
        <p:grpSpPr>
          <a:xfrm>
            <a:off x="6160324" y="1545441"/>
            <a:ext cx="4771571" cy="4898571"/>
            <a:chOff x="6081155" y="1456376"/>
            <a:chExt cx="4771571" cy="4898571"/>
          </a:xfrm>
        </p:grpSpPr>
        <p:grpSp>
          <p:nvGrpSpPr>
            <p:cNvPr id="46" name="Group 45">
              <a:extLst>
                <a:ext uri="{FF2B5EF4-FFF2-40B4-BE49-F238E27FC236}">
                  <a16:creationId xmlns:a16="http://schemas.microsoft.com/office/drawing/2014/main" id="{BA20127A-8220-3F28-A220-09665CFC3C45}"/>
                </a:ext>
              </a:extLst>
            </p:cNvPr>
            <p:cNvGrpSpPr/>
            <p:nvPr/>
          </p:nvGrpSpPr>
          <p:grpSpPr>
            <a:xfrm>
              <a:off x="6081155" y="1456376"/>
              <a:ext cx="4771571" cy="4898571"/>
              <a:chOff x="351311" y="1377207"/>
              <a:chExt cx="4771571" cy="4898571"/>
            </a:xfrm>
          </p:grpSpPr>
          <p:sp>
            <p:nvSpPr>
              <p:cNvPr id="73" name="Rectangle: Rounded Corners 72">
                <a:extLst>
                  <a:ext uri="{FF2B5EF4-FFF2-40B4-BE49-F238E27FC236}">
                    <a16:creationId xmlns:a16="http://schemas.microsoft.com/office/drawing/2014/main" id="{2B822F1D-4586-71FC-5EE8-EC69BD7953EC}"/>
                  </a:ext>
                </a:extLst>
              </p:cNvPr>
              <p:cNvSpPr/>
              <p:nvPr/>
            </p:nvSpPr>
            <p:spPr>
              <a:xfrm>
                <a:off x="351311" y="1377207"/>
                <a:ext cx="4771571" cy="4898571"/>
              </a:xfrm>
              <a:prstGeom prst="roundRect">
                <a:avLst/>
              </a:prstGeom>
              <a:solidFill>
                <a:schemeClr val="accent1">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77" name="Graphic 76" descr="Deciduous tree with solid fill">
                <a:extLst>
                  <a:ext uri="{FF2B5EF4-FFF2-40B4-BE49-F238E27FC236}">
                    <a16:creationId xmlns:a16="http://schemas.microsoft.com/office/drawing/2014/main" id="{0F7BADC1-C0AF-498A-37F5-996BCE2DAA7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90747" y="1685306"/>
                <a:ext cx="459180" cy="439387"/>
              </a:xfrm>
              <a:prstGeom prst="rect">
                <a:avLst/>
              </a:prstGeom>
            </p:spPr>
          </p:pic>
          <p:pic>
            <p:nvPicPr>
              <p:cNvPr id="78" name="Graphic 77" descr="Deciduous tree with solid fill">
                <a:extLst>
                  <a:ext uri="{FF2B5EF4-FFF2-40B4-BE49-F238E27FC236}">
                    <a16:creationId xmlns:a16="http://schemas.microsoft.com/office/drawing/2014/main" id="{A7D82664-29A6-DFDC-B021-6FBD224DF57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1889" y="2219695"/>
                <a:ext cx="459180" cy="439387"/>
              </a:xfrm>
              <a:prstGeom prst="rect">
                <a:avLst/>
              </a:prstGeom>
            </p:spPr>
          </p:pic>
          <p:pic>
            <p:nvPicPr>
              <p:cNvPr id="79" name="Graphic 78" descr="Deciduous tree with solid fill">
                <a:extLst>
                  <a:ext uri="{FF2B5EF4-FFF2-40B4-BE49-F238E27FC236}">
                    <a16:creationId xmlns:a16="http://schemas.microsoft.com/office/drawing/2014/main" id="{4BF5B25C-C5B9-1339-93AB-B014E24E10A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551707" y="1794163"/>
                <a:ext cx="459180" cy="439387"/>
              </a:xfrm>
              <a:prstGeom prst="rect">
                <a:avLst/>
              </a:prstGeom>
            </p:spPr>
          </p:pic>
          <p:pic>
            <p:nvPicPr>
              <p:cNvPr id="82" name="Graphic 81" descr="Deciduous tree with solid fill">
                <a:extLst>
                  <a:ext uri="{FF2B5EF4-FFF2-40B4-BE49-F238E27FC236}">
                    <a16:creationId xmlns:a16="http://schemas.microsoft.com/office/drawing/2014/main" id="{46D31687-9222-AB54-F00E-0DF86222DE8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522019" y="2279071"/>
                <a:ext cx="459180" cy="439387"/>
              </a:xfrm>
              <a:prstGeom prst="rect">
                <a:avLst/>
              </a:prstGeom>
            </p:spPr>
          </p:pic>
          <p:pic>
            <p:nvPicPr>
              <p:cNvPr id="83" name="Graphic 82" descr="Deciduous tree with solid fill">
                <a:extLst>
                  <a:ext uri="{FF2B5EF4-FFF2-40B4-BE49-F238E27FC236}">
                    <a16:creationId xmlns:a16="http://schemas.microsoft.com/office/drawing/2014/main" id="{3BAFE8EC-5889-8E01-1944-18B7F4CEC07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37110" y="2190007"/>
                <a:ext cx="459180" cy="439387"/>
              </a:xfrm>
              <a:prstGeom prst="rect">
                <a:avLst/>
              </a:prstGeom>
            </p:spPr>
          </p:pic>
          <p:pic>
            <p:nvPicPr>
              <p:cNvPr id="85" name="Graphic 84" descr="Deciduous tree with solid fill">
                <a:extLst>
                  <a:ext uri="{FF2B5EF4-FFF2-40B4-BE49-F238E27FC236}">
                    <a16:creationId xmlns:a16="http://schemas.microsoft.com/office/drawing/2014/main" id="{F211B5A4-7667-4226-10D6-33E37235DEF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205344" y="2773877"/>
                <a:ext cx="459180" cy="439387"/>
              </a:xfrm>
              <a:prstGeom prst="rect">
                <a:avLst/>
              </a:prstGeom>
            </p:spPr>
          </p:pic>
          <p:pic>
            <p:nvPicPr>
              <p:cNvPr id="86" name="Graphic 85" descr="Deciduous tree with solid fill">
                <a:extLst>
                  <a:ext uri="{FF2B5EF4-FFF2-40B4-BE49-F238E27FC236}">
                    <a16:creationId xmlns:a16="http://schemas.microsoft.com/office/drawing/2014/main" id="{C222610F-35E5-39A7-9286-D697F79DA94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21474" y="2773877"/>
                <a:ext cx="459180" cy="439387"/>
              </a:xfrm>
              <a:prstGeom prst="rect">
                <a:avLst/>
              </a:prstGeom>
            </p:spPr>
          </p:pic>
          <p:pic>
            <p:nvPicPr>
              <p:cNvPr id="87" name="Graphic 86" descr="Pig with solid fill">
                <a:extLst>
                  <a:ext uri="{FF2B5EF4-FFF2-40B4-BE49-F238E27FC236}">
                    <a16:creationId xmlns:a16="http://schemas.microsoft.com/office/drawing/2014/main" id="{B400EBD6-0A8E-61C3-E270-81D308B97AD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770445" y="4247622"/>
                <a:ext cx="542472" cy="542472"/>
              </a:xfrm>
              <a:prstGeom prst="rect">
                <a:avLst/>
              </a:prstGeom>
            </p:spPr>
          </p:pic>
          <p:pic>
            <p:nvPicPr>
              <p:cNvPr id="89" name="Graphic 88" descr="Pig with solid fill">
                <a:extLst>
                  <a:ext uri="{FF2B5EF4-FFF2-40B4-BE49-F238E27FC236}">
                    <a16:creationId xmlns:a16="http://schemas.microsoft.com/office/drawing/2014/main" id="{A88C6555-419D-8A01-5FB5-342261ABD6F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851569" y="4689007"/>
                <a:ext cx="542472" cy="542472"/>
              </a:xfrm>
              <a:prstGeom prst="rect">
                <a:avLst/>
              </a:prstGeom>
            </p:spPr>
          </p:pic>
          <p:pic>
            <p:nvPicPr>
              <p:cNvPr id="90" name="Graphic 89" descr="Pig with solid fill">
                <a:extLst>
                  <a:ext uri="{FF2B5EF4-FFF2-40B4-BE49-F238E27FC236}">
                    <a16:creationId xmlns:a16="http://schemas.microsoft.com/office/drawing/2014/main" id="{77AE5094-7C3E-6F1C-6D01-F61365B3748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265175" y="4558215"/>
                <a:ext cx="542472" cy="542472"/>
              </a:xfrm>
              <a:prstGeom prst="rect">
                <a:avLst/>
              </a:prstGeom>
            </p:spPr>
          </p:pic>
          <p:pic>
            <p:nvPicPr>
              <p:cNvPr id="91" name="Graphic 90" descr="Pig with solid fill">
                <a:extLst>
                  <a:ext uri="{FF2B5EF4-FFF2-40B4-BE49-F238E27FC236}">
                    <a16:creationId xmlns:a16="http://schemas.microsoft.com/office/drawing/2014/main" id="{9118DF66-0A95-6C7C-CADA-21B55BE4076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954604" y="4261160"/>
                <a:ext cx="542472" cy="542472"/>
              </a:xfrm>
              <a:prstGeom prst="rect">
                <a:avLst/>
              </a:prstGeom>
            </p:spPr>
          </p:pic>
          <p:pic>
            <p:nvPicPr>
              <p:cNvPr id="92" name="Graphic 91" descr="Pig with solid fill">
                <a:extLst>
                  <a:ext uri="{FF2B5EF4-FFF2-40B4-BE49-F238E27FC236}">
                    <a16:creationId xmlns:a16="http://schemas.microsoft.com/office/drawing/2014/main" id="{B760C673-8E2C-9425-1AFA-7B5FD5CD5E0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366044" y="4126036"/>
                <a:ext cx="542472" cy="542472"/>
              </a:xfrm>
              <a:prstGeom prst="rect">
                <a:avLst/>
              </a:prstGeom>
            </p:spPr>
          </p:pic>
          <p:pic>
            <p:nvPicPr>
              <p:cNvPr id="93" name="Graphic 92" descr="Pig with solid fill">
                <a:extLst>
                  <a:ext uri="{FF2B5EF4-FFF2-40B4-BE49-F238E27FC236}">
                    <a16:creationId xmlns:a16="http://schemas.microsoft.com/office/drawing/2014/main" id="{0DABDDF9-F303-C77C-DF1B-19516D6A481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377394" y="4501350"/>
                <a:ext cx="542472" cy="542472"/>
              </a:xfrm>
              <a:prstGeom prst="rect">
                <a:avLst/>
              </a:prstGeom>
            </p:spPr>
          </p:pic>
          <p:pic>
            <p:nvPicPr>
              <p:cNvPr id="94" name="Graphic 93" descr="Pig with solid fill">
                <a:extLst>
                  <a:ext uri="{FF2B5EF4-FFF2-40B4-BE49-F238E27FC236}">
                    <a16:creationId xmlns:a16="http://schemas.microsoft.com/office/drawing/2014/main" id="{343AE1E4-5AE6-BB0B-AECE-EA7C2CA9AC2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884717" y="4846064"/>
                <a:ext cx="542472" cy="542472"/>
              </a:xfrm>
              <a:prstGeom prst="rect">
                <a:avLst/>
              </a:prstGeom>
            </p:spPr>
          </p:pic>
          <p:pic>
            <p:nvPicPr>
              <p:cNvPr id="95" name="Graphic 94" descr="Pig with solid fill">
                <a:extLst>
                  <a:ext uri="{FF2B5EF4-FFF2-40B4-BE49-F238E27FC236}">
                    <a16:creationId xmlns:a16="http://schemas.microsoft.com/office/drawing/2014/main" id="{671E3174-79CB-623B-1D81-A1E4124F228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435119" y="4677498"/>
                <a:ext cx="542472" cy="542472"/>
              </a:xfrm>
              <a:prstGeom prst="rect">
                <a:avLst/>
              </a:prstGeom>
            </p:spPr>
          </p:pic>
        </p:grpSp>
        <p:sp>
          <p:nvSpPr>
            <p:cNvPr id="53" name="TextBox 52">
              <a:extLst>
                <a:ext uri="{FF2B5EF4-FFF2-40B4-BE49-F238E27FC236}">
                  <a16:creationId xmlns:a16="http://schemas.microsoft.com/office/drawing/2014/main" id="{F8620CCD-A42B-AEEC-3132-EE91A72FBEBF}"/>
                </a:ext>
              </a:extLst>
            </p:cNvPr>
            <p:cNvSpPr txBox="1"/>
            <p:nvPr/>
          </p:nvSpPr>
          <p:spPr>
            <a:xfrm>
              <a:off x="7769031" y="1483824"/>
              <a:ext cx="139978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t>Year 2</a:t>
              </a:r>
            </a:p>
          </p:txBody>
        </p:sp>
        <p:grpSp>
          <p:nvGrpSpPr>
            <p:cNvPr id="57" name="Group 56">
              <a:extLst>
                <a:ext uri="{FF2B5EF4-FFF2-40B4-BE49-F238E27FC236}">
                  <a16:creationId xmlns:a16="http://schemas.microsoft.com/office/drawing/2014/main" id="{7F413D0C-74E0-A817-121C-CCA3A532EFE8}"/>
                </a:ext>
              </a:extLst>
            </p:cNvPr>
            <p:cNvGrpSpPr/>
            <p:nvPr/>
          </p:nvGrpSpPr>
          <p:grpSpPr>
            <a:xfrm>
              <a:off x="6551219" y="3803072"/>
              <a:ext cx="4106883" cy="1867394"/>
              <a:chOff x="870856" y="3872345"/>
              <a:chExt cx="4106883" cy="1867394"/>
            </a:xfrm>
          </p:grpSpPr>
          <p:sp>
            <p:nvSpPr>
              <p:cNvPr id="62" name="Oval 61">
                <a:extLst>
                  <a:ext uri="{FF2B5EF4-FFF2-40B4-BE49-F238E27FC236}">
                    <a16:creationId xmlns:a16="http://schemas.microsoft.com/office/drawing/2014/main" id="{582EDFCB-E78E-A941-5F82-CB8A6FD8678A}"/>
                  </a:ext>
                </a:extLst>
              </p:cNvPr>
              <p:cNvSpPr/>
              <p:nvPr/>
            </p:nvSpPr>
            <p:spPr>
              <a:xfrm>
                <a:off x="870856" y="4037610"/>
                <a:ext cx="4106883" cy="1702129"/>
              </a:xfrm>
              <a:prstGeom prst="ellipse">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3" name="Graphic 62" descr="Plant with solid fill">
                <a:extLst>
                  <a:ext uri="{FF2B5EF4-FFF2-40B4-BE49-F238E27FC236}">
                    <a16:creationId xmlns:a16="http://schemas.microsoft.com/office/drawing/2014/main" id="{6F05D3A6-EBD1-BF21-4A97-F2ECC401E8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59527" y="4149436"/>
                <a:ext cx="211777" cy="201881"/>
              </a:xfrm>
              <a:prstGeom prst="rect">
                <a:avLst/>
              </a:prstGeom>
            </p:spPr>
          </p:pic>
          <p:pic>
            <p:nvPicPr>
              <p:cNvPr id="64" name="Graphic 63" descr="Plant with solid fill">
                <a:extLst>
                  <a:ext uri="{FF2B5EF4-FFF2-40B4-BE49-F238E27FC236}">
                    <a16:creationId xmlns:a16="http://schemas.microsoft.com/office/drawing/2014/main" id="{A0916EF6-A2BC-574D-3C86-4980B26824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52747" y="5119254"/>
                <a:ext cx="211777" cy="201881"/>
              </a:xfrm>
              <a:prstGeom prst="rect">
                <a:avLst/>
              </a:prstGeom>
            </p:spPr>
          </p:pic>
          <p:pic>
            <p:nvPicPr>
              <p:cNvPr id="65" name="Graphic 64" descr="Plant with solid fill">
                <a:extLst>
                  <a:ext uri="{FF2B5EF4-FFF2-40B4-BE49-F238E27FC236}">
                    <a16:creationId xmlns:a16="http://schemas.microsoft.com/office/drawing/2014/main" id="{DC4DFC5F-ABE7-0C3B-730D-C862649194E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91839" y="3872345"/>
                <a:ext cx="211777" cy="201881"/>
              </a:xfrm>
              <a:prstGeom prst="rect">
                <a:avLst/>
              </a:prstGeom>
            </p:spPr>
          </p:pic>
          <p:pic>
            <p:nvPicPr>
              <p:cNvPr id="66" name="Graphic 65" descr="Plant with solid fill">
                <a:extLst>
                  <a:ext uri="{FF2B5EF4-FFF2-40B4-BE49-F238E27FC236}">
                    <a16:creationId xmlns:a16="http://schemas.microsoft.com/office/drawing/2014/main" id="{09511414-D0FF-E3D6-285C-41783D78F98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48150" y="4357254"/>
                <a:ext cx="211777" cy="201881"/>
              </a:xfrm>
              <a:prstGeom prst="rect">
                <a:avLst/>
              </a:prstGeom>
            </p:spPr>
          </p:pic>
          <p:pic>
            <p:nvPicPr>
              <p:cNvPr id="67" name="Graphic 66" descr="Plant with solid fill">
                <a:extLst>
                  <a:ext uri="{FF2B5EF4-FFF2-40B4-BE49-F238E27FC236}">
                    <a16:creationId xmlns:a16="http://schemas.microsoft.com/office/drawing/2014/main" id="{753EBC9E-3D55-0CC1-E7A5-3B8E681136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80904" y="5168735"/>
                <a:ext cx="211777" cy="201881"/>
              </a:xfrm>
              <a:prstGeom prst="rect">
                <a:avLst/>
              </a:prstGeom>
            </p:spPr>
          </p:pic>
          <p:pic>
            <p:nvPicPr>
              <p:cNvPr id="68" name="Graphic 67" descr="Plant with solid fill">
                <a:extLst>
                  <a:ext uri="{FF2B5EF4-FFF2-40B4-BE49-F238E27FC236}">
                    <a16:creationId xmlns:a16="http://schemas.microsoft.com/office/drawing/2014/main" id="{0428DF2E-6F6A-37F4-FFBB-7EC0786D3CC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83527" y="3971306"/>
                <a:ext cx="211777" cy="201881"/>
              </a:xfrm>
              <a:prstGeom prst="rect">
                <a:avLst/>
              </a:prstGeom>
            </p:spPr>
          </p:pic>
          <p:pic>
            <p:nvPicPr>
              <p:cNvPr id="69" name="Graphic 68" descr="Plant with solid fill">
                <a:extLst>
                  <a:ext uri="{FF2B5EF4-FFF2-40B4-BE49-F238E27FC236}">
                    <a16:creationId xmlns:a16="http://schemas.microsoft.com/office/drawing/2014/main" id="{DE912EA8-3987-2456-42EF-B8FF7B9B17A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43449" y="4268190"/>
                <a:ext cx="211777" cy="201881"/>
              </a:xfrm>
              <a:prstGeom prst="rect">
                <a:avLst/>
              </a:prstGeom>
            </p:spPr>
          </p:pic>
          <p:pic>
            <p:nvPicPr>
              <p:cNvPr id="70" name="Graphic 69" descr="Plant with solid fill">
                <a:extLst>
                  <a:ext uri="{FF2B5EF4-FFF2-40B4-BE49-F238E27FC236}">
                    <a16:creationId xmlns:a16="http://schemas.microsoft.com/office/drawing/2014/main" id="{B3B23C49-EC0A-8907-2C21-3D47CA2787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00202" y="4070267"/>
                <a:ext cx="211777" cy="201881"/>
              </a:xfrm>
              <a:prstGeom prst="rect">
                <a:avLst/>
              </a:prstGeom>
            </p:spPr>
          </p:pic>
        </p:grpSp>
        <p:sp>
          <p:nvSpPr>
            <p:cNvPr id="60" name="Rectangle 59">
              <a:extLst>
                <a:ext uri="{FF2B5EF4-FFF2-40B4-BE49-F238E27FC236}">
                  <a16:creationId xmlns:a16="http://schemas.microsoft.com/office/drawing/2014/main" id="{255BCB27-E3AD-3544-2103-86BC3A1A2A3E}"/>
                </a:ext>
              </a:extLst>
            </p:cNvPr>
            <p:cNvSpPr/>
            <p:nvPr/>
          </p:nvSpPr>
          <p:spPr>
            <a:xfrm>
              <a:off x="6412674" y="3008415"/>
              <a:ext cx="1434935" cy="47501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b="1">
                  <a:latin typeface="Arial"/>
                  <a:cs typeface="Arial"/>
                </a:rPr>
                <a:t>Caution</a:t>
              </a:r>
              <a:r>
                <a:rPr lang="en-GB" sz="1100">
                  <a:latin typeface="Arial"/>
                  <a:cs typeface="Arial"/>
                </a:rPr>
                <a:t>: chemical waste</a:t>
              </a:r>
              <a:endParaRPr lang="en-US" sz="1100">
                <a:latin typeface="Arial"/>
                <a:cs typeface="Arial"/>
              </a:endParaRPr>
            </a:p>
          </p:txBody>
        </p:sp>
        <p:pic>
          <p:nvPicPr>
            <p:cNvPr id="61" name="Graphic 60" descr="Warning with solid fill">
              <a:extLst>
                <a:ext uri="{FF2B5EF4-FFF2-40B4-BE49-F238E27FC236}">
                  <a16:creationId xmlns:a16="http://schemas.microsoft.com/office/drawing/2014/main" id="{607FA0F1-4324-67B4-4AA1-52700678CDF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638305" y="3248889"/>
              <a:ext cx="290945" cy="172193"/>
            </a:xfrm>
            <a:prstGeom prst="rect">
              <a:avLst/>
            </a:prstGeom>
          </p:spPr>
        </p:pic>
      </p:grpSp>
      <p:cxnSp>
        <p:nvCxnSpPr>
          <p:cNvPr id="98" name="Straight Arrow Connector 97">
            <a:extLst>
              <a:ext uri="{FF2B5EF4-FFF2-40B4-BE49-F238E27FC236}">
                <a16:creationId xmlns:a16="http://schemas.microsoft.com/office/drawing/2014/main" id="{17AE00AC-B4C2-DC94-B4C8-33DAA521A6E9}"/>
              </a:ext>
            </a:extLst>
          </p:cNvPr>
          <p:cNvCxnSpPr/>
          <p:nvPr/>
        </p:nvCxnSpPr>
        <p:spPr>
          <a:xfrm>
            <a:off x="7183022" y="3541612"/>
            <a:ext cx="3959" cy="449284"/>
          </a:xfrm>
          <a:prstGeom prst="straightConnector1">
            <a:avLst/>
          </a:prstGeom>
          <a:ln>
            <a:solidFill>
              <a:schemeClr val="accent2">
                <a:lumMod val="50000"/>
              </a:schemeClr>
            </a:solidFill>
          </a:ln>
        </p:spPr>
        <p:style>
          <a:lnRef idx="1">
            <a:schemeClr val="accent5"/>
          </a:lnRef>
          <a:fillRef idx="0">
            <a:schemeClr val="accent5"/>
          </a:fillRef>
          <a:effectRef idx="0">
            <a:schemeClr val="accent5"/>
          </a:effectRef>
          <a:fontRef idx="minor">
            <a:schemeClr val="tx1"/>
          </a:fontRef>
        </p:style>
      </p:cxnSp>
      <p:grpSp>
        <p:nvGrpSpPr>
          <p:cNvPr id="116" name="Group 115">
            <a:extLst>
              <a:ext uri="{FF2B5EF4-FFF2-40B4-BE49-F238E27FC236}">
                <a16:creationId xmlns:a16="http://schemas.microsoft.com/office/drawing/2014/main" id="{7C17FCED-6EE4-8FCF-52B7-02F44371FB36}"/>
              </a:ext>
            </a:extLst>
          </p:cNvPr>
          <p:cNvGrpSpPr/>
          <p:nvPr/>
        </p:nvGrpSpPr>
        <p:grpSpPr>
          <a:xfrm>
            <a:off x="8463641" y="1552642"/>
            <a:ext cx="2364343" cy="2436762"/>
            <a:chOff x="7955641" y="1320729"/>
            <a:chExt cx="2364343" cy="2436762"/>
          </a:xfrm>
        </p:grpSpPr>
        <p:pic>
          <p:nvPicPr>
            <p:cNvPr id="117" name="Graphic 116" descr="List with solid fill">
              <a:extLst>
                <a:ext uri="{FF2B5EF4-FFF2-40B4-BE49-F238E27FC236}">
                  <a16:creationId xmlns:a16="http://schemas.microsoft.com/office/drawing/2014/main" id="{8FEFA32B-339B-D820-498E-7283C8260A1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00677" y="1320729"/>
              <a:ext cx="770835" cy="770835"/>
            </a:xfrm>
            <a:prstGeom prst="rect">
              <a:avLst/>
            </a:prstGeom>
          </p:spPr>
        </p:pic>
        <p:sp>
          <p:nvSpPr>
            <p:cNvPr id="118" name="TextBox 117">
              <a:extLst>
                <a:ext uri="{FF2B5EF4-FFF2-40B4-BE49-F238E27FC236}">
                  <a16:creationId xmlns:a16="http://schemas.microsoft.com/office/drawing/2014/main" id="{5A3426AA-0E18-643C-19BA-907D24AD5EE4}"/>
                </a:ext>
              </a:extLst>
            </p:cNvPr>
            <p:cNvSpPr txBox="1"/>
            <p:nvPr/>
          </p:nvSpPr>
          <p:spPr>
            <a:xfrm>
              <a:off x="8109930" y="2172711"/>
              <a:ext cx="2058389" cy="369332"/>
            </a:xfrm>
            <a:prstGeom prst="rect">
              <a:avLst/>
            </a:prstGeom>
            <a:solidFill>
              <a:schemeClr val="tx2">
                <a:lumMod val="50000"/>
                <a:lumOff val="50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solidFill>
                    <a:srgbClr val="FFFFFF"/>
                  </a:solidFill>
                  <a:latin typeface="Arial"/>
                  <a:cs typeface="Arial"/>
                </a:rPr>
                <a:t>Post-activity</a:t>
              </a:r>
            </a:p>
          </p:txBody>
        </p:sp>
        <p:sp>
          <p:nvSpPr>
            <p:cNvPr id="119" name="TextBox 118">
              <a:extLst>
                <a:ext uri="{FF2B5EF4-FFF2-40B4-BE49-F238E27FC236}">
                  <a16:creationId xmlns:a16="http://schemas.microsoft.com/office/drawing/2014/main" id="{0CE271FE-7CDF-DF47-E2C5-37B73BCB660C}"/>
                </a:ext>
              </a:extLst>
            </p:cNvPr>
            <p:cNvSpPr txBox="1"/>
            <p:nvPr/>
          </p:nvSpPr>
          <p:spPr>
            <a:xfrm>
              <a:off x="7955641" y="2741828"/>
              <a:ext cx="2364343" cy="1015663"/>
            </a:xfrm>
            <a:prstGeom prst="rect">
              <a:avLst/>
            </a:prstGeom>
            <a:ln>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cs typeface="Arial"/>
                </a:rPr>
                <a:t>Heavily degraded Wetland</a:t>
              </a:r>
              <a:endParaRPr lang="en-US">
                <a:latin typeface="Arial"/>
                <a:cs typeface="Arial"/>
              </a:endParaRPr>
            </a:p>
            <a:p>
              <a:pPr algn="ctr"/>
              <a:r>
                <a:rPr lang="en-GB" sz="1200" b="1">
                  <a:latin typeface="Arial"/>
                  <a:cs typeface="Arial"/>
                </a:rPr>
                <a:t>Extent: </a:t>
              </a:r>
              <a:r>
                <a:rPr lang="en-GB" sz="1200">
                  <a:latin typeface="Arial"/>
                  <a:cs typeface="Arial"/>
                </a:rPr>
                <a:t>1,225</a:t>
              </a:r>
              <a:r>
                <a:rPr lang="en-GB" sz="1200" b="1">
                  <a:latin typeface="Arial"/>
                  <a:cs typeface="Arial"/>
                </a:rPr>
                <a:t> </a:t>
              </a:r>
              <a:r>
                <a:rPr lang="en-GB" sz="1200">
                  <a:latin typeface="Arial"/>
                  <a:cs typeface="Arial"/>
                </a:rPr>
                <a:t>ha</a:t>
              </a:r>
            </a:p>
            <a:p>
              <a:pPr algn="ctr"/>
              <a:r>
                <a:rPr lang="en-GB" sz="1200" b="1">
                  <a:latin typeface="Arial"/>
                  <a:cs typeface="Arial"/>
                </a:rPr>
                <a:t>Condition: </a:t>
              </a:r>
              <a:r>
                <a:rPr lang="en-GB" sz="1200">
                  <a:latin typeface="Arial"/>
                  <a:cs typeface="Arial"/>
                </a:rPr>
                <a:t>0.3</a:t>
              </a:r>
            </a:p>
          </p:txBody>
        </p:sp>
      </p:grpSp>
    </p:spTree>
    <p:extLst>
      <p:ext uri="{BB962C8B-B14F-4D97-AF65-F5344CB8AC3E}">
        <p14:creationId xmlns:p14="http://schemas.microsoft.com/office/powerpoint/2010/main" val="31324776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82DE71C5-EFFF-9425-9813-FDD1C62208F3}"/>
              </a:ext>
            </a:extLst>
          </p:cNvPr>
          <p:cNvSpPr/>
          <p:nvPr/>
        </p:nvSpPr>
        <p:spPr>
          <a:xfrm>
            <a:off x="351311" y="1486064"/>
            <a:ext cx="4771571" cy="4898571"/>
          </a:xfrm>
          <a:prstGeom prst="roundRect">
            <a:avLst/>
          </a:prstGeom>
          <a:solidFill>
            <a:schemeClr val="accent1">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 name="Text Placeholder 1">
            <a:extLst>
              <a:ext uri="{FF2B5EF4-FFF2-40B4-BE49-F238E27FC236}">
                <a16:creationId xmlns:a16="http://schemas.microsoft.com/office/drawing/2014/main" id="{74EFEAF2-7EFA-AADC-C0B6-AA01D9562415}"/>
              </a:ext>
            </a:extLst>
          </p:cNvPr>
          <p:cNvSpPr>
            <a:spLocks noGrp="1"/>
          </p:cNvSpPr>
          <p:nvPr>
            <p:ph type="body" sz="quarter" idx="10"/>
          </p:nvPr>
        </p:nvSpPr>
        <p:spPr/>
        <p:txBody>
          <a:bodyPr vert="horz" lIns="0" tIns="0" rIns="0" bIns="45720" rtlCol="0" anchor="t">
            <a:noAutofit/>
          </a:bodyPr>
          <a:lstStyle/>
          <a:p>
            <a:r>
              <a:rPr lang="en-GB">
                <a:solidFill>
                  <a:srgbClr val="00A19B"/>
                </a:solidFill>
              </a:rPr>
              <a:t>Forest in Site A in year 1 and 2</a:t>
            </a:r>
          </a:p>
        </p:txBody>
      </p:sp>
      <p:sp>
        <p:nvSpPr>
          <p:cNvPr id="49" name="TextBox 48">
            <a:extLst>
              <a:ext uri="{FF2B5EF4-FFF2-40B4-BE49-F238E27FC236}">
                <a16:creationId xmlns:a16="http://schemas.microsoft.com/office/drawing/2014/main" id="{C9295A51-74E3-3D31-CFB4-6A11D8519907}"/>
              </a:ext>
            </a:extLst>
          </p:cNvPr>
          <p:cNvSpPr txBox="1"/>
          <p:nvPr/>
        </p:nvSpPr>
        <p:spPr>
          <a:xfrm>
            <a:off x="2039041" y="1486337"/>
            <a:ext cx="139978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t>Year 1 </a:t>
            </a:r>
            <a:endParaRPr lang="en-US"/>
          </a:p>
        </p:txBody>
      </p:sp>
      <p:grpSp>
        <p:nvGrpSpPr>
          <p:cNvPr id="112" name="Group 111">
            <a:extLst>
              <a:ext uri="{FF2B5EF4-FFF2-40B4-BE49-F238E27FC236}">
                <a16:creationId xmlns:a16="http://schemas.microsoft.com/office/drawing/2014/main" id="{8ADC625A-A915-2F92-6F3F-6100AA311543}"/>
              </a:ext>
            </a:extLst>
          </p:cNvPr>
          <p:cNvGrpSpPr/>
          <p:nvPr/>
        </p:nvGrpSpPr>
        <p:grpSpPr>
          <a:xfrm>
            <a:off x="6081155" y="1456376"/>
            <a:ext cx="4771571" cy="4898571"/>
            <a:chOff x="6081155" y="1456376"/>
            <a:chExt cx="4771571" cy="4898571"/>
          </a:xfrm>
        </p:grpSpPr>
        <p:grpSp>
          <p:nvGrpSpPr>
            <p:cNvPr id="23" name="Group 22">
              <a:extLst>
                <a:ext uri="{FF2B5EF4-FFF2-40B4-BE49-F238E27FC236}">
                  <a16:creationId xmlns:a16="http://schemas.microsoft.com/office/drawing/2014/main" id="{BBB6B076-DBB7-1DE2-8CD8-1D5FBC4A0C97}"/>
                </a:ext>
              </a:extLst>
            </p:cNvPr>
            <p:cNvGrpSpPr/>
            <p:nvPr/>
          </p:nvGrpSpPr>
          <p:grpSpPr>
            <a:xfrm>
              <a:off x="6081155" y="1456376"/>
              <a:ext cx="4771571" cy="4898571"/>
              <a:chOff x="351311" y="1377207"/>
              <a:chExt cx="4771571" cy="4898571"/>
            </a:xfrm>
          </p:grpSpPr>
          <p:sp>
            <p:nvSpPr>
              <p:cNvPr id="6" name="Rectangle: Rounded Corners 5">
                <a:extLst>
                  <a:ext uri="{FF2B5EF4-FFF2-40B4-BE49-F238E27FC236}">
                    <a16:creationId xmlns:a16="http://schemas.microsoft.com/office/drawing/2014/main" id="{9982AF55-46F7-A7AA-B187-4E171EE5763E}"/>
                  </a:ext>
                </a:extLst>
              </p:cNvPr>
              <p:cNvSpPr/>
              <p:nvPr/>
            </p:nvSpPr>
            <p:spPr>
              <a:xfrm>
                <a:off x="351311" y="1377207"/>
                <a:ext cx="4771571" cy="4898571"/>
              </a:xfrm>
              <a:prstGeom prst="roundRect">
                <a:avLst/>
              </a:prstGeom>
              <a:solidFill>
                <a:schemeClr val="accent1">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7" name="Graphic 6" descr="Deciduous tree with solid fill">
                <a:extLst>
                  <a:ext uri="{FF2B5EF4-FFF2-40B4-BE49-F238E27FC236}">
                    <a16:creationId xmlns:a16="http://schemas.microsoft.com/office/drawing/2014/main" id="{5BA22237-223F-5225-30D3-79D338F07AB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0747" y="1685306"/>
                <a:ext cx="459180" cy="439387"/>
              </a:xfrm>
              <a:prstGeom prst="rect">
                <a:avLst/>
              </a:prstGeom>
            </p:spPr>
          </p:pic>
          <p:pic>
            <p:nvPicPr>
              <p:cNvPr id="8" name="Graphic 7" descr="Deciduous tree with solid fill">
                <a:extLst>
                  <a:ext uri="{FF2B5EF4-FFF2-40B4-BE49-F238E27FC236}">
                    <a16:creationId xmlns:a16="http://schemas.microsoft.com/office/drawing/2014/main" id="{20D40F93-9800-9BAD-A52A-34CE3D8F00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1889" y="2219695"/>
                <a:ext cx="459180" cy="439387"/>
              </a:xfrm>
              <a:prstGeom prst="rect">
                <a:avLst/>
              </a:prstGeom>
            </p:spPr>
          </p:pic>
          <p:pic>
            <p:nvPicPr>
              <p:cNvPr id="10" name="Graphic 9" descr="Deciduous tree with solid fill">
                <a:extLst>
                  <a:ext uri="{FF2B5EF4-FFF2-40B4-BE49-F238E27FC236}">
                    <a16:creationId xmlns:a16="http://schemas.microsoft.com/office/drawing/2014/main" id="{5E80B66E-5A1C-41ED-7E31-CDC87743DD6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51707" y="1794163"/>
                <a:ext cx="459180" cy="439387"/>
              </a:xfrm>
              <a:prstGeom prst="rect">
                <a:avLst/>
              </a:prstGeom>
            </p:spPr>
          </p:pic>
          <p:pic>
            <p:nvPicPr>
              <p:cNvPr id="11" name="Graphic 10" descr="Deciduous tree with solid fill">
                <a:extLst>
                  <a:ext uri="{FF2B5EF4-FFF2-40B4-BE49-F238E27FC236}">
                    <a16:creationId xmlns:a16="http://schemas.microsoft.com/office/drawing/2014/main" id="{FA245E74-6EC0-CF30-BBBA-F90FD39666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5967" y="1487384"/>
                <a:ext cx="459180" cy="439387"/>
              </a:xfrm>
              <a:prstGeom prst="rect">
                <a:avLst/>
              </a:prstGeom>
            </p:spPr>
          </p:pic>
          <p:pic>
            <p:nvPicPr>
              <p:cNvPr id="14" name="Graphic 13" descr="Deciduous tree with solid fill">
                <a:extLst>
                  <a:ext uri="{FF2B5EF4-FFF2-40B4-BE49-F238E27FC236}">
                    <a16:creationId xmlns:a16="http://schemas.microsoft.com/office/drawing/2014/main" id="{99DE77FC-016C-DC6C-6200-A4A1746EFF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22019" y="2279071"/>
                <a:ext cx="459180" cy="439387"/>
              </a:xfrm>
              <a:prstGeom prst="rect">
                <a:avLst/>
              </a:prstGeom>
            </p:spPr>
          </p:pic>
          <p:pic>
            <p:nvPicPr>
              <p:cNvPr id="15" name="Graphic 14" descr="Deciduous tree with solid fill">
                <a:extLst>
                  <a:ext uri="{FF2B5EF4-FFF2-40B4-BE49-F238E27FC236}">
                    <a16:creationId xmlns:a16="http://schemas.microsoft.com/office/drawing/2014/main" id="{D4B1818A-21CC-BB03-34B3-ABDE2ADE4B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7110" y="2190007"/>
                <a:ext cx="459180" cy="439387"/>
              </a:xfrm>
              <a:prstGeom prst="rect">
                <a:avLst/>
              </a:prstGeom>
            </p:spPr>
          </p:pic>
          <p:pic>
            <p:nvPicPr>
              <p:cNvPr id="21" name="Graphic 20" descr="Deciduous tree with solid fill">
                <a:extLst>
                  <a:ext uri="{FF2B5EF4-FFF2-40B4-BE49-F238E27FC236}">
                    <a16:creationId xmlns:a16="http://schemas.microsoft.com/office/drawing/2014/main" id="{56E7A636-E469-6EF7-35D1-EFF99BEEC2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05344" y="2773877"/>
                <a:ext cx="459180" cy="439387"/>
              </a:xfrm>
              <a:prstGeom prst="rect">
                <a:avLst/>
              </a:prstGeom>
            </p:spPr>
          </p:pic>
          <p:pic>
            <p:nvPicPr>
              <p:cNvPr id="22" name="Graphic 21" descr="Deciduous tree with solid fill">
                <a:extLst>
                  <a:ext uri="{FF2B5EF4-FFF2-40B4-BE49-F238E27FC236}">
                    <a16:creationId xmlns:a16="http://schemas.microsoft.com/office/drawing/2014/main" id="{129D9B55-8D24-F940-6120-60C850348B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1474" y="2773877"/>
                <a:ext cx="459180" cy="439387"/>
              </a:xfrm>
              <a:prstGeom prst="rect">
                <a:avLst/>
              </a:prstGeom>
            </p:spPr>
          </p:pic>
          <p:pic>
            <p:nvPicPr>
              <p:cNvPr id="34" name="Graphic 33" descr="Pig with solid fill">
                <a:extLst>
                  <a:ext uri="{FF2B5EF4-FFF2-40B4-BE49-F238E27FC236}">
                    <a16:creationId xmlns:a16="http://schemas.microsoft.com/office/drawing/2014/main" id="{9A49F663-E316-653D-6872-CA8A3D4C384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70445" y="4247622"/>
                <a:ext cx="542472" cy="542472"/>
              </a:xfrm>
              <a:prstGeom prst="rect">
                <a:avLst/>
              </a:prstGeom>
            </p:spPr>
          </p:pic>
          <p:pic>
            <p:nvPicPr>
              <p:cNvPr id="9" name="Graphic 8" descr="Pig with solid fill">
                <a:extLst>
                  <a:ext uri="{FF2B5EF4-FFF2-40B4-BE49-F238E27FC236}">
                    <a16:creationId xmlns:a16="http://schemas.microsoft.com/office/drawing/2014/main" id="{0378BD18-AEDC-AD32-4763-C172A4B4C5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51569" y="4689007"/>
                <a:ext cx="542472" cy="542472"/>
              </a:xfrm>
              <a:prstGeom prst="rect">
                <a:avLst/>
              </a:prstGeom>
            </p:spPr>
          </p:pic>
          <p:pic>
            <p:nvPicPr>
              <p:cNvPr id="12" name="Graphic 11" descr="Pig with solid fill">
                <a:extLst>
                  <a:ext uri="{FF2B5EF4-FFF2-40B4-BE49-F238E27FC236}">
                    <a16:creationId xmlns:a16="http://schemas.microsoft.com/office/drawing/2014/main" id="{B38ED4E5-F77B-0615-D891-F0C2240D953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65175" y="4558215"/>
                <a:ext cx="542472" cy="542472"/>
              </a:xfrm>
              <a:prstGeom prst="rect">
                <a:avLst/>
              </a:prstGeom>
            </p:spPr>
          </p:pic>
          <p:pic>
            <p:nvPicPr>
              <p:cNvPr id="13" name="Graphic 12" descr="Pig with solid fill">
                <a:extLst>
                  <a:ext uri="{FF2B5EF4-FFF2-40B4-BE49-F238E27FC236}">
                    <a16:creationId xmlns:a16="http://schemas.microsoft.com/office/drawing/2014/main" id="{A8002D46-A4A3-5C7E-37F7-241F43F643F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54604" y="4261160"/>
                <a:ext cx="542472" cy="542472"/>
              </a:xfrm>
              <a:prstGeom prst="rect">
                <a:avLst/>
              </a:prstGeom>
            </p:spPr>
          </p:pic>
          <p:pic>
            <p:nvPicPr>
              <p:cNvPr id="24" name="Graphic 23" descr="Pig with solid fill">
                <a:extLst>
                  <a:ext uri="{FF2B5EF4-FFF2-40B4-BE49-F238E27FC236}">
                    <a16:creationId xmlns:a16="http://schemas.microsoft.com/office/drawing/2014/main" id="{140C6329-9B62-70E4-C210-5DCECE278FA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66044" y="4126036"/>
                <a:ext cx="542472" cy="542472"/>
              </a:xfrm>
              <a:prstGeom prst="rect">
                <a:avLst/>
              </a:prstGeom>
            </p:spPr>
          </p:pic>
          <p:pic>
            <p:nvPicPr>
              <p:cNvPr id="25" name="Graphic 24" descr="Pig with solid fill">
                <a:extLst>
                  <a:ext uri="{FF2B5EF4-FFF2-40B4-BE49-F238E27FC236}">
                    <a16:creationId xmlns:a16="http://schemas.microsoft.com/office/drawing/2014/main" id="{99F60389-2B38-57BF-8943-C03B5668152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77394" y="4501350"/>
                <a:ext cx="542472" cy="542472"/>
              </a:xfrm>
              <a:prstGeom prst="rect">
                <a:avLst/>
              </a:prstGeom>
            </p:spPr>
          </p:pic>
          <p:pic>
            <p:nvPicPr>
              <p:cNvPr id="26" name="Graphic 25" descr="Pig with solid fill">
                <a:extLst>
                  <a:ext uri="{FF2B5EF4-FFF2-40B4-BE49-F238E27FC236}">
                    <a16:creationId xmlns:a16="http://schemas.microsoft.com/office/drawing/2014/main" id="{BC85C403-4922-C19F-1421-4C6499234C2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84717" y="4846064"/>
                <a:ext cx="542472" cy="542472"/>
              </a:xfrm>
              <a:prstGeom prst="rect">
                <a:avLst/>
              </a:prstGeom>
            </p:spPr>
          </p:pic>
          <p:pic>
            <p:nvPicPr>
              <p:cNvPr id="27" name="Graphic 26" descr="Pig with solid fill">
                <a:extLst>
                  <a:ext uri="{FF2B5EF4-FFF2-40B4-BE49-F238E27FC236}">
                    <a16:creationId xmlns:a16="http://schemas.microsoft.com/office/drawing/2014/main" id="{4B68FDCD-ADBE-5971-C906-F353EED74F6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35119" y="4677498"/>
                <a:ext cx="542472" cy="542472"/>
              </a:xfrm>
              <a:prstGeom prst="rect">
                <a:avLst/>
              </a:prstGeom>
            </p:spPr>
          </p:pic>
        </p:grpSp>
        <p:sp>
          <p:nvSpPr>
            <p:cNvPr id="50" name="TextBox 49">
              <a:extLst>
                <a:ext uri="{FF2B5EF4-FFF2-40B4-BE49-F238E27FC236}">
                  <a16:creationId xmlns:a16="http://schemas.microsoft.com/office/drawing/2014/main" id="{AA1B3865-D488-B83E-AFD7-8051AD67C129}"/>
                </a:ext>
              </a:extLst>
            </p:cNvPr>
            <p:cNvSpPr txBox="1"/>
            <p:nvPr/>
          </p:nvSpPr>
          <p:spPr>
            <a:xfrm>
              <a:off x="7764011" y="1483824"/>
              <a:ext cx="139978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t>Year 2</a:t>
              </a:r>
            </a:p>
          </p:txBody>
        </p:sp>
      </p:grpSp>
      <p:grpSp>
        <p:nvGrpSpPr>
          <p:cNvPr id="45" name="Group 44">
            <a:extLst>
              <a:ext uri="{FF2B5EF4-FFF2-40B4-BE49-F238E27FC236}">
                <a16:creationId xmlns:a16="http://schemas.microsoft.com/office/drawing/2014/main" id="{4DE8E155-D61E-2F36-7D4D-DB23A4274E96}"/>
              </a:ext>
            </a:extLst>
          </p:cNvPr>
          <p:cNvGrpSpPr/>
          <p:nvPr/>
        </p:nvGrpSpPr>
        <p:grpSpPr>
          <a:xfrm>
            <a:off x="352808" y="1719103"/>
            <a:ext cx="4534411" cy="1687194"/>
            <a:chOff x="316522" y="1694913"/>
            <a:chExt cx="4534411" cy="1687194"/>
          </a:xfrm>
        </p:grpSpPr>
        <p:pic>
          <p:nvPicPr>
            <p:cNvPr id="3" name="Graphic 2" descr="Fir tree with solid fill">
              <a:extLst>
                <a:ext uri="{FF2B5EF4-FFF2-40B4-BE49-F238E27FC236}">
                  <a16:creationId xmlns:a16="http://schemas.microsoft.com/office/drawing/2014/main" id="{4B7A3669-16C6-2958-BED9-9267D10BD8A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7538" y="1822938"/>
              <a:ext cx="773724" cy="773724"/>
            </a:xfrm>
            <a:prstGeom prst="rect">
              <a:avLst/>
            </a:prstGeom>
          </p:spPr>
        </p:pic>
        <p:pic>
          <p:nvPicPr>
            <p:cNvPr id="20" name="Graphic 19" descr="Fir tree with solid fill">
              <a:extLst>
                <a:ext uri="{FF2B5EF4-FFF2-40B4-BE49-F238E27FC236}">
                  <a16:creationId xmlns:a16="http://schemas.microsoft.com/office/drawing/2014/main" id="{0B63FA04-C458-978A-5E42-F218A5CA99E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42974" y="1928073"/>
              <a:ext cx="773724" cy="773724"/>
            </a:xfrm>
            <a:prstGeom prst="rect">
              <a:avLst/>
            </a:prstGeom>
          </p:spPr>
        </p:pic>
        <p:pic>
          <p:nvPicPr>
            <p:cNvPr id="41" name="Graphic 40" descr="Fir tree with solid fill">
              <a:extLst>
                <a:ext uri="{FF2B5EF4-FFF2-40B4-BE49-F238E27FC236}">
                  <a16:creationId xmlns:a16="http://schemas.microsoft.com/office/drawing/2014/main" id="{338418B2-8669-8063-98C3-19EB74E73C6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16522" y="2608383"/>
              <a:ext cx="773724" cy="773724"/>
            </a:xfrm>
            <a:prstGeom prst="rect">
              <a:avLst/>
            </a:prstGeom>
          </p:spPr>
        </p:pic>
        <p:pic>
          <p:nvPicPr>
            <p:cNvPr id="42" name="Graphic 41" descr="Fir tree with solid fill">
              <a:extLst>
                <a:ext uri="{FF2B5EF4-FFF2-40B4-BE49-F238E27FC236}">
                  <a16:creationId xmlns:a16="http://schemas.microsoft.com/office/drawing/2014/main" id="{176C8BE3-2E5D-6577-91FD-0924A9049C0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53472" y="2086799"/>
              <a:ext cx="773724" cy="773724"/>
            </a:xfrm>
            <a:prstGeom prst="rect">
              <a:avLst/>
            </a:prstGeom>
          </p:spPr>
        </p:pic>
        <p:pic>
          <p:nvPicPr>
            <p:cNvPr id="43" name="Graphic 42" descr="Fir tree with solid fill">
              <a:extLst>
                <a:ext uri="{FF2B5EF4-FFF2-40B4-BE49-F238E27FC236}">
                  <a16:creationId xmlns:a16="http://schemas.microsoft.com/office/drawing/2014/main" id="{927BB9A2-1B2E-BD84-F409-C774B3CC36D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77209" y="1694913"/>
              <a:ext cx="773724" cy="773724"/>
            </a:xfrm>
            <a:prstGeom prst="rect">
              <a:avLst/>
            </a:prstGeom>
          </p:spPr>
        </p:pic>
      </p:grpSp>
      <p:grpSp>
        <p:nvGrpSpPr>
          <p:cNvPr id="46" name="Group 45">
            <a:extLst>
              <a:ext uri="{FF2B5EF4-FFF2-40B4-BE49-F238E27FC236}">
                <a16:creationId xmlns:a16="http://schemas.microsoft.com/office/drawing/2014/main" id="{B3DBE18E-4993-D473-F67E-FB05B8064ECC}"/>
              </a:ext>
            </a:extLst>
          </p:cNvPr>
          <p:cNvGrpSpPr/>
          <p:nvPr/>
        </p:nvGrpSpPr>
        <p:grpSpPr>
          <a:xfrm>
            <a:off x="7971690" y="1940168"/>
            <a:ext cx="2708030" cy="1770185"/>
            <a:chOff x="316522" y="1822938"/>
            <a:chExt cx="2708030" cy="1770185"/>
          </a:xfrm>
        </p:grpSpPr>
        <p:pic>
          <p:nvPicPr>
            <p:cNvPr id="53" name="Graphic 52" descr="Fir tree with solid fill">
              <a:extLst>
                <a:ext uri="{FF2B5EF4-FFF2-40B4-BE49-F238E27FC236}">
                  <a16:creationId xmlns:a16="http://schemas.microsoft.com/office/drawing/2014/main" id="{C2DACE92-1D17-E1C8-9519-B6A5E702188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7538" y="1822938"/>
              <a:ext cx="773724" cy="773724"/>
            </a:xfrm>
            <a:prstGeom prst="rect">
              <a:avLst/>
            </a:prstGeom>
          </p:spPr>
        </p:pic>
        <p:pic>
          <p:nvPicPr>
            <p:cNvPr id="57" name="Graphic 56" descr="Fir tree with solid fill">
              <a:extLst>
                <a:ext uri="{FF2B5EF4-FFF2-40B4-BE49-F238E27FC236}">
                  <a16:creationId xmlns:a16="http://schemas.microsoft.com/office/drawing/2014/main" id="{95C036C9-0E87-A83F-FF08-BBB2F11E446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01260" y="1940168"/>
              <a:ext cx="773724" cy="773724"/>
            </a:xfrm>
            <a:prstGeom prst="rect">
              <a:avLst/>
            </a:prstGeom>
          </p:spPr>
        </p:pic>
        <p:pic>
          <p:nvPicPr>
            <p:cNvPr id="60" name="Graphic 59" descr="Fir tree with solid fill">
              <a:extLst>
                <a:ext uri="{FF2B5EF4-FFF2-40B4-BE49-F238E27FC236}">
                  <a16:creationId xmlns:a16="http://schemas.microsoft.com/office/drawing/2014/main" id="{AE9DF817-B885-4A00-DCB4-707FCE2BBF3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14399" y="2819399"/>
              <a:ext cx="773724" cy="773724"/>
            </a:xfrm>
            <a:prstGeom prst="rect">
              <a:avLst/>
            </a:prstGeom>
          </p:spPr>
        </p:pic>
        <p:pic>
          <p:nvPicPr>
            <p:cNvPr id="61" name="Graphic 60" descr="Fir tree with solid fill">
              <a:extLst>
                <a:ext uri="{FF2B5EF4-FFF2-40B4-BE49-F238E27FC236}">
                  <a16:creationId xmlns:a16="http://schemas.microsoft.com/office/drawing/2014/main" id="{A8E16C53-D431-5229-2CD2-10B67765E48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16522" y="2608383"/>
              <a:ext cx="773724" cy="773724"/>
            </a:xfrm>
            <a:prstGeom prst="rect">
              <a:avLst/>
            </a:prstGeom>
          </p:spPr>
        </p:pic>
        <p:pic>
          <p:nvPicPr>
            <p:cNvPr id="62" name="Graphic 61" descr="Fir tree with solid fill">
              <a:extLst>
                <a:ext uri="{FF2B5EF4-FFF2-40B4-BE49-F238E27FC236}">
                  <a16:creationId xmlns:a16="http://schemas.microsoft.com/office/drawing/2014/main" id="{E82145EA-EA88-59E3-5955-15E5EF8EE9F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11567" y="2655275"/>
              <a:ext cx="773724" cy="773724"/>
            </a:xfrm>
            <a:prstGeom prst="rect">
              <a:avLst/>
            </a:prstGeom>
          </p:spPr>
        </p:pic>
        <p:pic>
          <p:nvPicPr>
            <p:cNvPr id="63" name="Graphic 62" descr="Fir tree with solid fill">
              <a:extLst>
                <a:ext uri="{FF2B5EF4-FFF2-40B4-BE49-F238E27FC236}">
                  <a16:creationId xmlns:a16="http://schemas.microsoft.com/office/drawing/2014/main" id="{D2D23C85-9CB4-4D32-AE0D-74DDBEBCD93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50828" y="2045675"/>
              <a:ext cx="773724" cy="773724"/>
            </a:xfrm>
            <a:prstGeom prst="rect">
              <a:avLst/>
            </a:prstGeom>
          </p:spPr>
        </p:pic>
      </p:grpSp>
      <p:pic>
        <p:nvPicPr>
          <p:cNvPr id="69" name="Graphic 68" descr="Fir tree with solid fill">
            <a:extLst>
              <a:ext uri="{FF2B5EF4-FFF2-40B4-BE49-F238E27FC236}">
                <a16:creationId xmlns:a16="http://schemas.microsoft.com/office/drawing/2014/main" id="{EA4A2F37-BA69-DC19-68BF-85C68CF02A9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64327" y="1693425"/>
            <a:ext cx="773724" cy="773724"/>
          </a:xfrm>
          <a:prstGeom prst="rect">
            <a:avLst/>
          </a:prstGeom>
        </p:spPr>
      </p:pic>
      <p:pic>
        <p:nvPicPr>
          <p:cNvPr id="70" name="Graphic 69" descr="Fir tree with solid fill">
            <a:extLst>
              <a:ext uri="{FF2B5EF4-FFF2-40B4-BE49-F238E27FC236}">
                <a16:creationId xmlns:a16="http://schemas.microsoft.com/office/drawing/2014/main" id="{44F24C0A-68A1-B71C-8C8C-9475B805391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501278" y="2032091"/>
            <a:ext cx="773724" cy="773724"/>
          </a:xfrm>
          <a:prstGeom prst="rect">
            <a:avLst/>
          </a:prstGeom>
        </p:spPr>
      </p:pic>
      <p:pic>
        <p:nvPicPr>
          <p:cNvPr id="73" name="Graphic 72" descr="Fir tree with solid fill">
            <a:extLst>
              <a:ext uri="{FF2B5EF4-FFF2-40B4-BE49-F238E27FC236}">
                <a16:creationId xmlns:a16="http://schemas.microsoft.com/office/drawing/2014/main" id="{940066B9-4D2C-42F4-3B32-AE9A954B34B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29564" y="1717615"/>
            <a:ext cx="773724" cy="773724"/>
          </a:xfrm>
          <a:prstGeom prst="rect">
            <a:avLst/>
          </a:prstGeom>
        </p:spPr>
      </p:pic>
      <p:grpSp>
        <p:nvGrpSpPr>
          <p:cNvPr id="68" name="Group 67">
            <a:extLst>
              <a:ext uri="{FF2B5EF4-FFF2-40B4-BE49-F238E27FC236}">
                <a16:creationId xmlns:a16="http://schemas.microsoft.com/office/drawing/2014/main" id="{7B048582-68EE-E6E6-2008-7EAAECE7D739}"/>
              </a:ext>
            </a:extLst>
          </p:cNvPr>
          <p:cNvGrpSpPr/>
          <p:nvPr/>
        </p:nvGrpSpPr>
        <p:grpSpPr>
          <a:xfrm>
            <a:off x="1561136" y="3432909"/>
            <a:ext cx="2364343" cy="2713864"/>
            <a:chOff x="7967931" y="1320729"/>
            <a:chExt cx="2364343" cy="2713864"/>
          </a:xfrm>
        </p:grpSpPr>
        <p:pic>
          <p:nvPicPr>
            <p:cNvPr id="44" name="Graphic 43" descr="List with solid fill">
              <a:extLst>
                <a:ext uri="{FF2B5EF4-FFF2-40B4-BE49-F238E27FC236}">
                  <a16:creationId xmlns:a16="http://schemas.microsoft.com/office/drawing/2014/main" id="{B3C260F4-FFFA-DCBE-E963-B3595864F1B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800677" y="1320729"/>
              <a:ext cx="770835" cy="770835"/>
            </a:xfrm>
            <a:prstGeom prst="rect">
              <a:avLst/>
            </a:prstGeom>
          </p:spPr>
        </p:pic>
        <p:sp>
          <p:nvSpPr>
            <p:cNvPr id="64" name="TextBox 63">
              <a:extLst>
                <a:ext uri="{FF2B5EF4-FFF2-40B4-BE49-F238E27FC236}">
                  <a16:creationId xmlns:a16="http://schemas.microsoft.com/office/drawing/2014/main" id="{A9D4E55A-B325-BECE-BCE4-6D55DF2BDA13}"/>
                </a:ext>
              </a:extLst>
            </p:cNvPr>
            <p:cNvSpPr txBox="1"/>
            <p:nvPr/>
          </p:nvSpPr>
          <p:spPr>
            <a:xfrm>
              <a:off x="8109930" y="2172711"/>
              <a:ext cx="2058389" cy="369332"/>
            </a:xfrm>
            <a:prstGeom prst="rect">
              <a:avLst/>
            </a:prstGeom>
            <a:solidFill>
              <a:schemeClr val="tx2">
                <a:lumMod val="50000"/>
                <a:lumOff val="50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solidFill>
                    <a:srgbClr val="FFFFFF"/>
                  </a:solidFill>
                  <a:latin typeface="Arial"/>
                  <a:cs typeface="Arial"/>
                </a:rPr>
                <a:t>Baseline</a:t>
              </a:r>
            </a:p>
          </p:txBody>
        </p:sp>
        <p:sp>
          <p:nvSpPr>
            <p:cNvPr id="65" name="TextBox 64">
              <a:extLst>
                <a:ext uri="{FF2B5EF4-FFF2-40B4-BE49-F238E27FC236}">
                  <a16:creationId xmlns:a16="http://schemas.microsoft.com/office/drawing/2014/main" id="{7E6951C1-8C20-A48E-C0F0-267B5F02E224}"/>
                </a:ext>
              </a:extLst>
            </p:cNvPr>
            <p:cNvSpPr txBox="1"/>
            <p:nvPr/>
          </p:nvSpPr>
          <p:spPr>
            <a:xfrm>
              <a:off x="7967931" y="2680376"/>
              <a:ext cx="2364343" cy="1354217"/>
            </a:xfrm>
            <a:prstGeom prst="rect">
              <a:avLst/>
            </a:prstGeom>
            <a:ln>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cs typeface="Arial"/>
                </a:rPr>
                <a:t>Swedish Boreal Forest with Scots Pine</a:t>
              </a:r>
            </a:p>
            <a:p>
              <a:pPr algn="ctr"/>
              <a:r>
                <a:rPr lang="en-GB" sz="1400" b="1">
                  <a:latin typeface="Arial"/>
                  <a:cs typeface="Arial"/>
                </a:rPr>
                <a:t>Extent: </a:t>
              </a:r>
              <a:r>
                <a:rPr lang="en-GB" sz="1400">
                  <a:latin typeface="Arial"/>
                  <a:cs typeface="Arial"/>
                </a:rPr>
                <a:t>1,000</a:t>
              </a:r>
              <a:r>
                <a:rPr lang="en-GB" sz="1400" b="1">
                  <a:latin typeface="Arial"/>
                  <a:cs typeface="Arial"/>
                </a:rPr>
                <a:t> </a:t>
              </a:r>
              <a:r>
                <a:rPr lang="en-GB" sz="1400">
                  <a:latin typeface="Arial"/>
                  <a:cs typeface="Arial"/>
                </a:rPr>
                <a:t>ha</a:t>
              </a:r>
            </a:p>
            <a:p>
              <a:pPr algn="ctr"/>
              <a:r>
                <a:rPr lang="en-GB" sz="1400" b="1">
                  <a:latin typeface="Arial"/>
                  <a:cs typeface="Arial"/>
                </a:rPr>
                <a:t>Condition: </a:t>
              </a:r>
              <a:r>
                <a:rPr lang="en-GB" sz="1400">
                  <a:latin typeface="Arial"/>
                  <a:cs typeface="Arial"/>
                </a:rPr>
                <a:t>0.5</a:t>
              </a:r>
            </a:p>
          </p:txBody>
        </p:sp>
      </p:grpSp>
      <p:grpSp>
        <p:nvGrpSpPr>
          <p:cNvPr id="77" name="Group 76">
            <a:extLst>
              <a:ext uri="{FF2B5EF4-FFF2-40B4-BE49-F238E27FC236}">
                <a16:creationId xmlns:a16="http://schemas.microsoft.com/office/drawing/2014/main" id="{4E4F3C6C-4780-DC5E-1051-B892FA3E9A70}"/>
              </a:ext>
            </a:extLst>
          </p:cNvPr>
          <p:cNvGrpSpPr/>
          <p:nvPr/>
        </p:nvGrpSpPr>
        <p:grpSpPr>
          <a:xfrm>
            <a:off x="7281988" y="3824442"/>
            <a:ext cx="2364343" cy="2221318"/>
            <a:chOff x="7955641" y="1320729"/>
            <a:chExt cx="2364343" cy="2221318"/>
          </a:xfrm>
        </p:grpSpPr>
        <p:pic>
          <p:nvPicPr>
            <p:cNvPr id="78" name="Graphic 77" descr="List with solid fill">
              <a:extLst>
                <a:ext uri="{FF2B5EF4-FFF2-40B4-BE49-F238E27FC236}">
                  <a16:creationId xmlns:a16="http://schemas.microsoft.com/office/drawing/2014/main" id="{B365FCEA-D267-2974-9E82-1AA00B90AC6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800677" y="1320729"/>
              <a:ext cx="770835" cy="770835"/>
            </a:xfrm>
            <a:prstGeom prst="rect">
              <a:avLst/>
            </a:prstGeom>
          </p:spPr>
        </p:pic>
        <p:sp>
          <p:nvSpPr>
            <p:cNvPr id="79" name="TextBox 78">
              <a:extLst>
                <a:ext uri="{FF2B5EF4-FFF2-40B4-BE49-F238E27FC236}">
                  <a16:creationId xmlns:a16="http://schemas.microsoft.com/office/drawing/2014/main" id="{64831616-DAF6-9D1E-C697-FE0CE9DC09F8}"/>
                </a:ext>
              </a:extLst>
            </p:cNvPr>
            <p:cNvSpPr txBox="1"/>
            <p:nvPr/>
          </p:nvSpPr>
          <p:spPr>
            <a:xfrm>
              <a:off x="8109930" y="2172711"/>
              <a:ext cx="2058389" cy="369332"/>
            </a:xfrm>
            <a:prstGeom prst="rect">
              <a:avLst/>
            </a:prstGeom>
            <a:solidFill>
              <a:schemeClr val="tx2">
                <a:lumMod val="50000"/>
                <a:lumOff val="50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solidFill>
                    <a:srgbClr val="FFFFFF"/>
                  </a:solidFill>
                  <a:latin typeface="Arial"/>
                  <a:cs typeface="Arial"/>
                </a:rPr>
                <a:t>Post-activity</a:t>
              </a:r>
              <a:endParaRPr lang="en-US">
                <a:latin typeface="Arial"/>
                <a:cs typeface="Arial"/>
              </a:endParaRPr>
            </a:p>
          </p:txBody>
        </p:sp>
        <p:sp>
          <p:nvSpPr>
            <p:cNvPr id="81" name="TextBox 80">
              <a:extLst>
                <a:ext uri="{FF2B5EF4-FFF2-40B4-BE49-F238E27FC236}">
                  <a16:creationId xmlns:a16="http://schemas.microsoft.com/office/drawing/2014/main" id="{9CC26ACE-C357-1171-7FA6-1C7F467ED5B4}"/>
                </a:ext>
              </a:extLst>
            </p:cNvPr>
            <p:cNvSpPr txBox="1"/>
            <p:nvPr/>
          </p:nvSpPr>
          <p:spPr>
            <a:xfrm>
              <a:off x="7955641" y="2741828"/>
              <a:ext cx="2364343" cy="800219"/>
            </a:xfrm>
            <a:prstGeom prst="rect">
              <a:avLst/>
            </a:prstGeom>
            <a:ln>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cs typeface="Arial"/>
                </a:rPr>
                <a:t>Replanted Forest</a:t>
              </a:r>
              <a:endParaRPr lang="en-US">
                <a:latin typeface="Arial"/>
                <a:cs typeface="Arial"/>
              </a:endParaRPr>
            </a:p>
            <a:p>
              <a:pPr algn="ctr"/>
              <a:r>
                <a:rPr lang="en-GB" sz="1400" b="1">
                  <a:latin typeface="Arial"/>
                  <a:cs typeface="Arial"/>
                </a:rPr>
                <a:t>Extent: </a:t>
              </a:r>
              <a:r>
                <a:rPr lang="en-GB" sz="1400">
                  <a:latin typeface="Arial"/>
                  <a:cs typeface="Arial"/>
                </a:rPr>
                <a:t>1,000</a:t>
              </a:r>
              <a:r>
                <a:rPr lang="en-GB" sz="1400" b="1">
                  <a:latin typeface="Arial"/>
                  <a:cs typeface="Arial"/>
                </a:rPr>
                <a:t> </a:t>
              </a:r>
              <a:r>
                <a:rPr lang="en-GB" sz="1400">
                  <a:latin typeface="Arial"/>
                  <a:cs typeface="Arial"/>
                </a:rPr>
                <a:t>ha</a:t>
              </a:r>
            </a:p>
            <a:p>
              <a:pPr algn="ctr"/>
              <a:r>
                <a:rPr lang="en-GB" sz="1400" b="1">
                  <a:latin typeface="Arial"/>
                  <a:cs typeface="Arial"/>
                </a:rPr>
                <a:t>Condition: </a:t>
              </a:r>
              <a:r>
                <a:rPr lang="en-GB" sz="1400">
                  <a:latin typeface="Arial"/>
                  <a:cs typeface="Arial"/>
                </a:rPr>
                <a:t>0.8</a:t>
              </a:r>
            </a:p>
          </p:txBody>
        </p:sp>
      </p:grpSp>
    </p:spTree>
    <p:extLst>
      <p:ext uri="{BB962C8B-B14F-4D97-AF65-F5344CB8AC3E}">
        <p14:creationId xmlns:p14="http://schemas.microsoft.com/office/powerpoint/2010/main" val="1816841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EFEAF2-7EFA-AADC-C0B6-AA01D9562415}"/>
              </a:ext>
            </a:extLst>
          </p:cNvPr>
          <p:cNvSpPr>
            <a:spLocks noGrp="1"/>
          </p:cNvSpPr>
          <p:nvPr>
            <p:ph type="body" sz="quarter" idx="10"/>
          </p:nvPr>
        </p:nvSpPr>
        <p:spPr>
          <a:xfrm>
            <a:off x="2426302" y="424847"/>
            <a:ext cx="8437190" cy="625729"/>
          </a:xfrm>
        </p:spPr>
        <p:txBody>
          <a:bodyPr vert="horz" lIns="0" tIns="0" rIns="0" bIns="45720" rtlCol="0" anchor="t">
            <a:noAutofit/>
          </a:bodyPr>
          <a:lstStyle/>
          <a:p>
            <a:r>
              <a:rPr lang="en-GB">
                <a:solidFill>
                  <a:srgbClr val="00A19B"/>
                </a:solidFill>
              </a:rPr>
              <a:t>Asset Inventory of Site A</a:t>
            </a:r>
            <a:endParaRPr lang="en-US">
              <a:solidFill>
                <a:srgbClr val="00A19B"/>
              </a:solidFill>
            </a:endParaRPr>
          </a:p>
        </p:txBody>
      </p:sp>
      <p:pic>
        <p:nvPicPr>
          <p:cNvPr id="17" name="Graphic 16" descr="List with solid fill">
            <a:extLst>
              <a:ext uri="{FF2B5EF4-FFF2-40B4-BE49-F238E27FC236}">
                <a16:creationId xmlns:a16="http://schemas.microsoft.com/office/drawing/2014/main" id="{98C6FD99-CD8D-D2D0-DDDF-69D2D001056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22496" y="936487"/>
            <a:ext cx="914400" cy="914400"/>
          </a:xfrm>
          <a:prstGeom prst="rect">
            <a:avLst/>
          </a:prstGeom>
        </p:spPr>
      </p:pic>
      <p:sp>
        <p:nvSpPr>
          <p:cNvPr id="20" name="TextBox 19">
            <a:extLst>
              <a:ext uri="{FF2B5EF4-FFF2-40B4-BE49-F238E27FC236}">
                <a16:creationId xmlns:a16="http://schemas.microsoft.com/office/drawing/2014/main" id="{6CC85751-4371-9DCB-37AB-0166344FDCFE}"/>
              </a:ext>
            </a:extLst>
          </p:cNvPr>
          <p:cNvSpPr txBox="1"/>
          <p:nvPr/>
        </p:nvSpPr>
        <p:spPr>
          <a:xfrm>
            <a:off x="4118776" y="1894453"/>
            <a:ext cx="3156668" cy="646331"/>
          </a:xfrm>
          <a:prstGeom prst="rect">
            <a:avLst/>
          </a:prstGeom>
          <a:solidFill>
            <a:schemeClr val="tx2">
              <a:lumMod val="50000"/>
              <a:lumOff val="50000"/>
            </a:schemeClr>
          </a:solidFill>
          <a:ln>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solidFill>
                  <a:srgbClr val="FFFFFF"/>
                </a:solidFill>
                <a:latin typeface="Arial"/>
                <a:cs typeface="Arial"/>
              </a:rPr>
              <a:t>Comparing asset inventory between 2021 and 2022</a:t>
            </a:r>
          </a:p>
        </p:txBody>
      </p:sp>
      <p:sp>
        <p:nvSpPr>
          <p:cNvPr id="3" name="TextBox 2">
            <a:extLst>
              <a:ext uri="{FF2B5EF4-FFF2-40B4-BE49-F238E27FC236}">
                <a16:creationId xmlns:a16="http://schemas.microsoft.com/office/drawing/2014/main" id="{D3ACCF50-63AB-5B35-A4C9-351C191B5102}"/>
              </a:ext>
            </a:extLst>
          </p:cNvPr>
          <p:cNvSpPr txBox="1"/>
          <p:nvPr/>
        </p:nvSpPr>
        <p:spPr>
          <a:xfrm>
            <a:off x="7936144" y="332405"/>
            <a:ext cx="2556576"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cs typeface="Arial"/>
              </a:rPr>
              <a:t>Just because </a:t>
            </a:r>
            <a:r>
              <a:rPr lang="en-GB" b="1" err="1">
                <a:latin typeface="Arial"/>
                <a:cs typeface="Arial"/>
              </a:rPr>
              <a:t>TrueAgri</a:t>
            </a:r>
            <a:r>
              <a:rPr lang="en-GB" b="1">
                <a:latin typeface="Arial"/>
                <a:cs typeface="Arial"/>
              </a:rPr>
              <a:t> plants more trees in Site B, doesn't mean they can "make up" for the degraded condition of the wetland</a:t>
            </a:r>
          </a:p>
        </p:txBody>
      </p:sp>
      <p:graphicFrame>
        <p:nvGraphicFramePr>
          <p:cNvPr id="5" name="Table 4">
            <a:extLst>
              <a:ext uri="{FF2B5EF4-FFF2-40B4-BE49-F238E27FC236}">
                <a16:creationId xmlns:a16="http://schemas.microsoft.com/office/drawing/2014/main" id="{E5025EDA-54BB-5142-292F-C57BFD4EB9E9}"/>
              </a:ext>
            </a:extLst>
          </p:cNvPr>
          <p:cNvGraphicFramePr>
            <a:graphicFrameLocks noGrp="1"/>
          </p:cNvGraphicFramePr>
          <p:nvPr>
            <p:extLst>
              <p:ext uri="{D42A27DB-BD31-4B8C-83A1-F6EECF244321}">
                <p14:modId xmlns:p14="http://schemas.microsoft.com/office/powerpoint/2010/main" val="3925403622"/>
              </p:ext>
            </p:extLst>
          </p:nvPr>
        </p:nvGraphicFramePr>
        <p:xfrm>
          <a:off x="1108726" y="2782238"/>
          <a:ext cx="9756882" cy="3639208"/>
        </p:xfrm>
        <a:graphic>
          <a:graphicData uri="http://schemas.openxmlformats.org/drawingml/2006/table">
            <a:tbl>
              <a:tblPr firstRow="1" bandRow="1">
                <a:tableStyleId>{EB9631B5-78F2-41C9-869B-9F39066F8104}</a:tableStyleId>
              </a:tblPr>
              <a:tblGrid>
                <a:gridCol w="2298606">
                  <a:extLst>
                    <a:ext uri="{9D8B030D-6E8A-4147-A177-3AD203B41FA5}">
                      <a16:colId xmlns:a16="http://schemas.microsoft.com/office/drawing/2014/main" val="4171834347"/>
                    </a:ext>
                  </a:extLst>
                </a:gridCol>
                <a:gridCol w="1052584">
                  <a:extLst>
                    <a:ext uri="{9D8B030D-6E8A-4147-A177-3AD203B41FA5}">
                      <a16:colId xmlns:a16="http://schemas.microsoft.com/office/drawing/2014/main" val="1489408078"/>
                    </a:ext>
                  </a:extLst>
                </a:gridCol>
                <a:gridCol w="1052584">
                  <a:extLst>
                    <a:ext uri="{9D8B030D-6E8A-4147-A177-3AD203B41FA5}">
                      <a16:colId xmlns:a16="http://schemas.microsoft.com/office/drawing/2014/main" val="2144708182"/>
                    </a:ext>
                  </a:extLst>
                </a:gridCol>
                <a:gridCol w="2566347">
                  <a:extLst>
                    <a:ext uri="{9D8B030D-6E8A-4147-A177-3AD203B41FA5}">
                      <a16:colId xmlns:a16="http://schemas.microsoft.com/office/drawing/2014/main" val="3289114023"/>
                    </a:ext>
                  </a:extLst>
                </a:gridCol>
                <a:gridCol w="1666866">
                  <a:extLst>
                    <a:ext uri="{9D8B030D-6E8A-4147-A177-3AD203B41FA5}">
                      <a16:colId xmlns:a16="http://schemas.microsoft.com/office/drawing/2014/main" val="1631246422"/>
                    </a:ext>
                  </a:extLst>
                </a:gridCol>
                <a:gridCol w="1119895">
                  <a:extLst>
                    <a:ext uri="{9D8B030D-6E8A-4147-A177-3AD203B41FA5}">
                      <a16:colId xmlns:a16="http://schemas.microsoft.com/office/drawing/2014/main" val="2614658"/>
                    </a:ext>
                  </a:extLst>
                </a:gridCol>
              </a:tblGrid>
              <a:tr h="564926">
                <a:tc>
                  <a:txBody>
                    <a:bodyPr/>
                    <a:lstStyle/>
                    <a:p>
                      <a:pPr algn="ctr"/>
                      <a:r>
                        <a:rPr lang="en-GB" sz="1050">
                          <a:latin typeface="Arial"/>
                        </a:rPr>
                        <a:t>Ecosystem Type</a:t>
                      </a:r>
                    </a:p>
                  </a:txBody>
                  <a:tcPr>
                    <a:solidFill>
                      <a:schemeClr val="tx2">
                        <a:lumMod val="50000"/>
                        <a:lumOff val="50000"/>
                      </a:schemeClr>
                    </a:solidFill>
                  </a:tcPr>
                </a:tc>
                <a:tc>
                  <a:txBody>
                    <a:bodyPr/>
                    <a:lstStyle/>
                    <a:p>
                      <a:pPr lvl="0" algn="ctr">
                        <a:buNone/>
                      </a:pPr>
                      <a:r>
                        <a:rPr lang="en-GB" sz="1050">
                          <a:latin typeface="Arial"/>
                        </a:rPr>
                        <a:t>Year</a:t>
                      </a:r>
                    </a:p>
                  </a:txBody>
                  <a:tcPr>
                    <a:solidFill>
                      <a:schemeClr val="tx2">
                        <a:lumMod val="50000"/>
                        <a:lumOff val="50000"/>
                      </a:schemeClr>
                    </a:solidFill>
                  </a:tcPr>
                </a:tc>
                <a:tc>
                  <a:txBody>
                    <a:bodyPr/>
                    <a:lstStyle/>
                    <a:p>
                      <a:pPr lvl="0" algn="ctr">
                        <a:buNone/>
                      </a:pPr>
                      <a:r>
                        <a:rPr lang="en-GB" sz="1050">
                          <a:latin typeface="Arial"/>
                        </a:rPr>
                        <a:t>Condition</a:t>
                      </a:r>
                    </a:p>
                    <a:p>
                      <a:pPr lvl="0" algn="ctr">
                        <a:buNone/>
                      </a:pPr>
                      <a:r>
                        <a:rPr lang="en-GB" sz="1050">
                          <a:latin typeface="Arial"/>
                        </a:rPr>
                        <a:t>Score</a:t>
                      </a:r>
                    </a:p>
                  </a:txBody>
                  <a:tcPr>
                    <a:solidFill>
                      <a:schemeClr val="tx2">
                        <a:lumMod val="50000"/>
                        <a:lumOff val="50000"/>
                      </a:schemeClr>
                    </a:solidFill>
                  </a:tcPr>
                </a:tc>
                <a:tc>
                  <a:txBody>
                    <a:bodyPr/>
                    <a:lstStyle/>
                    <a:p>
                      <a:pPr lvl="0" algn="ctr">
                        <a:buNone/>
                      </a:pPr>
                      <a:r>
                        <a:rPr lang="en-GB" sz="1050">
                          <a:latin typeface="Arial"/>
                        </a:rPr>
                        <a:t>Land use</a:t>
                      </a:r>
                    </a:p>
                  </a:txBody>
                  <a:tcPr>
                    <a:solidFill>
                      <a:schemeClr val="tx2">
                        <a:lumMod val="50000"/>
                        <a:lumOff val="50000"/>
                      </a:schemeClr>
                    </a:solidFill>
                  </a:tcPr>
                </a:tc>
                <a:tc>
                  <a:txBody>
                    <a:bodyPr/>
                    <a:lstStyle/>
                    <a:p>
                      <a:pPr lvl="0" algn="ctr">
                        <a:buNone/>
                      </a:pPr>
                      <a:r>
                        <a:rPr lang="en-GB" sz="1050">
                          <a:latin typeface="Arial"/>
                        </a:rPr>
                        <a:t>Extent (ha)</a:t>
                      </a:r>
                    </a:p>
                  </a:txBody>
                  <a:tcPr>
                    <a:solidFill>
                      <a:schemeClr val="tx2">
                        <a:lumMod val="50000"/>
                        <a:lumOff val="50000"/>
                      </a:schemeClr>
                    </a:solidFill>
                  </a:tcPr>
                </a:tc>
                <a:tc>
                  <a:txBody>
                    <a:bodyPr/>
                    <a:lstStyle/>
                    <a:p>
                      <a:pPr lvl="0" algn="ctr">
                        <a:buNone/>
                      </a:pPr>
                      <a:r>
                        <a:rPr lang="en-GB" sz="1050">
                          <a:latin typeface="Arial"/>
                        </a:rPr>
                        <a:t>Condition-adjusted area</a:t>
                      </a:r>
                    </a:p>
                  </a:txBody>
                  <a:tcPr>
                    <a:solidFill>
                      <a:schemeClr val="tx2">
                        <a:lumMod val="50000"/>
                        <a:lumOff val="50000"/>
                      </a:schemeClr>
                    </a:solidFill>
                  </a:tcPr>
                </a:tc>
                <a:extLst>
                  <a:ext uri="{0D108BD9-81ED-4DB2-BD59-A6C34878D82A}">
                    <a16:rowId xmlns:a16="http://schemas.microsoft.com/office/drawing/2014/main" val="3272232786"/>
                  </a:ext>
                </a:extLst>
              </a:tr>
              <a:tr h="592261">
                <a:tc>
                  <a:txBody>
                    <a:bodyPr/>
                    <a:lstStyle/>
                    <a:p>
                      <a:pPr lvl="0">
                        <a:buNone/>
                      </a:pPr>
                      <a:r>
                        <a:rPr lang="en-GB" sz="1600">
                          <a:latin typeface="Arial"/>
                        </a:rPr>
                        <a:t>Raised bog wetland</a:t>
                      </a:r>
                    </a:p>
                  </a:txBody>
                  <a:tcPr/>
                </a:tc>
                <a:tc>
                  <a:txBody>
                    <a:bodyPr/>
                    <a:lstStyle/>
                    <a:p>
                      <a:pPr lvl="0">
                        <a:buNone/>
                      </a:pPr>
                      <a:r>
                        <a:rPr lang="en-US" sz="1600">
                          <a:latin typeface="Arial"/>
                        </a:rPr>
                        <a:t>2021</a:t>
                      </a:r>
                    </a:p>
                  </a:txBody>
                  <a:tcPr/>
                </a:tc>
                <a:tc>
                  <a:txBody>
                    <a:bodyPr/>
                    <a:lstStyle/>
                    <a:p>
                      <a:pPr lvl="0">
                        <a:buNone/>
                      </a:pPr>
                      <a:r>
                        <a:rPr lang="en-GB" sz="1600">
                          <a:latin typeface="Arial"/>
                        </a:rPr>
                        <a:t>0.6</a:t>
                      </a:r>
                      <a:endParaRPr lang="en-US" sz="1600">
                        <a:latin typeface="Arial"/>
                      </a:endParaRPr>
                    </a:p>
                  </a:txBody>
                  <a:tcPr/>
                </a:tc>
                <a:tc>
                  <a:txBody>
                    <a:bodyPr/>
                    <a:lstStyle/>
                    <a:p>
                      <a:pPr lvl="0">
                        <a:buNone/>
                      </a:pPr>
                      <a:r>
                        <a:rPr lang="en-GB" sz="1600">
                          <a:latin typeface="Arial"/>
                        </a:rPr>
                        <a:t>Primary wetland  </a:t>
                      </a:r>
                    </a:p>
                  </a:txBody>
                  <a:tcPr/>
                </a:tc>
                <a:tc>
                  <a:txBody>
                    <a:bodyPr/>
                    <a:lstStyle/>
                    <a:p>
                      <a:r>
                        <a:rPr lang="en-GB" sz="1600">
                          <a:latin typeface="Arial"/>
                        </a:rPr>
                        <a:t>1,225</a:t>
                      </a:r>
                    </a:p>
                  </a:txBody>
                  <a:tcPr/>
                </a:tc>
                <a:tc>
                  <a:txBody>
                    <a:bodyPr/>
                    <a:lstStyle/>
                    <a:p>
                      <a:pPr lvl="0">
                        <a:buNone/>
                      </a:pPr>
                      <a:r>
                        <a:rPr lang="en-GB" sz="1600">
                          <a:latin typeface="Arial"/>
                        </a:rPr>
                        <a:t>735</a:t>
                      </a:r>
                    </a:p>
                  </a:txBody>
                  <a:tcPr/>
                </a:tc>
                <a:extLst>
                  <a:ext uri="{0D108BD9-81ED-4DB2-BD59-A6C34878D82A}">
                    <a16:rowId xmlns:a16="http://schemas.microsoft.com/office/drawing/2014/main" val="3599573509"/>
                  </a:ext>
                </a:extLst>
              </a:tr>
              <a:tr h="592261">
                <a:tc>
                  <a:txBody>
                    <a:bodyPr/>
                    <a:lstStyle/>
                    <a:p>
                      <a:pPr lvl="0">
                        <a:buNone/>
                      </a:pPr>
                      <a:r>
                        <a:rPr lang="en-GB" sz="1600">
                          <a:latin typeface="Arial"/>
                        </a:rPr>
                        <a:t>Raised bog wetland</a:t>
                      </a:r>
                    </a:p>
                  </a:txBody>
                  <a:tcPr/>
                </a:tc>
                <a:tc>
                  <a:txBody>
                    <a:bodyPr/>
                    <a:lstStyle/>
                    <a:p>
                      <a:pPr lvl="0">
                        <a:buNone/>
                      </a:pPr>
                      <a:r>
                        <a:rPr lang="en-GB" sz="1600">
                          <a:latin typeface="Arial"/>
                        </a:rPr>
                        <a:t>2022</a:t>
                      </a:r>
                    </a:p>
                  </a:txBody>
                  <a:tcPr/>
                </a:tc>
                <a:tc>
                  <a:txBody>
                    <a:bodyPr/>
                    <a:lstStyle/>
                    <a:p>
                      <a:pPr lvl="0">
                        <a:buNone/>
                      </a:pPr>
                      <a:r>
                        <a:rPr lang="en-GB" sz="1600">
                          <a:latin typeface="Arial"/>
                        </a:rPr>
                        <a:t>0.3</a:t>
                      </a:r>
                    </a:p>
                  </a:txBody>
                  <a:tcPr/>
                </a:tc>
                <a:tc>
                  <a:txBody>
                    <a:bodyPr/>
                    <a:lstStyle/>
                    <a:p>
                      <a:pPr lvl="0">
                        <a:buNone/>
                      </a:pPr>
                      <a:r>
                        <a:rPr lang="en-GB" sz="1600">
                          <a:latin typeface="Arial"/>
                        </a:rPr>
                        <a:t>Aquaculture (breeding of non-native species)</a:t>
                      </a:r>
                    </a:p>
                  </a:txBody>
                  <a:tcPr/>
                </a:tc>
                <a:tc>
                  <a:txBody>
                    <a:bodyPr/>
                    <a:lstStyle/>
                    <a:p>
                      <a:pPr lvl="0">
                        <a:buNone/>
                      </a:pPr>
                      <a:r>
                        <a:rPr lang="en-GB" sz="1600">
                          <a:latin typeface="Arial"/>
                        </a:rPr>
                        <a:t>1,225</a:t>
                      </a:r>
                    </a:p>
                  </a:txBody>
                  <a:tcPr/>
                </a:tc>
                <a:tc>
                  <a:txBody>
                    <a:bodyPr/>
                    <a:lstStyle/>
                    <a:p>
                      <a:pPr lvl="0">
                        <a:buNone/>
                      </a:pPr>
                      <a:r>
                        <a:rPr lang="en-GB" sz="1600">
                          <a:latin typeface="Arial"/>
                        </a:rPr>
                        <a:t>367.5</a:t>
                      </a:r>
                    </a:p>
                  </a:txBody>
                  <a:tcPr/>
                </a:tc>
                <a:extLst>
                  <a:ext uri="{0D108BD9-81ED-4DB2-BD59-A6C34878D82A}">
                    <a16:rowId xmlns:a16="http://schemas.microsoft.com/office/drawing/2014/main" val="1868306532"/>
                  </a:ext>
                </a:extLst>
              </a:tr>
              <a:tr h="592261">
                <a:tc>
                  <a:txBody>
                    <a:bodyPr/>
                    <a:lstStyle/>
                    <a:p>
                      <a:pPr lvl="0">
                        <a:buNone/>
                      </a:pPr>
                      <a:r>
                        <a:rPr lang="en-GB" sz="1600">
                          <a:latin typeface="Arial"/>
                        </a:rPr>
                        <a:t>Boreal forest</a:t>
                      </a:r>
                    </a:p>
                  </a:txBody>
                  <a:tcPr/>
                </a:tc>
                <a:tc>
                  <a:txBody>
                    <a:bodyPr/>
                    <a:lstStyle/>
                    <a:p>
                      <a:pPr lvl="0">
                        <a:buNone/>
                      </a:pPr>
                      <a:r>
                        <a:rPr lang="en-GB" sz="1600">
                          <a:latin typeface="Arial"/>
                        </a:rPr>
                        <a:t>2021</a:t>
                      </a:r>
                    </a:p>
                  </a:txBody>
                  <a:tcPr/>
                </a:tc>
                <a:tc>
                  <a:txBody>
                    <a:bodyPr/>
                    <a:lstStyle/>
                    <a:p>
                      <a:pPr lvl="0">
                        <a:buNone/>
                      </a:pPr>
                      <a:r>
                        <a:rPr lang="en-GB" sz="1600">
                          <a:latin typeface="Arial"/>
                        </a:rPr>
                        <a:t>0.5</a:t>
                      </a:r>
                    </a:p>
                  </a:txBody>
                  <a:tcPr/>
                </a:tc>
                <a:tc>
                  <a:txBody>
                    <a:bodyPr/>
                    <a:lstStyle/>
                    <a:p>
                      <a:pPr lvl="0">
                        <a:buNone/>
                      </a:pPr>
                      <a:r>
                        <a:rPr lang="en-GB" sz="1600">
                          <a:latin typeface="Arial"/>
                        </a:rPr>
                        <a:t>Primary forest (partially logged, loss of species such as large predators)</a:t>
                      </a:r>
                    </a:p>
                  </a:txBody>
                  <a:tcPr/>
                </a:tc>
                <a:tc>
                  <a:txBody>
                    <a:bodyPr/>
                    <a:lstStyle/>
                    <a:p>
                      <a:pPr lvl="0">
                        <a:buNone/>
                      </a:pPr>
                      <a:r>
                        <a:rPr lang="en-GB" sz="1600">
                          <a:latin typeface="Arial"/>
                        </a:rPr>
                        <a:t>1,000</a:t>
                      </a:r>
                    </a:p>
                  </a:txBody>
                  <a:tcPr/>
                </a:tc>
                <a:tc>
                  <a:txBody>
                    <a:bodyPr/>
                    <a:lstStyle/>
                    <a:p>
                      <a:pPr lvl="0">
                        <a:buNone/>
                      </a:pPr>
                      <a:r>
                        <a:rPr lang="en-GB" sz="1600">
                          <a:latin typeface="Arial"/>
                        </a:rPr>
                        <a:t>500</a:t>
                      </a:r>
                    </a:p>
                  </a:txBody>
                  <a:tcPr/>
                </a:tc>
                <a:extLst>
                  <a:ext uri="{0D108BD9-81ED-4DB2-BD59-A6C34878D82A}">
                    <a16:rowId xmlns:a16="http://schemas.microsoft.com/office/drawing/2014/main" val="3898665625"/>
                  </a:ext>
                </a:extLst>
              </a:tr>
              <a:tr h="592261">
                <a:tc>
                  <a:txBody>
                    <a:bodyPr/>
                    <a:lstStyle/>
                    <a:p>
                      <a:pPr lvl="0">
                        <a:buNone/>
                      </a:pPr>
                      <a:r>
                        <a:rPr lang="en-GB" sz="1600">
                          <a:latin typeface="Arial"/>
                        </a:rPr>
                        <a:t>Boreal forest</a:t>
                      </a:r>
                    </a:p>
                  </a:txBody>
                  <a:tcPr/>
                </a:tc>
                <a:tc>
                  <a:txBody>
                    <a:bodyPr/>
                    <a:lstStyle/>
                    <a:p>
                      <a:pPr lvl="0">
                        <a:buNone/>
                      </a:pPr>
                      <a:r>
                        <a:rPr lang="en-GB" sz="1600">
                          <a:latin typeface="Arial"/>
                        </a:rPr>
                        <a:t>2022</a:t>
                      </a:r>
                    </a:p>
                  </a:txBody>
                  <a:tcPr/>
                </a:tc>
                <a:tc>
                  <a:txBody>
                    <a:bodyPr/>
                    <a:lstStyle/>
                    <a:p>
                      <a:pPr lvl="0">
                        <a:buNone/>
                      </a:pPr>
                      <a:r>
                        <a:rPr lang="en-GB" sz="1600">
                          <a:latin typeface="Arial"/>
                        </a:rPr>
                        <a:t>0.8</a:t>
                      </a:r>
                    </a:p>
                  </a:txBody>
                  <a:tcPr/>
                </a:tc>
                <a:tc>
                  <a:txBody>
                    <a:bodyPr/>
                    <a:lstStyle/>
                    <a:p>
                      <a:pPr lvl="0">
                        <a:buNone/>
                      </a:pPr>
                      <a:r>
                        <a:rPr lang="en-GB" sz="1600">
                          <a:latin typeface="Arial"/>
                        </a:rPr>
                        <a:t>Primary forest (partially logged, mostly intact species)</a:t>
                      </a:r>
                    </a:p>
                  </a:txBody>
                  <a:tcPr/>
                </a:tc>
                <a:tc>
                  <a:txBody>
                    <a:bodyPr/>
                    <a:lstStyle/>
                    <a:p>
                      <a:pPr lvl="0">
                        <a:buNone/>
                      </a:pPr>
                      <a:r>
                        <a:rPr lang="en-GB" sz="1600">
                          <a:latin typeface="Arial"/>
                        </a:rPr>
                        <a:t>1,000</a:t>
                      </a:r>
                    </a:p>
                  </a:txBody>
                  <a:tcPr/>
                </a:tc>
                <a:tc>
                  <a:txBody>
                    <a:bodyPr/>
                    <a:lstStyle/>
                    <a:p>
                      <a:pPr lvl="0">
                        <a:buNone/>
                      </a:pPr>
                      <a:r>
                        <a:rPr lang="en-GB" sz="1600">
                          <a:latin typeface="Arial"/>
                        </a:rPr>
                        <a:t>800</a:t>
                      </a:r>
                    </a:p>
                  </a:txBody>
                  <a:tcPr/>
                </a:tc>
                <a:extLst>
                  <a:ext uri="{0D108BD9-81ED-4DB2-BD59-A6C34878D82A}">
                    <a16:rowId xmlns:a16="http://schemas.microsoft.com/office/drawing/2014/main" val="3703522117"/>
                  </a:ext>
                </a:extLst>
              </a:tr>
            </a:tbl>
          </a:graphicData>
        </a:graphic>
      </p:graphicFrame>
    </p:spTree>
    <p:extLst>
      <p:ext uri="{BB962C8B-B14F-4D97-AF65-F5344CB8AC3E}">
        <p14:creationId xmlns:p14="http://schemas.microsoft.com/office/powerpoint/2010/main" val="32275226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149F6E1-5539-43AB-B800-D5CB43609F4C}"/>
              </a:ext>
            </a:extLst>
          </p:cNvPr>
          <p:cNvSpPr>
            <a:spLocks noGrp="1"/>
          </p:cNvSpPr>
          <p:nvPr>
            <p:ph type="body" sz="quarter" idx="12"/>
          </p:nvPr>
        </p:nvSpPr>
        <p:spPr>
          <a:xfrm>
            <a:off x="474939" y="1641744"/>
            <a:ext cx="6858679" cy="3782529"/>
          </a:xfrm>
        </p:spPr>
        <p:txBody>
          <a:bodyPr vert="horz" wrap="square" lIns="0" tIns="0" rIns="91440" bIns="45720" anchor="t">
            <a:noAutofit/>
          </a:bodyPr>
          <a:lstStyle/>
          <a:p>
            <a:r>
              <a:rPr lang="en-US" b="1"/>
              <a:t>With their asset registry complete, </a:t>
            </a:r>
            <a:r>
              <a:rPr lang="en-US" b="1" err="1"/>
              <a:t>TrueAgri</a:t>
            </a:r>
            <a:r>
              <a:rPr lang="en-US" b="1"/>
              <a:t> can:</a:t>
            </a:r>
            <a:endParaRPr lang="en-US"/>
          </a:p>
          <a:p>
            <a:pPr marL="342900" indent="-342900">
              <a:buChar char="•"/>
            </a:pPr>
            <a:r>
              <a:rPr lang="en-US"/>
              <a:t>Track losses and gains over time</a:t>
            </a:r>
          </a:p>
          <a:p>
            <a:pPr marL="342900" indent="-342900">
              <a:buFont typeface="Arial"/>
              <a:buChar char="•"/>
            </a:pPr>
            <a:r>
              <a:rPr lang="en-US"/>
              <a:t>Measure and report on progress towards their Net Gain target</a:t>
            </a:r>
          </a:p>
          <a:p>
            <a:pPr marL="342900" indent="-342900">
              <a:buFont typeface="Arial"/>
              <a:buChar char="•"/>
            </a:pPr>
            <a:r>
              <a:rPr lang="en-US"/>
              <a:t>Where mitigation measures cannot tackle all residual impacts, identify offsets to reach Net Gain. </a:t>
            </a:r>
          </a:p>
          <a:p>
            <a:pPr marL="342900" indent="-342900">
              <a:buFont typeface="Arial" panose="020B0604020202020204" pitchFamily="34" charset="0"/>
              <a:buChar char="•"/>
            </a:pPr>
            <a:endParaRPr lang="en-US" b="1"/>
          </a:p>
        </p:txBody>
      </p:sp>
      <p:sp>
        <p:nvSpPr>
          <p:cNvPr id="6" name="Text Placeholder 5">
            <a:extLst>
              <a:ext uri="{FF2B5EF4-FFF2-40B4-BE49-F238E27FC236}">
                <a16:creationId xmlns:a16="http://schemas.microsoft.com/office/drawing/2014/main" id="{1277D04C-2214-6E06-C754-D72F9DEADD98}"/>
              </a:ext>
            </a:extLst>
          </p:cNvPr>
          <p:cNvSpPr>
            <a:spLocks noGrp="1"/>
          </p:cNvSpPr>
          <p:nvPr>
            <p:ph type="body" sz="quarter" idx="10"/>
          </p:nvPr>
        </p:nvSpPr>
        <p:spPr>
          <a:xfrm>
            <a:off x="2151207" y="541868"/>
            <a:ext cx="8437190" cy="625729"/>
          </a:xfrm>
        </p:spPr>
        <p:txBody>
          <a:bodyPr vert="horz" lIns="0" tIns="0" rIns="0" bIns="45720" rtlCol="0" anchor="t">
            <a:noAutofit/>
          </a:bodyPr>
          <a:lstStyle/>
          <a:p>
            <a:r>
              <a:rPr lang="en-GB">
                <a:solidFill>
                  <a:srgbClr val="00A19B"/>
                </a:solidFill>
              </a:rPr>
              <a:t>Fictional Case Study- </a:t>
            </a:r>
            <a:r>
              <a:rPr lang="en-GB" err="1">
                <a:solidFill>
                  <a:srgbClr val="00A19B"/>
                </a:solidFill>
              </a:rPr>
              <a:t>TrueAgri</a:t>
            </a:r>
            <a:endParaRPr lang="en-US">
              <a:solidFill>
                <a:srgbClr val="00A19B"/>
              </a:solidFill>
            </a:endParaRPr>
          </a:p>
        </p:txBody>
      </p:sp>
      <p:pic>
        <p:nvPicPr>
          <p:cNvPr id="2" name="Picture 1" descr="Aerial view of farming land with country roads">
            <a:extLst>
              <a:ext uri="{FF2B5EF4-FFF2-40B4-BE49-F238E27FC236}">
                <a16:creationId xmlns:a16="http://schemas.microsoft.com/office/drawing/2014/main" id="{7411A3AC-8FDE-35B4-C9E4-E0DE2F4FB5F8}"/>
              </a:ext>
            </a:extLst>
          </p:cNvPr>
          <p:cNvPicPr>
            <a:picLocks noChangeAspect="1"/>
          </p:cNvPicPr>
          <p:nvPr/>
        </p:nvPicPr>
        <p:blipFill rotWithShape="1">
          <a:blip r:embed="rId3"/>
          <a:srcRect l="25054" t="82" r="26144"/>
          <a:stretch/>
        </p:blipFill>
        <p:spPr>
          <a:xfrm>
            <a:off x="8572997" y="738"/>
            <a:ext cx="4885607" cy="65799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2160887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CA902F-3BEC-D896-7303-7AC75CACCC06}"/>
              </a:ext>
            </a:extLst>
          </p:cNvPr>
          <p:cNvSpPr>
            <a:spLocks noGrp="1"/>
          </p:cNvSpPr>
          <p:nvPr>
            <p:ph type="body" sz="quarter" idx="12"/>
          </p:nvPr>
        </p:nvSpPr>
        <p:spPr/>
        <p:txBody>
          <a:bodyPr/>
          <a:lstStyle/>
          <a:p>
            <a:r>
              <a:rPr lang="en-GB"/>
              <a:t>Activity</a:t>
            </a:r>
            <a:endParaRPr lang="en-GB" sz="2800"/>
          </a:p>
        </p:txBody>
      </p:sp>
      <p:pic>
        <p:nvPicPr>
          <p:cNvPr id="3" name="Picture 2" descr="A badger standing on the ground&#10;&#10;Description automatically generated">
            <a:extLst>
              <a:ext uri="{FF2B5EF4-FFF2-40B4-BE49-F238E27FC236}">
                <a16:creationId xmlns:a16="http://schemas.microsoft.com/office/drawing/2014/main" id="{004A18A4-062F-F517-3480-4FFA32B57EEA}"/>
              </a:ext>
            </a:extLst>
          </p:cNvPr>
          <p:cNvPicPr>
            <a:picLocks noChangeAspect="1"/>
          </p:cNvPicPr>
          <p:nvPr/>
        </p:nvPicPr>
        <p:blipFill rotWithShape="1">
          <a:blip r:embed="rId3"/>
          <a:srcRect l="22" t="2967" r="31792" b="4249"/>
          <a:stretch/>
        </p:blipFill>
        <p:spPr>
          <a:xfrm>
            <a:off x="7402886" y="-400"/>
            <a:ext cx="4785909" cy="5984513"/>
          </a:xfrm>
          <a:prstGeom prst="rect">
            <a:avLst/>
          </a:prstGeom>
        </p:spPr>
      </p:pic>
    </p:spTree>
    <p:extLst>
      <p:ext uri="{BB962C8B-B14F-4D97-AF65-F5344CB8AC3E}">
        <p14:creationId xmlns:p14="http://schemas.microsoft.com/office/powerpoint/2010/main" val="3991732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174822F0-537F-7F08-A078-B76173885B38}"/>
              </a:ext>
            </a:extLst>
          </p:cNvPr>
          <p:cNvGrpSpPr/>
          <p:nvPr/>
        </p:nvGrpSpPr>
        <p:grpSpPr>
          <a:xfrm>
            <a:off x="351311" y="1486064"/>
            <a:ext cx="4771571" cy="4898571"/>
            <a:chOff x="351311" y="1377207"/>
            <a:chExt cx="4771571" cy="4898571"/>
          </a:xfrm>
        </p:grpSpPr>
        <p:sp>
          <p:nvSpPr>
            <p:cNvPr id="18" name="Rectangle: Rounded Corners 17">
              <a:extLst>
                <a:ext uri="{FF2B5EF4-FFF2-40B4-BE49-F238E27FC236}">
                  <a16:creationId xmlns:a16="http://schemas.microsoft.com/office/drawing/2014/main" id="{82DE71C5-EFFF-9425-9813-FDD1C62208F3}"/>
                </a:ext>
              </a:extLst>
            </p:cNvPr>
            <p:cNvSpPr/>
            <p:nvPr/>
          </p:nvSpPr>
          <p:spPr>
            <a:xfrm>
              <a:off x="351311" y="1377207"/>
              <a:ext cx="4771571" cy="4898571"/>
            </a:xfrm>
            <a:prstGeom prst="roundRect">
              <a:avLst/>
            </a:prstGeom>
            <a:solidFill>
              <a:schemeClr val="accent6">
                <a:lumMod val="40000"/>
                <a:lumOff val="60000"/>
              </a:schemeClr>
            </a:solidFill>
            <a:ln>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9" name="TextBox 18">
              <a:extLst>
                <a:ext uri="{FF2B5EF4-FFF2-40B4-BE49-F238E27FC236}">
                  <a16:creationId xmlns:a16="http://schemas.microsoft.com/office/drawing/2014/main" id="{D11A17E1-7DF6-05FC-378C-F20948ABC0ED}"/>
                </a:ext>
              </a:extLst>
            </p:cNvPr>
            <p:cNvSpPr txBox="1"/>
            <p:nvPr/>
          </p:nvSpPr>
          <p:spPr>
            <a:xfrm>
              <a:off x="1448794" y="5614840"/>
              <a:ext cx="2734649" cy="369332"/>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cs typeface="Arial"/>
                </a:rPr>
                <a:t>Atlantic mixed forest</a:t>
              </a:r>
              <a:endParaRPr lang="en-US">
                <a:latin typeface="Arial"/>
                <a:cs typeface="Arial"/>
              </a:endParaRPr>
            </a:p>
          </p:txBody>
        </p:sp>
        <p:pic>
          <p:nvPicPr>
            <p:cNvPr id="20" name="Graphic 19" descr="Deciduous tree with solid fill">
              <a:extLst>
                <a:ext uri="{FF2B5EF4-FFF2-40B4-BE49-F238E27FC236}">
                  <a16:creationId xmlns:a16="http://schemas.microsoft.com/office/drawing/2014/main" id="{026AF446-C312-40DB-01A5-995963A35C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0747" y="1685306"/>
              <a:ext cx="459180" cy="439387"/>
            </a:xfrm>
            <a:prstGeom prst="rect">
              <a:avLst/>
            </a:prstGeom>
          </p:spPr>
        </p:pic>
        <p:pic>
          <p:nvPicPr>
            <p:cNvPr id="31" name="Graphic 30" descr="Deciduous tree with solid fill">
              <a:extLst>
                <a:ext uri="{FF2B5EF4-FFF2-40B4-BE49-F238E27FC236}">
                  <a16:creationId xmlns:a16="http://schemas.microsoft.com/office/drawing/2014/main" id="{83BD598D-155F-CE35-E439-0730D4621B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1889" y="2219695"/>
              <a:ext cx="459180" cy="439387"/>
            </a:xfrm>
            <a:prstGeom prst="rect">
              <a:avLst/>
            </a:prstGeom>
          </p:spPr>
        </p:pic>
        <p:pic>
          <p:nvPicPr>
            <p:cNvPr id="41" name="Graphic 40" descr="Deciduous tree with solid fill">
              <a:extLst>
                <a:ext uri="{FF2B5EF4-FFF2-40B4-BE49-F238E27FC236}">
                  <a16:creationId xmlns:a16="http://schemas.microsoft.com/office/drawing/2014/main" id="{A20352B1-F244-4F9D-7022-53DEF277C96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51707" y="1794163"/>
              <a:ext cx="459180" cy="439387"/>
            </a:xfrm>
            <a:prstGeom prst="rect">
              <a:avLst/>
            </a:prstGeom>
          </p:spPr>
        </p:pic>
        <p:pic>
          <p:nvPicPr>
            <p:cNvPr id="42" name="Graphic 41" descr="Deciduous tree with solid fill">
              <a:extLst>
                <a:ext uri="{FF2B5EF4-FFF2-40B4-BE49-F238E27FC236}">
                  <a16:creationId xmlns:a16="http://schemas.microsoft.com/office/drawing/2014/main" id="{3B987598-4D78-D6B1-FDB1-64F76C39FCB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5967" y="1487384"/>
              <a:ext cx="459180" cy="439387"/>
            </a:xfrm>
            <a:prstGeom prst="rect">
              <a:avLst/>
            </a:prstGeom>
          </p:spPr>
        </p:pic>
        <p:pic>
          <p:nvPicPr>
            <p:cNvPr id="43" name="Graphic 42" descr="Deciduous tree with solid fill">
              <a:extLst>
                <a:ext uri="{FF2B5EF4-FFF2-40B4-BE49-F238E27FC236}">
                  <a16:creationId xmlns:a16="http://schemas.microsoft.com/office/drawing/2014/main" id="{98BC8CF3-BAF3-BAAE-DBB4-E3C1B38914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22019" y="2279071"/>
              <a:ext cx="459180" cy="439387"/>
            </a:xfrm>
            <a:prstGeom prst="rect">
              <a:avLst/>
            </a:prstGeom>
          </p:spPr>
        </p:pic>
        <p:pic>
          <p:nvPicPr>
            <p:cNvPr id="44" name="Graphic 43" descr="Deciduous tree with solid fill">
              <a:extLst>
                <a:ext uri="{FF2B5EF4-FFF2-40B4-BE49-F238E27FC236}">
                  <a16:creationId xmlns:a16="http://schemas.microsoft.com/office/drawing/2014/main" id="{26246CE5-01FD-5E28-E167-80FF75B0383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7110" y="2190007"/>
              <a:ext cx="459180" cy="439387"/>
            </a:xfrm>
            <a:prstGeom prst="rect">
              <a:avLst/>
            </a:prstGeom>
          </p:spPr>
        </p:pic>
        <p:pic>
          <p:nvPicPr>
            <p:cNvPr id="45" name="Graphic 44" descr="Deciduous tree with solid fill">
              <a:extLst>
                <a:ext uri="{FF2B5EF4-FFF2-40B4-BE49-F238E27FC236}">
                  <a16:creationId xmlns:a16="http://schemas.microsoft.com/office/drawing/2014/main" id="{7F45C479-0655-B02A-0055-A9A5536BDA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05344" y="2773877"/>
              <a:ext cx="459180" cy="439387"/>
            </a:xfrm>
            <a:prstGeom prst="rect">
              <a:avLst/>
            </a:prstGeom>
          </p:spPr>
        </p:pic>
        <p:pic>
          <p:nvPicPr>
            <p:cNvPr id="46" name="Graphic 45" descr="Deciduous tree with solid fill">
              <a:extLst>
                <a:ext uri="{FF2B5EF4-FFF2-40B4-BE49-F238E27FC236}">
                  <a16:creationId xmlns:a16="http://schemas.microsoft.com/office/drawing/2014/main" id="{2717C1CA-949A-AB62-473B-E8A7EBFCE0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1474" y="2773877"/>
              <a:ext cx="459180" cy="439387"/>
            </a:xfrm>
            <a:prstGeom prst="rect">
              <a:avLst/>
            </a:prstGeom>
          </p:spPr>
        </p:pic>
      </p:grpSp>
      <p:sp>
        <p:nvSpPr>
          <p:cNvPr id="2" name="Text Placeholder 1">
            <a:extLst>
              <a:ext uri="{FF2B5EF4-FFF2-40B4-BE49-F238E27FC236}">
                <a16:creationId xmlns:a16="http://schemas.microsoft.com/office/drawing/2014/main" id="{74EFEAF2-7EFA-AADC-C0B6-AA01D9562415}"/>
              </a:ext>
            </a:extLst>
          </p:cNvPr>
          <p:cNvSpPr>
            <a:spLocks noGrp="1"/>
          </p:cNvSpPr>
          <p:nvPr>
            <p:ph type="body" sz="quarter" idx="10"/>
          </p:nvPr>
        </p:nvSpPr>
        <p:spPr/>
        <p:txBody>
          <a:bodyPr vert="horz" lIns="0" tIns="0" rIns="0" bIns="45720" rtlCol="0" anchor="t">
            <a:noAutofit/>
          </a:bodyPr>
          <a:lstStyle/>
          <a:p>
            <a:r>
              <a:rPr lang="en-GB">
                <a:solidFill>
                  <a:srgbClr val="00A19B"/>
                </a:solidFill>
              </a:rPr>
              <a:t>UK Site B in year 1 and 2</a:t>
            </a:r>
          </a:p>
        </p:txBody>
      </p:sp>
      <p:grpSp>
        <p:nvGrpSpPr>
          <p:cNvPr id="23" name="Group 22">
            <a:extLst>
              <a:ext uri="{FF2B5EF4-FFF2-40B4-BE49-F238E27FC236}">
                <a16:creationId xmlns:a16="http://schemas.microsoft.com/office/drawing/2014/main" id="{BBB6B076-DBB7-1DE2-8CD8-1D5FBC4A0C97}"/>
              </a:ext>
            </a:extLst>
          </p:cNvPr>
          <p:cNvGrpSpPr/>
          <p:nvPr/>
        </p:nvGrpSpPr>
        <p:grpSpPr>
          <a:xfrm>
            <a:off x="6081155" y="1456376"/>
            <a:ext cx="4771571" cy="4898571"/>
            <a:chOff x="351311" y="1377207"/>
            <a:chExt cx="4771571" cy="4898571"/>
          </a:xfrm>
        </p:grpSpPr>
        <p:sp>
          <p:nvSpPr>
            <p:cNvPr id="6" name="Rectangle: Rounded Corners 5">
              <a:extLst>
                <a:ext uri="{FF2B5EF4-FFF2-40B4-BE49-F238E27FC236}">
                  <a16:creationId xmlns:a16="http://schemas.microsoft.com/office/drawing/2014/main" id="{9982AF55-46F7-A7AA-B187-4E171EE5763E}"/>
                </a:ext>
              </a:extLst>
            </p:cNvPr>
            <p:cNvSpPr/>
            <p:nvPr/>
          </p:nvSpPr>
          <p:spPr>
            <a:xfrm>
              <a:off x="351311" y="1377207"/>
              <a:ext cx="4771571" cy="4898571"/>
            </a:xfrm>
            <a:prstGeom prst="roundRect">
              <a:avLst/>
            </a:prstGeom>
            <a:solidFill>
              <a:schemeClr val="accent6">
                <a:lumMod val="40000"/>
                <a:lumOff val="60000"/>
              </a:schemeClr>
            </a:solidFill>
            <a:ln>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 name="TextBox 2">
              <a:extLst>
                <a:ext uri="{FF2B5EF4-FFF2-40B4-BE49-F238E27FC236}">
                  <a16:creationId xmlns:a16="http://schemas.microsoft.com/office/drawing/2014/main" id="{F4A78F4B-EB18-23CF-9666-DB963FDD1830}"/>
                </a:ext>
              </a:extLst>
            </p:cNvPr>
            <p:cNvSpPr txBox="1"/>
            <p:nvPr/>
          </p:nvSpPr>
          <p:spPr>
            <a:xfrm>
              <a:off x="691901" y="3236104"/>
              <a:ext cx="2193876" cy="646331"/>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ea typeface="+mn-lt"/>
                  <a:cs typeface="Arial"/>
                </a:rPr>
                <a:t>Atlantic mixed forest</a:t>
              </a:r>
              <a:endParaRPr lang="en-GB">
                <a:latin typeface="Arial"/>
                <a:ea typeface="+mn-lt"/>
                <a:cs typeface="Arial"/>
              </a:endParaRPr>
            </a:p>
          </p:txBody>
        </p:sp>
        <p:sp>
          <p:nvSpPr>
            <p:cNvPr id="5" name="TextBox 4">
              <a:extLst>
                <a:ext uri="{FF2B5EF4-FFF2-40B4-BE49-F238E27FC236}">
                  <a16:creationId xmlns:a16="http://schemas.microsoft.com/office/drawing/2014/main" id="{8971CA4B-9A40-CB4A-94B8-320587B5D05C}"/>
                </a:ext>
              </a:extLst>
            </p:cNvPr>
            <p:cNvSpPr txBox="1"/>
            <p:nvPr/>
          </p:nvSpPr>
          <p:spPr>
            <a:xfrm>
              <a:off x="2198842" y="5408342"/>
              <a:ext cx="1069602" cy="369332"/>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cs typeface="Arial"/>
                </a:rPr>
                <a:t>Pasture</a:t>
              </a:r>
              <a:endParaRPr lang="en-US">
                <a:latin typeface="Arial"/>
                <a:cs typeface="Arial"/>
              </a:endParaRPr>
            </a:p>
          </p:txBody>
        </p:sp>
        <p:pic>
          <p:nvPicPr>
            <p:cNvPr id="7" name="Graphic 6" descr="Deciduous tree with solid fill">
              <a:extLst>
                <a:ext uri="{FF2B5EF4-FFF2-40B4-BE49-F238E27FC236}">
                  <a16:creationId xmlns:a16="http://schemas.microsoft.com/office/drawing/2014/main" id="{5BA22237-223F-5225-30D3-79D338F07AB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0747" y="1685306"/>
              <a:ext cx="459180" cy="439387"/>
            </a:xfrm>
            <a:prstGeom prst="rect">
              <a:avLst/>
            </a:prstGeom>
          </p:spPr>
        </p:pic>
        <p:pic>
          <p:nvPicPr>
            <p:cNvPr id="8" name="Graphic 7" descr="Deciduous tree with solid fill">
              <a:extLst>
                <a:ext uri="{FF2B5EF4-FFF2-40B4-BE49-F238E27FC236}">
                  <a16:creationId xmlns:a16="http://schemas.microsoft.com/office/drawing/2014/main" id="{20D40F93-9800-9BAD-A52A-34CE3D8F00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1889" y="2219695"/>
              <a:ext cx="459180" cy="439387"/>
            </a:xfrm>
            <a:prstGeom prst="rect">
              <a:avLst/>
            </a:prstGeom>
          </p:spPr>
        </p:pic>
        <p:pic>
          <p:nvPicPr>
            <p:cNvPr id="10" name="Graphic 9" descr="Deciduous tree with solid fill">
              <a:extLst>
                <a:ext uri="{FF2B5EF4-FFF2-40B4-BE49-F238E27FC236}">
                  <a16:creationId xmlns:a16="http://schemas.microsoft.com/office/drawing/2014/main" id="{5E80B66E-5A1C-41ED-7E31-CDC87743DD6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51707" y="1794163"/>
              <a:ext cx="459180" cy="439387"/>
            </a:xfrm>
            <a:prstGeom prst="rect">
              <a:avLst/>
            </a:prstGeom>
          </p:spPr>
        </p:pic>
        <p:pic>
          <p:nvPicPr>
            <p:cNvPr id="11" name="Graphic 10" descr="Deciduous tree with solid fill">
              <a:extLst>
                <a:ext uri="{FF2B5EF4-FFF2-40B4-BE49-F238E27FC236}">
                  <a16:creationId xmlns:a16="http://schemas.microsoft.com/office/drawing/2014/main" id="{FA245E74-6EC0-CF30-BBBA-F90FD39666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5967" y="1487384"/>
              <a:ext cx="459180" cy="439387"/>
            </a:xfrm>
            <a:prstGeom prst="rect">
              <a:avLst/>
            </a:prstGeom>
          </p:spPr>
        </p:pic>
        <p:pic>
          <p:nvPicPr>
            <p:cNvPr id="14" name="Graphic 13" descr="Deciduous tree with solid fill">
              <a:extLst>
                <a:ext uri="{FF2B5EF4-FFF2-40B4-BE49-F238E27FC236}">
                  <a16:creationId xmlns:a16="http://schemas.microsoft.com/office/drawing/2014/main" id="{99DE77FC-016C-DC6C-6200-A4A1746EFF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22019" y="2279071"/>
              <a:ext cx="459180" cy="439387"/>
            </a:xfrm>
            <a:prstGeom prst="rect">
              <a:avLst/>
            </a:prstGeom>
          </p:spPr>
        </p:pic>
        <p:pic>
          <p:nvPicPr>
            <p:cNvPr id="15" name="Graphic 14" descr="Deciduous tree with solid fill">
              <a:extLst>
                <a:ext uri="{FF2B5EF4-FFF2-40B4-BE49-F238E27FC236}">
                  <a16:creationId xmlns:a16="http://schemas.microsoft.com/office/drawing/2014/main" id="{D4B1818A-21CC-BB03-34B3-ABDE2ADE4B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7110" y="2190007"/>
              <a:ext cx="459180" cy="439387"/>
            </a:xfrm>
            <a:prstGeom prst="rect">
              <a:avLst/>
            </a:prstGeom>
          </p:spPr>
        </p:pic>
        <p:pic>
          <p:nvPicPr>
            <p:cNvPr id="21" name="Graphic 20" descr="Deciduous tree with solid fill">
              <a:extLst>
                <a:ext uri="{FF2B5EF4-FFF2-40B4-BE49-F238E27FC236}">
                  <a16:creationId xmlns:a16="http://schemas.microsoft.com/office/drawing/2014/main" id="{56E7A636-E469-6EF7-35D1-EFF99BEEC2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05344" y="2773877"/>
              <a:ext cx="459180" cy="439387"/>
            </a:xfrm>
            <a:prstGeom prst="rect">
              <a:avLst/>
            </a:prstGeom>
          </p:spPr>
        </p:pic>
        <p:pic>
          <p:nvPicPr>
            <p:cNvPr id="22" name="Graphic 21" descr="Deciduous tree with solid fill">
              <a:extLst>
                <a:ext uri="{FF2B5EF4-FFF2-40B4-BE49-F238E27FC236}">
                  <a16:creationId xmlns:a16="http://schemas.microsoft.com/office/drawing/2014/main" id="{129D9B55-8D24-F940-6120-60C850348B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1474" y="2773877"/>
              <a:ext cx="459180" cy="439387"/>
            </a:xfrm>
            <a:prstGeom prst="rect">
              <a:avLst/>
            </a:prstGeom>
          </p:spPr>
        </p:pic>
        <p:pic>
          <p:nvPicPr>
            <p:cNvPr id="34" name="Graphic 33" descr="Pig with solid fill">
              <a:extLst>
                <a:ext uri="{FF2B5EF4-FFF2-40B4-BE49-F238E27FC236}">
                  <a16:creationId xmlns:a16="http://schemas.microsoft.com/office/drawing/2014/main" id="{9A49F663-E316-653D-6872-CA8A3D4C384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70445" y="4247622"/>
              <a:ext cx="542472" cy="542472"/>
            </a:xfrm>
            <a:prstGeom prst="rect">
              <a:avLst/>
            </a:prstGeom>
          </p:spPr>
        </p:pic>
        <p:pic>
          <p:nvPicPr>
            <p:cNvPr id="9" name="Graphic 8" descr="Pig with solid fill">
              <a:extLst>
                <a:ext uri="{FF2B5EF4-FFF2-40B4-BE49-F238E27FC236}">
                  <a16:creationId xmlns:a16="http://schemas.microsoft.com/office/drawing/2014/main" id="{0378BD18-AEDC-AD32-4763-C172A4B4C5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51569" y="4689007"/>
              <a:ext cx="542472" cy="542472"/>
            </a:xfrm>
            <a:prstGeom prst="rect">
              <a:avLst/>
            </a:prstGeom>
          </p:spPr>
        </p:pic>
        <p:pic>
          <p:nvPicPr>
            <p:cNvPr id="12" name="Graphic 11" descr="Pig with solid fill">
              <a:extLst>
                <a:ext uri="{FF2B5EF4-FFF2-40B4-BE49-F238E27FC236}">
                  <a16:creationId xmlns:a16="http://schemas.microsoft.com/office/drawing/2014/main" id="{B38ED4E5-F77B-0615-D891-F0C2240D953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65175" y="4558215"/>
              <a:ext cx="542472" cy="542472"/>
            </a:xfrm>
            <a:prstGeom prst="rect">
              <a:avLst/>
            </a:prstGeom>
          </p:spPr>
        </p:pic>
        <p:pic>
          <p:nvPicPr>
            <p:cNvPr id="13" name="Graphic 12" descr="Pig with solid fill">
              <a:extLst>
                <a:ext uri="{FF2B5EF4-FFF2-40B4-BE49-F238E27FC236}">
                  <a16:creationId xmlns:a16="http://schemas.microsoft.com/office/drawing/2014/main" id="{A8002D46-A4A3-5C7E-37F7-241F43F643F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54604" y="4261160"/>
              <a:ext cx="542472" cy="542472"/>
            </a:xfrm>
            <a:prstGeom prst="rect">
              <a:avLst/>
            </a:prstGeom>
          </p:spPr>
        </p:pic>
        <p:pic>
          <p:nvPicPr>
            <p:cNvPr id="24" name="Graphic 23" descr="Pig with solid fill">
              <a:extLst>
                <a:ext uri="{FF2B5EF4-FFF2-40B4-BE49-F238E27FC236}">
                  <a16:creationId xmlns:a16="http://schemas.microsoft.com/office/drawing/2014/main" id="{140C6329-9B62-70E4-C210-5DCECE278FA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66044" y="4126036"/>
              <a:ext cx="542472" cy="542472"/>
            </a:xfrm>
            <a:prstGeom prst="rect">
              <a:avLst/>
            </a:prstGeom>
          </p:spPr>
        </p:pic>
        <p:pic>
          <p:nvPicPr>
            <p:cNvPr id="25" name="Graphic 24" descr="Pig with solid fill">
              <a:extLst>
                <a:ext uri="{FF2B5EF4-FFF2-40B4-BE49-F238E27FC236}">
                  <a16:creationId xmlns:a16="http://schemas.microsoft.com/office/drawing/2014/main" id="{99F60389-2B38-57BF-8943-C03B5668152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77394" y="4501350"/>
              <a:ext cx="542472" cy="542472"/>
            </a:xfrm>
            <a:prstGeom prst="rect">
              <a:avLst/>
            </a:prstGeom>
          </p:spPr>
        </p:pic>
        <p:pic>
          <p:nvPicPr>
            <p:cNvPr id="26" name="Graphic 25" descr="Pig with solid fill">
              <a:extLst>
                <a:ext uri="{FF2B5EF4-FFF2-40B4-BE49-F238E27FC236}">
                  <a16:creationId xmlns:a16="http://schemas.microsoft.com/office/drawing/2014/main" id="{BC85C403-4922-C19F-1421-4C6499234C2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84717" y="4846064"/>
              <a:ext cx="542472" cy="542472"/>
            </a:xfrm>
            <a:prstGeom prst="rect">
              <a:avLst/>
            </a:prstGeom>
          </p:spPr>
        </p:pic>
        <p:pic>
          <p:nvPicPr>
            <p:cNvPr id="27" name="Graphic 26" descr="Pig with solid fill">
              <a:extLst>
                <a:ext uri="{FF2B5EF4-FFF2-40B4-BE49-F238E27FC236}">
                  <a16:creationId xmlns:a16="http://schemas.microsoft.com/office/drawing/2014/main" id="{4B68FDCD-ADBE-5971-C906-F353EED74F6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35119" y="4677498"/>
              <a:ext cx="542472" cy="542472"/>
            </a:xfrm>
            <a:prstGeom prst="rect">
              <a:avLst/>
            </a:prstGeom>
          </p:spPr>
        </p:pic>
      </p:grpSp>
      <p:sp>
        <p:nvSpPr>
          <p:cNvPr id="49" name="TextBox 48">
            <a:extLst>
              <a:ext uri="{FF2B5EF4-FFF2-40B4-BE49-F238E27FC236}">
                <a16:creationId xmlns:a16="http://schemas.microsoft.com/office/drawing/2014/main" id="{C9295A51-74E3-3D31-CFB4-6A11D8519907}"/>
              </a:ext>
            </a:extLst>
          </p:cNvPr>
          <p:cNvSpPr txBox="1"/>
          <p:nvPr/>
        </p:nvSpPr>
        <p:spPr>
          <a:xfrm>
            <a:off x="2039041" y="1486337"/>
            <a:ext cx="139978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t>Year 1 - 2021 </a:t>
            </a:r>
            <a:endParaRPr lang="en-US"/>
          </a:p>
        </p:txBody>
      </p:sp>
      <p:sp>
        <p:nvSpPr>
          <p:cNvPr id="50" name="TextBox 49">
            <a:extLst>
              <a:ext uri="{FF2B5EF4-FFF2-40B4-BE49-F238E27FC236}">
                <a16:creationId xmlns:a16="http://schemas.microsoft.com/office/drawing/2014/main" id="{AA1B3865-D488-B83E-AFD7-8051AD67C129}"/>
              </a:ext>
            </a:extLst>
          </p:cNvPr>
          <p:cNvSpPr txBox="1"/>
          <p:nvPr/>
        </p:nvSpPr>
        <p:spPr>
          <a:xfrm>
            <a:off x="7907576" y="1483824"/>
            <a:ext cx="139978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t>Year 2 - 2022</a:t>
            </a:r>
          </a:p>
        </p:txBody>
      </p:sp>
      <p:grpSp>
        <p:nvGrpSpPr>
          <p:cNvPr id="60" name="Group 59">
            <a:extLst>
              <a:ext uri="{FF2B5EF4-FFF2-40B4-BE49-F238E27FC236}">
                <a16:creationId xmlns:a16="http://schemas.microsoft.com/office/drawing/2014/main" id="{D942BE15-F7D5-D6B5-3642-72D90CD33338}"/>
              </a:ext>
            </a:extLst>
          </p:cNvPr>
          <p:cNvGrpSpPr/>
          <p:nvPr/>
        </p:nvGrpSpPr>
        <p:grpSpPr>
          <a:xfrm>
            <a:off x="8811904" y="2118813"/>
            <a:ext cx="1720083" cy="1828354"/>
            <a:chOff x="3045726" y="2084694"/>
            <a:chExt cx="1720083" cy="1828354"/>
          </a:xfrm>
        </p:grpSpPr>
        <p:pic>
          <p:nvPicPr>
            <p:cNvPr id="61" name="Graphic 60" descr="Plant with solid fill">
              <a:extLst>
                <a:ext uri="{FF2B5EF4-FFF2-40B4-BE49-F238E27FC236}">
                  <a16:creationId xmlns:a16="http://schemas.microsoft.com/office/drawing/2014/main" id="{57F43EF6-525E-04E6-DB07-566A8DC03A0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45726" y="2425889"/>
              <a:ext cx="504968" cy="493595"/>
            </a:xfrm>
            <a:prstGeom prst="rect">
              <a:avLst/>
            </a:prstGeom>
          </p:spPr>
        </p:pic>
        <p:pic>
          <p:nvPicPr>
            <p:cNvPr id="62" name="Graphic 61" descr="Plant with solid fill">
              <a:extLst>
                <a:ext uri="{FF2B5EF4-FFF2-40B4-BE49-F238E27FC236}">
                  <a16:creationId xmlns:a16="http://schemas.microsoft.com/office/drawing/2014/main" id="{6E2ED2CD-0026-3807-DB07-80F66402165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364173" y="2084694"/>
              <a:ext cx="504968" cy="493595"/>
            </a:xfrm>
            <a:prstGeom prst="rect">
              <a:avLst/>
            </a:prstGeom>
          </p:spPr>
        </p:pic>
        <p:pic>
          <p:nvPicPr>
            <p:cNvPr id="63" name="Graphic 62" descr="Plant with solid fill">
              <a:extLst>
                <a:ext uri="{FF2B5EF4-FFF2-40B4-BE49-F238E27FC236}">
                  <a16:creationId xmlns:a16="http://schemas.microsoft.com/office/drawing/2014/main" id="{925DBB90-004A-1C9B-5B8A-902FDC25F56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500651" y="2789829"/>
              <a:ext cx="504968" cy="493595"/>
            </a:xfrm>
            <a:prstGeom prst="rect">
              <a:avLst/>
            </a:prstGeom>
          </p:spPr>
        </p:pic>
        <p:pic>
          <p:nvPicPr>
            <p:cNvPr id="64" name="Graphic 63" descr="Plant with solid fill">
              <a:extLst>
                <a:ext uri="{FF2B5EF4-FFF2-40B4-BE49-F238E27FC236}">
                  <a16:creationId xmlns:a16="http://schemas.microsoft.com/office/drawing/2014/main" id="{9DD27DA8-57CD-0457-0FD2-C31E94C272D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50860" y="2369023"/>
              <a:ext cx="504968" cy="493595"/>
            </a:xfrm>
            <a:prstGeom prst="rect">
              <a:avLst/>
            </a:prstGeom>
          </p:spPr>
        </p:pic>
        <p:pic>
          <p:nvPicPr>
            <p:cNvPr id="65" name="Graphic 64" descr="Plant with solid fill">
              <a:extLst>
                <a:ext uri="{FF2B5EF4-FFF2-40B4-BE49-F238E27FC236}">
                  <a16:creationId xmlns:a16="http://schemas.microsoft.com/office/drawing/2014/main" id="{8A6EAFB1-6166-869F-7351-F88A5CE4795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92054" y="2869440"/>
              <a:ext cx="504968" cy="493595"/>
            </a:xfrm>
            <a:prstGeom prst="rect">
              <a:avLst/>
            </a:prstGeom>
          </p:spPr>
        </p:pic>
        <p:pic>
          <p:nvPicPr>
            <p:cNvPr id="66" name="Graphic 65" descr="Plant with solid fill">
              <a:extLst>
                <a:ext uri="{FF2B5EF4-FFF2-40B4-BE49-F238E27FC236}">
                  <a16:creationId xmlns:a16="http://schemas.microsoft.com/office/drawing/2014/main" id="{B81C2D91-2F5C-6BC3-A877-AFAA55C2A77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45726" y="2926306"/>
              <a:ext cx="504968" cy="493595"/>
            </a:xfrm>
            <a:prstGeom prst="rect">
              <a:avLst/>
            </a:prstGeom>
          </p:spPr>
        </p:pic>
        <p:sp>
          <p:nvSpPr>
            <p:cNvPr id="67" name="TextBox 66">
              <a:extLst>
                <a:ext uri="{FF2B5EF4-FFF2-40B4-BE49-F238E27FC236}">
                  <a16:creationId xmlns:a16="http://schemas.microsoft.com/office/drawing/2014/main" id="{95C65059-75CF-3E11-2C0C-C4191E415998}"/>
                </a:ext>
              </a:extLst>
            </p:cNvPr>
            <p:cNvSpPr txBox="1"/>
            <p:nvPr/>
          </p:nvSpPr>
          <p:spPr>
            <a:xfrm>
              <a:off x="3192854" y="3543716"/>
              <a:ext cx="1572955" cy="369332"/>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cs typeface="Arial"/>
                </a:rPr>
                <a:t>Agroforestry</a:t>
              </a:r>
              <a:endParaRPr lang="en-US">
                <a:latin typeface="Arial"/>
                <a:cs typeface="Arial"/>
              </a:endParaRPr>
            </a:p>
          </p:txBody>
        </p:sp>
      </p:grpSp>
      <p:pic>
        <p:nvPicPr>
          <p:cNvPr id="57" name="Graphic 56" descr="Deciduous tree with solid fill">
            <a:extLst>
              <a:ext uri="{FF2B5EF4-FFF2-40B4-BE49-F238E27FC236}">
                <a16:creationId xmlns:a16="http://schemas.microsoft.com/office/drawing/2014/main" id="{7440228F-842C-5352-7497-9B6DA64E3F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89786" y="2520537"/>
            <a:ext cx="459180" cy="439387"/>
          </a:xfrm>
          <a:prstGeom prst="rect">
            <a:avLst/>
          </a:prstGeom>
        </p:spPr>
      </p:pic>
      <p:pic>
        <p:nvPicPr>
          <p:cNvPr id="77" name="Graphic 76" descr="Deciduous tree with solid fill">
            <a:extLst>
              <a:ext uri="{FF2B5EF4-FFF2-40B4-BE49-F238E27FC236}">
                <a16:creationId xmlns:a16="http://schemas.microsoft.com/office/drawing/2014/main" id="{0D03E2EA-BAC1-3154-6439-ABC53269A0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01536" y="3094511"/>
            <a:ext cx="459180" cy="439387"/>
          </a:xfrm>
          <a:prstGeom prst="rect">
            <a:avLst/>
          </a:prstGeom>
        </p:spPr>
      </p:pic>
      <p:pic>
        <p:nvPicPr>
          <p:cNvPr id="79" name="Graphic 78" descr="Deciduous tree with solid fill">
            <a:extLst>
              <a:ext uri="{FF2B5EF4-FFF2-40B4-BE49-F238E27FC236}">
                <a16:creationId xmlns:a16="http://schemas.microsoft.com/office/drawing/2014/main" id="{9D5E1C11-93B9-A187-EBF3-7D30C6BCC22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53639" y="2520537"/>
            <a:ext cx="459180" cy="439387"/>
          </a:xfrm>
          <a:prstGeom prst="rect">
            <a:avLst/>
          </a:prstGeom>
        </p:spPr>
      </p:pic>
      <p:pic>
        <p:nvPicPr>
          <p:cNvPr id="81" name="Graphic 80" descr="Deciduous tree with solid fill">
            <a:extLst>
              <a:ext uri="{FF2B5EF4-FFF2-40B4-BE49-F238E27FC236}">
                <a16:creationId xmlns:a16="http://schemas.microsoft.com/office/drawing/2014/main" id="{06B69390-DA22-27A0-E019-CDA9ED64F5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47899" y="2154382"/>
            <a:ext cx="459180" cy="439387"/>
          </a:xfrm>
          <a:prstGeom prst="rect">
            <a:avLst/>
          </a:prstGeom>
        </p:spPr>
      </p:pic>
      <p:pic>
        <p:nvPicPr>
          <p:cNvPr id="83" name="Graphic 82" descr="Deciduous tree with solid fill">
            <a:extLst>
              <a:ext uri="{FF2B5EF4-FFF2-40B4-BE49-F238E27FC236}">
                <a16:creationId xmlns:a16="http://schemas.microsoft.com/office/drawing/2014/main" id="{217F9EDF-44EA-72A9-218D-559CA8921B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77588" y="2876796"/>
            <a:ext cx="459180" cy="439387"/>
          </a:xfrm>
          <a:prstGeom prst="rect">
            <a:avLst/>
          </a:prstGeom>
        </p:spPr>
      </p:pic>
      <p:pic>
        <p:nvPicPr>
          <p:cNvPr id="85" name="Graphic 84" descr="Deciduous tree with solid fill">
            <a:extLst>
              <a:ext uri="{FF2B5EF4-FFF2-40B4-BE49-F238E27FC236}">
                <a16:creationId xmlns:a16="http://schemas.microsoft.com/office/drawing/2014/main" id="{70D150BF-0B90-68B8-0EC0-F713B5E422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51562" y="3143992"/>
            <a:ext cx="459180" cy="439387"/>
          </a:xfrm>
          <a:prstGeom prst="rect">
            <a:avLst/>
          </a:prstGeom>
        </p:spPr>
      </p:pic>
      <p:pic>
        <p:nvPicPr>
          <p:cNvPr id="87" name="Graphic 86" descr="Deciduous tree with solid fill">
            <a:extLst>
              <a:ext uri="{FF2B5EF4-FFF2-40B4-BE49-F238E27FC236}">
                <a16:creationId xmlns:a16="http://schemas.microsoft.com/office/drawing/2014/main" id="{36548E2F-5CAC-97E9-C34C-C9FD9A0923E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16133" y="3470563"/>
            <a:ext cx="459180" cy="439387"/>
          </a:xfrm>
          <a:prstGeom prst="rect">
            <a:avLst/>
          </a:prstGeom>
        </p:spPr>
      </p:pic>
      <p:pic>
        <p:nvPicPr>
          <p:cNvPr id="89" name="Graphic 88" descr="Deciduous tree with solid fill">
            <a:extLst>
              <a:ext uri="{FF2B5EF4-FFF2-40B4-BE49-F238E27FC236}">
                <a16:creationId xmlns:a16="http://schemas.microsoft.com/office/drawing/2014/main" id="{36D55C57-18B5-B909-1354-EF19F827F3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71848" y="3579420"/>
            <a:ext cx="459180" cy="439387"/>
          </a:xfrm>
          <a:prstGeom prst="rect">
            <a:avLst/>
          </a:prstGeom>
        </p:spPr>
      </p:pic>
      <p:pic>
        <p:nvPicPr>
          <p:cNvPr id="90" name="Graphic 89" descr="Deciduous tree with solid fill">
            <a:extLst>
              <a:ext uri="{FF2B5EF4-FFF2-40B4-BE49-F238E27FC236}">
                <a16:creationId xmlns:a16="http://schemas.microsoft.com/office/drawing/2014/main" id="{2742159A-D6DE-7A84-7208-28986440190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22860" y="4103914"/>
            <a:ext cx="459180" cy="439387"/>
          </a:xfrm>
          <a:prstGeom prst="rect">
            <a:avLst/>
          </a:prstGeom>
        </p:spPr>
      </p:pic>
      <p:pic>
        <p:nvPicPr>
          <p:cNvPr id="91" name="Graphic 90" descr="Deciduous tree with solid fill">
            <a:extLst>
              <a:ext uri="{FF2B5EF4-FFF2-40B4-BE49-F238E27FC236}">
                <a16:creationId xmlns:a16="http://schemas.microsoft.com/office/drawing/2014/main" id="{E58B1FBA-0D60-1230-B8D2-59905BB4C0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03067" y="4608614"/>
            <a:ext cx="459180" cy="439387"/>
          </a:xfrm>
          <a:prstGeom prst="rect">
            <a:avLst/>
          </a:prstGeom>
        </p:spPr>
      </p:pic>
      <p:pic>
        <p:nvPicPr>
          <p:cNvPr id="92" name="Graphic 91" descr="Deciduous tree with solid fill">
            <a:extLst>
              <a:ext uri="{FF2B5EF4-FFF2-40B4-BE49-F238E27FC236}">
                <a16:creationId xmlns:a16="http://schemas.microsoft.com/office/drawing/2014/main" id="{EE2D6538-3662-A12D-6931-F37A4F1730C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68729" y="4321628"/>
            <a:ext cx="459180" cy="439387"/>
          </a:xfrm>
          <a:prstGeom prst="rect">
            <a:avLst/>
          </a:prstGeom>
        </p:spPr>
      </p:pic>
      <p:pic>
        <p:nvPicPr>
          <p:cNvPr id="93" name="Graphic 92" descr="Deciduous tree with solid fill">
            <a:extLst>
              <a:ext uri="{FF2B5EF4-FFF2-40B4-BE49-F238E27FC236}">
                <a16:creationId xmlns:a16="http://schemas.microsoft.com/office/drawing/2014/main" id="{BCC826F9-9AF7-E845-CD24-CC79F75689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76002" y="4202875"/>
            <a:ext cx="459180" cy="439387"/>
          </a:xfrm>
          <a:prstGeom prst="rect">
            <a:avLst/>
          </a:prstGeom>
        </p:spPr>
      </p:pic>
      <p:pic>
        <p:nvPicPr>
          <p:cNvPr id="94" name="Graphic 93" descr="Deciduous tree with solid fill">
            <a:extLst>
              <a:ext uri="{FF2B5EF4-FFF2-40B4-BE49-F238E27FC236}">
                <a16:creationId xmlns:a16="http://schemas.microsoft.com/office/drawing/2014/main" id="{CAF310E9-0AD3-6ECD-A773-0EDD50CE74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54678" y="4826328"/>
            <a:ext cx="459180" cy="439387"/>
          </a:xfrm>
          <a:prstGeom prst="rect">
            <a:avLst/>
          </a:prstGeom>
        </p:spPr>
      </p:pic>
      <p:pic>
        <p:nvPicPr>
          <p:cNvPr id="95" name="Graphic 94" descr="Deciduous tree with solid fill">
            <a:extLst>
              <a:ext uri="{FF2B5EF4-FFF2-40B4-BE49-F238E27FC236}">
                <a16:creationId xmlns:a16="http://schemas.microsoft.com/office/drawing/2014/main" id="{4BD45F9D-C61D-D156-BF0C-4B4CEDD775D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12470" y="4697679"/>
            <a:ext cx="459180" cy="439387"/>
          </a:xfrm>
          <a:prstGeom prst="rect">
            <a:avLst/>
          </a:prstGeom>
        </p:spPr>
      </p:pic>
      <p:pic>
        <p:nvPicPr>
          <p:cNvPr id="96" name="Graphic 95" descr="Deciduous tree with solid fill">
            <a:extLst>
              <a:ext uri="{FF2B5EF4-FFF2-40B4-BE49-F238E27FC236}">
                <a16:creationId xmlns:a16="http://schemas.microsoft.com/office/drawing/2014/main" id="{4AADE7B2-3A0B-F788-3B5A-434454FF64B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70808" y="5261757"/>
            <a:ext cx="459180" cy="439387"/>
          </a:xfrm>
          <a:prstGeom prst="rect">
            <a:avLst/>
          </a:prstGeom>
        </p:spPr>
      </p:pic>
      <p:pic>
        <p:nvPicPr>
          <p:cNvPr id="97" name="Graphic 96" descr="Deciduous tree with solid fill">
            <a:extLst>
              <a:ext uri="{FF2B5EF4-FFF2-40B4-BE49-F238E27FC236}">
                <a16:creationId xmlns:a16="http://schemas.microsoft.com/office/drawing/2014/main" id="{3D5952E6-5A76-7A57-CF27-AEC83D1F47F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79120" y="4915394"/>
            <a:ext cx="459180" cy="439387"/>
          </a:xfrm>
          <a:prstGeom prst="rect">
            <a:avLst/>
          </a:prstGeom>
        </p:spPr>
      </p:pic>
    </p:spTree>
    <p:extLst>
      <p:ext uri="{BB962C8B-B14F-4D97-AF65-F5344CB8AC3E}">
        <p14:creationId xmlns:p14="http://schemas.microsoft.com/office/powerpoint/2010/main" val="30288053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174822F0-537F-7F08-A078-B76173885B38}"/>
              </a:ext>
            </a:extLst>
          </p:cNvPr>
          <p:cNvGrpSpPr/>
          <p:nvPr/>
        </p:nvGrpSpPr>
        <p:grpSpPr>
          <a:xfrm>
            <a:off x="351311" y="1486064"/>
            <a:ext cx="4771571" cy="4898571"/>
            <a:chOff x="351311" y="1377207"/>
            <a:chExt cx="4771571" cy="4898571"/>
          </a:xfrm>
        </p:grpSpPr>
        <p:sp>
          <p:nvSpPr>
            <p:cNvPr id="18" name="Rectangle: Rounded Corners 17">
              <a:extLst>
                <a:ext uri="{FF2B5EF4-FFF2-40B4-BE49-F238E27FC236}">
                  <a16:creationId xmlns:a16="http://schemas.microsoft.com/office/drawing/2014/main" id="{82DE71C5-EFFF-9425-9813-FDD1C62208F3}"/>
                </a:ext>
              </a:extLst>
            </p:cNvPr>
            <p:cNvSpPr/>
            <p:nvPr/>
          </p:nvSpPr>
          <p:spPr>
            <a:xfrm>
              <a:off x="351311" y="1377207"/>
              <a:ext cx="4771571" cy="4898571"/>
            </a:xfrm>
            <a:prstGeom prst="roundRect">
              <a:avLst/>
            </a:prstGeom>
            <a:solidFill>
              <a:schemeClr val="accent6">
                <a:lumMod val="40000"/>
                <a:lumOff val="60000"/>
              </a:schemeClr>
            </a:solidFill>
            <a:ln>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20" name="Graphic 19" descr="Deciduous tree with solid fill">
              <a:extLst>
                <a:ext uri="{FF2B5EF4-FFF2-40B4-BE49-F238E27FC236}">
                  <a16:creationId xmlns:a16="http://schemas.microsoft.com/office/drawing/2014/main" id="{026AF446-C312-40DB-01A5-995963A35C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90747" y="1685306"/>
              <a:ext cx="459180" cy="439387"/>
            </a:xfrm>
            <a:prstGeom prst="rect">
              <a:avLst/>
            </a:prstGeom>
          </p:spPr>
        </p:pic>
        <p:pic>
          <p:nvPicPr>
            <p:cNvPr id="31" name="Graphic 30" descr="Deciduous tree with solid fill">
              <a:extLst>
                <a:ext uri="{FF2B5EF4-FFF2-40B4-BE49-F238E27FC236}">
                  <a16:creationId xmlns:a16="http://schemas.microsoft.com/office/drawing/2014/main" id="{83BD598D-155F-CE35-E439-0730D4621B4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1889" y="2219695"/>
              <a:ext cx="459180" cy="439387"/>
            </a:xfrm>
            <a:prstGeom prst="rect">
              <a:avLst/>
            </a:prstGeom>
          </p:spPr>
        </p:pic>
        <p:pic>
          <p:nvPicPr>
            <p:cNvPr id="41" name="Graphic 40" descr="Deciduous tree with solid fill">
              <a:extLst>
                <a:ext uri="{FF2B5EF4-FFF2-40B4-BE49-F238E27FC236}">
                  <a16:creationId xmlns:a16="http://schemas.microsoft.com/office/drawing/2014/main" id="{A20352B1-F244-4F9D-7022-53DEF277C96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51707" y="1794163"/>
              <a:ext cx="459180" cy="439387"/>
            </a:xfrm>
            <a:prstGeom prst="rect">
              <a:avLst/>
            </a:prstGeom>
          </p:spPr>
        </p:pic>
        <p:pic>
          <p:nvPicPr>
            <p:cNvPr id="42" name="Graphic 41" descr="Deciduous tree with solid fill">
              <a:extLst>
                <a:ext uri="{FF2B5EF4-FFF2-40B4-BE49-F238E27FC236}">
                  <a16:creationId xmlns:a16="http://schemas.microsoft.com/office/drawing/2014/main" id="{3B987598-4D78-D6B1-FDB1-64F76C39FCB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45967" y="1487384"/>
              <a:ext cx="459180" cy="439387"/>
            </a:xfrm>
            <a:prstGeom prst="rect">
              <a:avLst/>
            </a:prstGeom>
          </p:spPr>
        </p:pic>
        <p:pic>
          <p:nvPicPr>
            <p:cNvPr id="43" name="Graphic 42" descr="Deciduous tree with solid fill">
              <a:extLst>
                <a:ext uri="{FF2B5EF4-FFF2-40B4-BE49-F238E27FC236}">
                  <a16:creationId xmlns:a16="http://schemas.microsoft.com/office/drawing/2014/main" id="{98BC8CF3-BAF3-BAAE-DBB4-E3C1B38914C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22019" y="2279071"/>
              <a:ext cx="459180" cy="439387"/>
            </a:xfrm>
            <a:prstGeom prst="rect">
              <a:avLst/>
            </a:prstGeom>
          </p:spPr>
        </p:pic>
        <p:pic>
          <p:nvPicPr>
            <p:cNvPr id="44" name="Graphic 43" descr="Deciduous tree with solid fill">
              <a:extLst>
                <a:ext uri="{FF2B5EF4-FFF2-40B4-BE49-F238E27FC236}">
                  <a16:creationId xmlns:a16="http://schemas.microsoft.com/office/drawing/2014/main" id="{26246CE5-01FD-5E28-E167-80FF75B038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7110" y="2190007"/>
              <a:ext cx="459180" cy="439387"/>
            </a:xfrm>
            <a:prstGeom prst="rect">
              <a:avLst/>
            </a:prstGeom>
          </p:spPr>
        </p:pic>
        <p:pic>
          <p:nvPicPr>
            <p:cNvPr id="45" name="Graphic 44" descr="Deciduous tree with solid fill">
              <a:extLst>
                <a:ext uri="{FF2B5EF4-FFF2-40B4-BE49-F238E27FC236}">
                  <a16:creationId xmlns:a16="http://schemas.microsoft.com/office/drawing/2014/main" id="{7F45C479-0655-B02A-0055-A9A5536BDA2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05344" y="2773877"/>
              <a:ext cx="459180" cy="439387"/>
            </a:xfrm>
            <a:prstGeom prst="rect">
              <a:avLst/>
            </a:prstGeom>
          </p:spPr>
        </p:pic>
        <p:pic>
          <p:nvPicPr>
            <p:cNvPr id="46" name="Graphic 45" descr="Deciduous tree with solid fill">
              <a:extLst>
                <a:ext uri="{FF2B5EF4-FFF2-40B4-BE49-F238E27FC236}">
                  <a16:creationId xmlns:a16="http://schemas.microsoft.com/office/drawing/2014/main" id="{2717C1CA-949A-AB62-473B-E8A7EBFCE0D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1474" y="2773877"/>
              <a:ext cx="459180" cy="439387"/>
            </a:xfrm>
            <a:prstGeom prst="rect">
              <a:avLst/>
            </a:prstGeom>
          </p:spPr>
        </p:pic>
      </p:grpSp>
      <p:sp>
        <p:nvSpPr>
          <p:cNvPr id="2" name="Text Placeholder 1">
            <a:extLst>
              <a:ext uri="{FF2B5EF4-FFF2-40B4-BE49-F238E27FC236}">
                <a16:creationId xmlns:a16="http://schemas.microsoft.com/office/drawing/2014/main" id="{74EFEAF2-7EFA-AADC-C0B6-AA01D9562415}"/>
              </a:ext>
            </a:extLst>
          </p:cNvPr>
          <p:cNvSpPr>
            <a:spLocks noGrp="1"/>
          </p:cNvSpPr>
          <p:nvPr>
            <p:ph type="body" sz="quarter" idx="10"/>
          </p:nvPr>
        </p:nvSpPr>
        <p:spPr/>
        <p:txBody>
          <a:bodyPr vert="horz" lIns="0" tIns="0" rIns="0" bIns="45720" rtlCol="0" anchor="t">
            <a:noAutofit/>
          </a:bodyPr>
          <a:lstStyle/>
          <a:p>
            <a:r>
              <a:rPr lang="en-GB">
                <a:solidFill>
                  <a:srgbClr val="00A19B"/>
                </a:solidFill>
              </a:rPr>
              <a:t>Year 1 Asset Inventory</a:t>
            </a:r>
            <a:endParaRPr lang="en-US">
              <a:solidFill>
                <a:srgbClr val="00A19B"/>
              </a:solidFill>
            </a:endParaRPr>
          </a:p>
        </p:txBody>
      </p:sp>
      <p:sp>
        <p:nvSpPr>
          <p:cNvPr id="49" name="TextBox 48">
            <a:extLst>
              <a:ext uri="{FF2B5EF4-FFF2-40B4-BE49-F238E27FC236}">
                <a16:creationId xmlns:a16="http://schemas.microsoft.com/office/drawing/2014/main" id="{C9295A51-74E3-3D31-CFB4-6A11D8519907}"/>
              </a:ext>
            </a:extLst>
          </p:cNvPr>
          <p:cNvSpPr txBox="1"/>
          <p:nvPr/>
        </p:nvSpPr>
        <p:spPr>
          <a:xfrm>
            <a:off x="2105716" y="1486337"/>
            <a:ext cx="1161656" cy="665381"/>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cs typeface="Arial"/>
              </a:rPr>
              <a:t>Year 1 - 2021 </a:t>
            </a:r>
            <a:endParaRPr lang="en-US" sz="1400">
              <a:latin typeface="Arial"/>
              <a:cs typeface="Arial"/>
            </a:endParaRPr>
          </a:p>
        </p:txBody>
      </p:sp>
      <p:pic>
        <p:nvPicPr>
          <p:cNvPr id="57" name="Graphic 56" descr="Deciduous tree with solid fill">
            <a:extLst>
              <a:ext uri="{FF2B5EF4-FFF2-40B4-BE49-F238E27FC236}">
                <a16:creationId xmlns:a16="http://schemas.microsoft.com/office/drawing/2014/main" id="{7440228F-842C-5352-7497-9B6DA64E3F4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71848" y="2520537"/>
            <a:ext cx="459180" cy="439387"/>
          </a:xfrm>
          <a:prstGeom prst="rect">
            <a:avLst/>
          </a:prstGeom>
        </p:spPr>
      </p:pic>
      <p:pic>
        <p:nvPicPr>
          <p:cNvPr id="77" name="Graphic 76" descr="Deciduous tree with solid fill">
            <a:extLst>
              <a:ext uri="{FF2B5EF4-FFF2-40B4-BE49-F238E27FC236}">
                <a16:creationId xmlns:a16="http://schemas.microsoft.com/office/drawing/2014/main" id="{0D03E2EA-BAC1-3154-6439-ABC53269A04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01536" y="3094511"/>
            <a:ext cx="459180" cy="439387"/>
          </a:xfrm>
          <a:prstGeom prst="rect">
            <a:avLst/>
          </a:prstGeom>
        </p:spPr>
      </p:pic>
      <p:pic>
        <p:nvPicPr>
          <p:cNvPr id="79" name="Graphic 78" descr="Deciduous tree with solid fill">
            <a:extLst>
              <a:ext uri="{FF2B5EF4-FFF2-40B4-BE49-F238E27FC236}">
                <a16:creationId xmlns:a16="http://schemas.microsoft.com/office/drawing/2014/main" id="{9D5E1C11-93B9-A187-EBF3-7D30C6BCC22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53639" y="2520537"/>
            <a:ext cx="459180" cy="439387"/>
          </a:xfrm>
          <a:prstGeom prst="rect">
            <a:avLst/>
          </a:prstGeom>
        </p:spPr>
      </p:pic>
      <p:pic>
        <p:nvPicPr>
          <p:cNvPr id="81" name="Graphic 80" descr="Deciduous tree with solid fill">
            <a:extLst>
              <a:ext uri="{FF2B5EF4-FFF2-40B4-BE49-F238E27FC236}">
                <a16:creationId xmlns:a16="http://schemas.microsoft.com/office/drawing/2014/main" id="{06B69390-DA22-27A0-E019-CDA9ED64F5F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47899" y="2154382"/>
            <a:ext cx="459180" cy="439387"/>
          </a:xfrm>
          <a:prstGeom prst="rect">
            <a:avLst/>
          </a:prstGeom>
        </p:spPr>
      </p:pic>
      <p:pic>
        <p:nvPicPr>
          <p:cNvPr id="83" name="Graphic 82" descr="Deciduous tree with solid fill">
            <a:extLst>
              <a:ext uri="{FF2B5EF4-FFF2-40B4-BE49-F238E27FC236}">
                <a16:creationId xmlns:a16="http://schemas.microsoft.com/office/drawing/2014/main" id="{217F9EDF-44EA-72A9-218D-559CA8921B2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77588" y="2876796"/>
            <a:ext cx="459180" cy="439387"/>
          </a:xfrm>
          <a:prstGeom prst="rect">
            <a:avLst/>
          </a:prstGeom>
        </p:spPr>
      </p:pic>
      <p:pic>
        <p:nvPicPr>
          <p:cNvPr id="85" name="Graphic 84" descr="Deciduous tree with solid fill">
            <a:extLst>
              <a:ext uri="{FF2B5EF4-FFF2-40B4-BE49-F238E27FC236}">
                <a16:creationId xmlns:a16="http://schemas.microsoft.com/office/drawing/2014/main" id="{70D150BF-0B90-68B8-0EC0-F713B5E4226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51562" y="3143992"/>
            <a:ext cx="459180" cy="439387"/>
          </a:xfrm>
          <a:prstGeom prst="rect">
            <a:avLst/>
          </a:prstGeom>
        </p:spPr>
      </p:pic>
      <p:pic>
        <p:nvPicPr>
          <p:cNvPr id="87" name="Graphic 86" descr="Deciduous tree with solid fill">
            <a:extLst>
              <a:ext uri="{FF2B5EF4-FFF2-40B4-BE49-F238E27FC236}">
                <a16:creationId xmlns:a16="http://schemas.microsoft.com/office/drawing/2014/main" id="{36548E2F-5CAC-97E9-C34C-C9FD9A0923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16133" y="3470563"/>
            <a:ext cx="459180" cy="439387"/>
          </a:xfrm>
          <a:prstGeom prst="rect">
            <a:avLst/>
          </a:prstGeom>
        </p:spPr>
      </p:pic>
      <p:pic>
        <p:nvPicPr>
          <p:cNvPr id="89" name="Graphic 88" descr="Deciduous tree with solid fill">
            <a:extLst>
              <a:ext uri="{FF2B5EF4-FFF2-40B4-BE49-F238E27FC236}">
                <a16:creationId xmlns:a16="http://schemas.microsoft.com/office/drawing/2014/main" id="{36D55C57-18B5-B909-1354-EF19F827F31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71848" y="3579420"/>
            <a:ext cx="459180" cy="439387"/>
          </a:xfrm>
          <a:prstGeom prst="rect">
            <a:avLst/>
          </a:prstGeom>
        </p:spPr>
      </p:pic>
      <p:pic>
        <p:nvPicPr>
          <p:cNvPr id="90" name="Graphic 89" descr="Deciduous tree with solid fill">
            <a:extLst>
              <a:ext uri="{FF2B5EF4-FFF2-40B4-BE49-F238E27FC236}">
                <a16:creationId xmlns:a16="http://schemas.microsoft.com/office/drawing/2014/main" id="{2742159A-D6DE-7A84-7208-28986440190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22860" y="4103914"/>
            <a:ext cx="459180" cy="439387"/>
          </a:xfrm>
          <a:prstGeom prst="rect">
            <a:avLst/>
          </a:prstGeom>
        </p:spPr>
      </p:pic>
      <p:pic>
        <p:nvPicPr>
          <p:cNvPr id="91" name="Graphic 90" descr="Deciduous tree with solid fill">
            <a:extLst>
              <a:ext uri="{FF2B5EF4-FFF2-40B4-BE49-F238E27FC236}">
                <a16:creationId xmlns:a16="http://schemas.microsoft.com/office/drawing/2014/main" id="{E58B1FBA-0D60-1230-B8D2-59905BB4C0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03067" y="4608614"/>
            <a:ext cx="459180" cy="439387"/>
          </a:xfrm>
          <a:prstGeom prst="rect">
            <a:avLst/>
          </a:prstGeom>
        </p:spPr>
      </p:pic>
      <p:pic>
        <p:nvPicPr>
          <p:cNvPr id="92" name="Graphic 91" descr="Deciduous tree with solid fill">
            <a:extLst>
              <a:ext uri="{FF2B5EF4-FFF2-40B4-BE49-F238E27FC236}">
                <a16:creationId xmlns:a16="http://schemas.microsoft.com/office/drawing/2014/main" id="{EE2D6538-3662-A12D-6931-F37A4F1730C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68729" y="4321628"/>
            <a:ext cx="459180" cy="439387"/>
          </a:xfrm>
          <a:prstGeom prst="rect">
            <a:avLst/>
          </a:prstGeom>
        </p:spPr>
      </p:pic>
      <p:pic>
        <p:nvPicPr>
          <p:cNvPr id="93" name="Graphic 92" descr="Deciduous tree with solid fill">
            <a:extLst>
              <a:ext uri="{FF2B5EF4-FFF2-40B4-BE49-F238E27FC236}">
                <a16:creationId xmlns:a16="http://schemas.microsoft.com/office/drawing/2014/main" id="{BCC826F9-9AF7-E845-CD24-CC79F75689C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476002" y="4202875"/>
            <a:ext cx="459180" cy="439387"/>
          </a:xfrm>
          <a:prstGeom prst="rect">
            <a:avLst/>
          </a:prstGeom>
        </p:spPr>
      </p:pic>
      <p:pic>
        <p:nvPicPr>
          <p:cNvPr id="94" name="Graphic 93" descr="Deciduous tree with solid fill">
            <a:extLst>
              <a:ext uri="{FF2B5EF4-FFF2-40B4-BE49-F238E27FC236}">
                <a16:creationId xmlns:a16="http://schemas.microsoft.com/office/drawing/2014/main" id="{CAF310E9-0AD3-6ECD-A773-0EDD50CE74E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554678" y="4826328"/>
            <a:ext cx="459180" cy="439387"/>
          </a:xfrm>
          <a:prstGeom prst="rect">
            <a:avLst/>
          </a:prstGeom>
        </p:spPr>
      </p:pic>
      <p:pic>
        <p:nvPicPr>
          <p:cNvPr id="95" name="Graphic 94" descr="Deciduous tree with solid fill">
            <a:extLst>
              <a:ext uri="{FF2B5EF4-FFF2-40B4-BE49-F238E27FC236}">
                <a16:creationId xmlns:a16="http://schemas.microsoft.com/office/drawing/2014/main" id="{4BD45F9D-C61D-D156-BF0C-4B4CEDD775D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12470" y="4697679"/>
            <a:ext cx="459180" cy="439387"/>
          </a:xfrm>
          <a:prstGeom prst="rect">
            <a:avLst/>
          </a:prstGeom>
        </p:spPr>
      </p:pic>
      <p:pic>
        <p:nvPicPr>
          <p:cNvPr id="96" name="Graphic 95" descr="Deciduous tree with solid fill">
            <a:extLst>
              <a:ext uri="{FF2B5EF4-FFF2-40B4-BE49-F238E27FC236}">
                <a16:creationId xmlns:a16="http://schemas.microsoft.com/office/drawing/2014/main" id="{4AADE7B2-3A0B-F788-3B5A-434454FF64B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70808" y="5261757"/>
            <a:ext cx="459180" cy="439387"/>
          </a:xfrm>
          <a:prstGeom prst="rect">
            <a:avLst/>
          </a:prstGeom>
        </p:spPr>
      </p:pic>
      <p:pic>
        <p:nvPicPr>
          <p:cNvPr id="97" name="Graphic 96" descr="Deciduous tree with solid fill">
            <a:extLst>
              <a:ext uri="{FF2B5EF4-FFF2-40B4-BE49-F238E27FC236}">
                <a16:creationId xmlns:a16="http://schemas.microsoft.com/office/drawing/2014/main" id="{3D5952E6-5A76-7A57-CF27-AEC83D1F47F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179120" y="4915394"/>
            <a:ext cx="459180" cy="439387"/>
          </a:xfrm>
          <a:prstGeom prst="rect">
            <a:avLst/>
          </a:prstGeom>
        </p:spPr>
      </p:pic>
      <p:cxnSp>
        <p:nvCxnSpPr>
          <p:cNvPr id="16" name="Straight Arrow Connector 15">
            <a:extLst>
              <a:ext uri="{FF2B5EF4-FFF2-40B4-BE49-F238E27FC236}">
                <a16:creationId xmlns:a16="http://schemas.microsoft.com/office/drawing/2014/main" id="{FE822293-158A-71D0-AECD-17F1324A6458}"/>
              </a:ext>
            </a:extLst>
          </p:cNvPr>
          <p:cNvCxnSpPr>
            <a:cxnSpLocks/>
          </p:cNvCxnSpPr>
          <p:nvPr/>
        </p:nvCxnSpPr>
        <p:spPr>
          <a:xfrm>
            <a:off x="4352306" y="3737097"/>
            <a:ext cx="3259774" cy="1797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39" name="Group 38">
            <a:extLst>
              <a:ext uri="{FF2B5EF4-FFF2-40B4-BE49-F238E27FC236}">
                <a16:creationId xmlns:a16="http://schemas.microsoft.com/office/drawing/2014/main" id="{5FB651AE-8932-F6E7-30C9-2445684C39D9}"/>
              </a:ext>
            </a:extLst>
          </p:cNvPr>
          <p:cNvGrpSpPr/>
          <p:nvPr/>
        </p:nvGrpSpPr>
        <p:grpSpPr>
          <a:xfrm>
            <a:off x="7955641" y="1210294"/>
            <a:ext cx="2364343" cy="2954894"/>
            <a:chOff x="7955641" y="1210294"/>
            <a:chExt cx="2364343" cy="2954894"/>
          </a:xfrm>
        </p:grpSpPr>
        <p:pic>
          <p:nvPicPr>
            <p:cNvPr id="28" name="Graphic 27" descr="List with solid fill">
              <a:extLst>
                <a:ext uri="{FF2B5EF4-FFF2-40B4-BE49-F238E27FC236}">
                  <a16:creationId xmlns:a16="http://schemas.microsoft.com/office/drawing/2014/main" id="{ADEE2D73-8ACA-6AB0-4AE1-94ED28A52F7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57112" y="1210294"/>
              <a:ext cx="914400" cy="914400"/>
            </a:xfrm>
            <a:prstGeom prst="rect">
              <a:avLst/>
            </a:prstGeom>
          </p:spPr>
        </p:pic>
        <p:sp>
          <p:nvSpPr>
            <p:cNvPr id="30" name="TextBox 29">
              <a:extLst>
                <a:ext uri="{FF2B5EF4-FFF2-40B4-BE49-F238E27FC236}">
                  <a16:creationId xmlns:a16="http://schemas.microsoft.com/office/drawing/2014/main" id="{C86F4FEB-D0C7-ACF2-753E-A8F6792C2292}"/>
                </a:ext>
              </a:extLst>
            </p:cNvPr>
            <p:cNvSpPr txBox="1"/>
            <p:nvPr/>
          </p:nvSpPr>
          <p:spPr>
            <a:xfrm>
              <a:off x="8109930" y="2172711"/>
              <a:ext cx="2058389" cy="369332"/>
            </a:xfrm>
            <a:prstGeom prst="rect">
              <a:avLst/>
            </a:prstGeom>
            <a:solidFill>
              <a:schemeClr val="accent3"/>
            </a:solidFill>
            <a:ln>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solidFill>
                    <a:srgbClr val="FFFFFF"/>
                  </a:solidFill>
                  <a:latin typeface="Arial"/>
                  <a:cs typeface="Arial"/>
                </a:rPr>
                <a:t>Baseline</a:t>
              </a:r>
            </a:p>
          </p:txBody>
        </p:sp>
        <p:sp>
          <p:nvSpPr>
            <p:cNvPr id="36" name="TextBox 35">
              <a:extLst>
                <a:ext uri="{FF2B5EF4-FFF2-40B4-BE49-F238E27FC236}">
                  <a16:creationId xmlns:a16="http://schemas.microsoft.com/office/drawing/2014/main" id="{400D8ACF-D23D-6F0F-6CE7-3D707C69437B}"/>
                </a:ext>
              </a:extLst>
            </p:cNvPr>
            <p:cNvSpPr txBox="1"/>
            <p:nvPr/>
          </p:nvSpPr>
          <p:spPr>
            <a:xfrm>
              <a:off x="7955641" y="3426524"/>
              <a:ext cx="2364343" cy="738664"/>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cs typeface="Arial"/>
                </a:rPr>
                <a:t> Semi-Intact Forest</a:t>
              </a:r>
            </a:p>
            <a:p>
              <a:pPr algn="ctr"/>
              <a:r>
                <a:rPr lang="en-GB" sz="1200" b="1">
                  <a:latin typeface="Arial"/>
                  <a:cs typeface="Arial"/>
                </a:rPr>
                <a:t>Extent: </a:t>
              </a:r>
              <a:r>
                <a:rPr lang="en-GB" sz="1200">
                  <a:latin typeface="Arial"/>
                  <a:cs typeface="Arial"/>
                </a:rPr>
                <a:t>950 ha</a:t>
              </a:r>
            </a:p>
            <a:p>
              <a:pPr algn="ctr"/>
              <a:r>
                <a:rPr lang="en-GB" sz="1200" b="1">
                  <a:latin typeface="Arial"/>
                  <a:cs typeface="Arial"/>
                </a:rPr>
                <a:t>Condition: </a:t>
              </a:r>
              <a:r>
                <a:rPr lang="en-GB" sz="1200">
                  <a:latin typeface="Arial"/>
                  <a:cs typeface="Arial"/>
                </a:rPr>
                <a:t>0.8</a:t>
              </a:r>
            </a:p>
          </p:txBody>
        </p:sp>
      </p:grpSp>
      <p:sp>
        <p:nvSpPr>
          <p:cNvPr id="4" name="TextBox 3">
            <a:extLst>
              <a:ext uri="{FF2B5EF4-FFF2-40B4-BE49-F238E27FC236}">
                <a16:creationId xmlns:a16="http://schemas.microsoft.com/office/drawing/2014/main" id="{56E08F26-4BC1-3E3D-A153-A6588A669A5D}"/>
              </a:ext>
            </a:extLst>
          </p:cNvPr>
          <p:cNvSpPr txBox="1"/>
          <p:nvPr/>
        </p:nvSpPr>
        <p:spPr>
          <a:xfrm>
            <a:off x="1448794" y="5723697"/>
            <a:ext cx="2734649" cy="369332"/>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cs typeface="Arial"/>
              </a:rPr>
              <a:t>Atlantic mixed forest</a:t>
            </a:r>
            <a:endParaRPr lang="en-US">
              <a:latin typeface="Arial"/>
              <a:cs typeface="Arial"/>
            </a:endParaRPr>
          </a:p>
        </p:txBody>
      </p:sp>
    </p:spTree>
    <p:extLst>
      <p:ext uri="{BB962C8B-B14F-4D97-AF65-F5344CB8AC3E}">
        <p14:creationId xmlns:p14="http://schemas.microsoft.com/office/powerpoint/2010/main" val="14744044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EFEAF2-7EFA-AADC-C0B6-AA01D9562415}"/>
              </a:ext>
            </a:extLst>
          </p:cNvPr>
          <p:cNvSpPr>
            <a:spLocks noGrp="1"/>
          </p:cNvSpPr>
          <p:nvPr>
            <p:ph type="body" sz="quarter" idx="10"/>
          </p:nvPr>
        </p:nvSpPr>
        <p:spPr>
          <a:xfrm>
            <a:off x="2426302" y="424847"/>
            <a:ext cx="8437190" cy="625729"/>
          </a:xfrm>
        </p:spPr>
        <p:txBody>
          <a:bodyPr vert="horz" lIns="0" tIns="0" rIns="0" bIns="45720" rtlCol="0" anchor="t">
            <a:noAutofit/>
          </a:bodyPr>
          <a:lstStyle/>
          <a:p>
            <a:r>
              <a:rPr lang="en-GB">
                <a:solidFill>
                  <a:srgbClr val="00A19B"/>
                </a:solidFill>
              </a:rPr>
              <a:t>Compiling Extent and Condition</a:t>
            </a:r>
          </a:p>
        </p:txBody>
      </p:sp>
      <p:sp>
        <p:nvSpPr>
          <p:cNvPr id="6" name="Rectangle: Rounded Corners 5">
            <a:extLst>
              <a:ext uri="{FF2B5EF4-FFF2-40B4-BE49-F238E27FC236}">
                <a16:creationId xmlns:a16="http://schemas.microsoft.com/office/drawing/2014/main" id="{9982AF55-46F7-A7AA-B187-4E171EE5763E}"/>
              </a:ext>
            </a:extLst>
          </p:cNvPr>
          <p:cNvSpPr/>
          <p:nvPr/>
        </p:nvSpPr>
        <p:spPr>
          <a:xfrm>
            <a:off x="428707" y="1468488"/>
            <a:ext cx="4771571" cy="4898571"/>
          </a:xfrm>
          <a:prstGeom prst="roundRect">
            <a:avLst/>
          </a:prstGeom>
          <a:solidFill>
            <a:schemeClr val="accent6">
              <a:lumMod val="40000"/>
              <a:lumOff val="60000"/>
            </a:schemeClr>
          </a:solidFill>
          <a:ln>
            <a:solidFill>
              <a:schemeClr val="accent6">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8971CA4B-9A40-CB4A-94B8-320587B5D05C}"/>
              </a:ext>
            </a:extLst>
          </p:cNvPr>
          <p:cNvSpPr txBox="1"/>
          <p:nvPr/>
        </p:nvSpPr>
        <p:spPr>
          <a:xfrm>
            <a:off x="8500297" y="4840719"/>
            <a:ext cx="1514926" cy="261610"/>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100" b="1">
                <a:latin typeface="Arial"/>
                <a:cs typeface="Arial"/>
              </a:rPr>
              <a:t>Condition: </a:t>
            </a:r>
            <a:r>
              <a:rPr lang="en-GB" sz="1100">
                <a:latin typeface="Arial"/>
                <a:cs typeface="Arial"/>
              </a:rPr>
              <a:t>0</a:t>
            </a:r>
            <a:endParaRPr lang="en-US">
              <a:latin typeface="Arial"/>
              <a:cs typeface="Arial"/>
            </a:endParaRPr>
          </a:p>
        </p:txBody>
      </p:sp>
      <p:grpSp>
        <p:nvGrpSpPr>
          <p:cNvPr id="41" name="Group 40">
            <a:extLst>
              <a:ext uri="{FF2B5EF4-FFF2-40B4-BE49-F238E27FC236}">
                <a16:creationId xmlns:a16="http://schemas.microsoft.com/office/drawing/2014/main" id="{A76BD6E5-0F2A-C5BD-3FAE-FC1829A90060}"/>
              </a:ext>
            </a:extLst>
          </p:cNvPr>
          <p:cNvGrpSpPr/>
          <p:nvPr/>
        </p:nvGrpSpPr>
        <p:grpSpPr>
          <a:xfrm>
            <a:off x="680850" y="2724397"/>
            <a:ext cx="9342251" cy="1725880"/>
            <a:chOff x="581889" y="1487384"/>
            <a:chExt cx="9342251" cy="1725880"/>
          </a:xfrm>
        </p:grpSpPr>
        <p:sp>
          <p:nvSpPr>
            <p:cNvPr id="3" name="TextBox 2">
              <a:extLst>
                <a:ext uri="{FF2B5EF4-FFF2-40B4-BE49-F238E27FC236}">
                  <a16:creationId xmlns:a16="http://schemas.microsoft.com/office/drawing/2014/main" id="{F4A78F4B-EB18-23CF-9666-DB963FDD1830}"/>
                </a:ext>
              </a:extLst>
            </p:cNvPr>
            <p:cNvSpPr txBox="1"/>
            <p:nvPr/>
          </p:nvSpPr>
          <p:spPr>
            <a:xfrm>
              <a:off x="8400966" y="2407225"/>
              <a:ext cx="1523174" cy="276999"/>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b="1">
                  <a:latin typeface="Arial"/>
                  <a:cs typeface="Arial"/>
                </a:rPr>
                <a:t>Condition: </a:t>
              </a:r>
              <a:r>
                <a:rPr lang="en-GB" sz="1200">
                  <a:latin typeface="Arial"/>
                  <a:cs typeface="Arial"/>
                </a:rPr>
                <a:t>0.8</a:t>
              </a:r>
              <a:endParaRPr lang="en-US">
                <a:latin typeface="Arial"/>
                <a:cs typeface="Arial"/>
              </a:endParaRPr>
            </a:p>
          </p:txBody>
        </p:sp>
        <p:pic>
          <p:nvPicPr>
            <p:cNvPr id="7" name="Graphic 6" descr="Deciduous tree with solid fill">
              <a:extLst>
                <a:ext uri="{FF2B5EF4-FFF2-40B4-BE49-F238E27FC236}">
                  <a16:creationId xmlns:a16="http://schemas.microsoft.com/office/drawing/2014/main" id="{5BA22237-223F-5225-30D3-79D338F07AB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0747" y="1685306"/>
              <a:ext cx="459180" cy="439387"/>
            </a:xfrm>
            <a:prstGeom prst="rect">
              <a:avLst/>
            </a:prstGeom>
          </p:spPr>
        </p:pic>
        <p:pic>
          <p:nvPicPr>
            <p:cNvPr id="8" name="Graphic 7" descr="Deciduous tree with solid fill">
              <a:extLst>
                <a:ext uri="{FF2B5EF4-FFF2-40B4-BE49-F238E27FC236}">
                  <a16:creationId xmlns:a16="http://schemas.microsoft.com/office/drawing/2014/main" id="{20D40F93-9800-9BAD-A52A-34CE3D8F00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1889" y="2219695"/>
              <a:ext cx="459180" cy="439387"/>
            </a:xfrm>
            <a:prstGeom prst="rect">
              <a:avLst/>
            </a:prstGeom>
          </p:spPr>
        </p:pic>
        <p:pic>
          <p:nvPicPr>
            <p:cNvPr id="10" name="Graphic 9" descr="Deciduous tree with solid fill">
              <a:extLst>
                <a:ext uri="{FF2B5EF4-FFF2-40B4-BE49-F238E27FC236}">
                  <a16:creationId xmlns:a16="http://schemas.microsoft.com/office/drawing/2014/main" id="{5E80B66E-5A1C-41ED-7E31-CDC87743DD6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51707" y="1794163"/>
              <a:ext cx="459180" cy="439387"/>
            </a:xfrm>
            <a:prstGeom prst="rect">
              <a:avLst/>
            </a:prstGeom>
          </p:spPr>
        </p:pic>
        <p:pic>
          <p:nvPicPr>
            <p:cNvPr id="11" name="Graphic 10" descr="Deciduous tree with solid fill">
              <a:extLst>
                <a:ext uri="{FF2B5EF4-FFF2-40B4-BE49-F238E27FC236}">
                  <a16:creationId xmlns:a16="http://schemas.microsoft.com/office/drawing/2014/main" id="{FA245E74-6EC0-CF30-BBBA-F90FD39666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5967" y="1487384"/>
              <a:ext cx="459180" cy="439387"/>
            </a:xfrm>
            <a:prstGeom prst="rect">
              <a:avLst/>
            </a:prstGeom>
          </p:spPr>
        </p:pic>
        <p:pic>
          <p:nvPicPr>
            <p:cNvPr id="14" name="Graphic 13" descr="Deciduous tree with solid fill">
              <a:extLst>
                <a:ext uri="{FF2B5EF4-FFF2-40B4-BE49-F238E27FC236}">
                  <a16:creationId xmlns:a16="http://schemas.microsoft.com/office/drawing/2014/main" id="{99DE77FC-016C-DC6C-6200-A4A1746EFF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22019" y="2279071"/>
              <a:ext cx="459180" cy="439387"/>
            </a:xfrm>
            <a:prstGeom prst="rect">
              <a:avLst/>
            </a:prstGeom>
          </p:spPr>
        </p:pic>
        <p:pic>
          <p:nvPicPr>
            <p:cNvPr id="15" name="Graphic 14" descr="Deciduous tree with solid fill">
              <a:extLst>
                <a:ext uri="{FF2B5EF4-FFF2-40B4-BE49-F238E27FC236}">
                  <a16:creationId xmlns:a16="http://schemas.microsoft.com/office/drawing/2014/main" id="{D4B1818A-21CC-BB03-34B3-ABDE2ADE4B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7110" y="2190007"/>
              <a:ext cx="459180" cy="439387"/>
            </a:xfrm>
            <a:prstGeom prst="rect">
              <a:avLst/>
            </a:prstGeom>
          </p:spPr>
        </p:pic>
        <p:pic>
          <p:nvPicPr>
            <p:cNvPr id="21" name="Graphic 20" descr="Deciduous tree with solid fill">
              <a:extLst>
                <a:ext uri="{FF2B5EF4-FFF2-40B4-BE49-F238E27FC236}">
                  <a16:creationId xmlns:a16="http://schemas.microsoft.com/office/drawing/2014/main" id="{56E7A636-E469-6EF7-35D1-EFF99BEEC2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05344" y="2773877"/>
              <a:ext cx="459180" cy="439387"/>
            </a:xfrm>
            <a:prstGeom prst="rect">
              <a:avLst/>
            </a:prstGeom>
          </p:spPr>
        </p:pic>
        <p:pic>
          <p:nvPicPr>
            <p:cNvPr id="22" name="Graphic 21" descr="Deciduous tree with solid fill">
              <a:extLst>
                <a:ext uri="{FF2B5EF4-FFF2-40B4-BE49-F238E27FC236}">
                  <a16:creationId xmlns:a16="http://schemas.microsoft.com/office/drawing/2014/main" id="{129D9B55-8D24-F940-6120-60C850348B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1474" y="2773877"/>
              <a:ext cx="459180" cy="439387"/>
            </a:xfrm>
            <a:prstGeom prst="rect">
              <a:avLst/>
            </a:prstGeom>
          </p:spPr>
        </p:pic>
      </p:grpSp>
      <p:pic>
        <p:nvPicPr>
          <p:cNvPr id="34" name="Graphic 33" descr="Pig with solid fill">
            <a:extLst>
              <a:ext uri="{FF2B5EF4-FFF2-40B4-BE49-F238E27FC236}">
                <a16:creationId xmlns:a16="http://schemas.microsoft.com/office/drawing/2014/main" id="{9A49F663-E316-653D-6872-CA8A3D4C384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89729" y="4577443"/>
            <a:ext cx="542472" cy="542472"/>
          </a:xfrm>
          <a:prstGeom prst="rect">
            <a:avLst/>
          </a:prstGeom>
        </p:spPr>
      </p:pic>
      <p:pic>
        <p:nvPicPr>
          <p:cNvPr id="9" name="Graphic 8" descr="Pig with solid fill">
            <a:extLst>
              <a:ext uri="{FF2B5EF4-FFF2-40B4-BE49-F238E27FC236}">
                <a16:creationId xmlns:a16="http://schemas.microsoft.com/office/drawing/2014/main" id="{0378BD18-AEDC-AD32-4763-C172A4B4C5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624942" y="4541156"/>
            <a:ext cx="542472" cy="542472"/>
          </a:xfrm>
          <a:prstGeom prst="rect">
            <a:avLst/>
          </a:prstGeom>
        </p:spPr>
      </p:pic>
      <p:pic>
        <p:nvPicPr>
          <p:cNvPr id="12" name="Graphic 11" descr="Pig with solid fill">
            <a:extLst>
              <a:ext uri="{FF2B5EF4-FFF2-40B4-BE49-F238E27FC236}">
                <a16:creationId xmlns:a16="http://schemas.microsoft.com/office/drawing/2014/main" id="{B38ED4E5-F77B-0615-D891-F0C2240D953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70727" y="4922155"/>
            <a:ext cx="542472" cy="542472"/>
          </a:xfrm>
          <a:prstGeom prst="rect">
            <a:avLst/>
          </a:prstGeom>
        </p:spPr>
      </p:pic>
      <p:pic>
        <p:nvPicPr>
          <p:cNvPr id="13" name="Graphic 12" descr="Pig with solid fill">
            <a:extLst>
              <a:ext uri="{FF2B5EF4-FFF2-40B4-BE49-F238E27FC236}">
                <a16:creationId xmlns:a16="http://schemas.microsoft.com/office/drawing/2014/main" id="{A8002D46-A4A3-5C7E-37F7-241F43F643F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60156" y="4613727"/>
            <a:ext cx="542472" cy="542472"/>
          </a:xfrm>
          <a:prstGeom prst="rect">
            <a:avLst/>
          </a:prstGeom>
        </p:spPr>
      </p:pic>
      <p:pic>
        <p:nvPicPr>
          <p:cNvPr id="24" name="Graphic 23" descr="Pig with solid fill">
            <a:extLst>
              <a:ext uri="{FF2B5EF4-FFF2-40B4-BE49-F238E27FC236}">
                <a16:creationId xmlns:a16="http://schemas.microsoft.com/office/drawing/2014/main" id="{140C6329-9B62-70E4-C210-5DCECE278FA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69656" y="4922155"/>
            <a:ext cx="542472" cy="542472"/>
          </a:xfrm>
          <a:prstGeom prst="rect">
            <a:avLst/>
          </a:prstGeom>
        </p:spPr>
      </p:pic>
      <p:pic>
        <p:nvPicPr>
          <p:cNvPr id="25" name="Graphic 24" descr="Pig with solid fill">
            <a:extLst>
              <a:ext uri="{FF2B5EF4-FFF2-40B4-BE49-F238E27FC236}">
                <a16:creationId xmlns:a16="http://schemas.microsoft.com/office/drawing/2014/main" id="{99F60389-2B38-57BF-8943-C03B5668152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35513" y="4922156"/>
            <a:ext cx="542472" cy="542472"/>
          </a:xfrm>
          <a:prstGeom prst="rect">
            <a:avLst/>
          </a:prstGeom>
        </p:spPr>
      </p:pic>
      <p:pic>
        <p:nvPicPr>
          <p:cNvPr id="26" name="Graphic 25" descr="Pig with solid fill">
            <a:extLst>
              <a:ext uri="{FF2B5EF4-FFF2-40B4-BE49-F238E27FC236}">
                <a16:creationId xmlns:a16="http://schemas.microsoft.com/office/drawing/2014/main" id="{BC85C403-4922-C19F-1421-4C6499234C2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32299" y="5266870"/>
            <a:ext cx="542472" cy="542472"/>
          </a:xfrm>
          <a:prstGeom prst="rect">
            <a:avLst/>
          </a:prstGeom>
        </p:spPr>
      </p:pic>
      <p:pic>
        <p:nvPicPr>
          <p:cNvPr id="27" name="Graphic 26" descr="Pig with solid fill">
            <a:extLst>
              <a:ext uri="{FF2B5EF4-FFF2-40B4-BE49-F238E27FC236}">
                <a16:creationId xmlns:a16="http://schemas.microsoft.com/office/drawing/2014/main" id="{4B68FDCD-ADBE-5971-C906-F353EED74F6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69656" y="5348513"/>
            <a:ext cx="542472" cy="542472"/>
          </a:xfrm>
          <a:prstGeom prst="rect">
            <a:avLst/>
          </a:prstGeom>
        </p:spPr>
      </p:pic>
      <p:grpSp>
        <p:nvGrpSpPr>
          <p:cNvPr id="40" name="Group 39">
            <a:extLst>
              <a:ext uri="{FF2B5EF4-FFF2-40B4-BE49-F238E27FC236}">
                <a16:creationId xmlns:a16="http://schemas.microsoft.com/office/drawing/2014/main" id="{BE63B9D8-5792-97BF-1E90-0B0B326EBEBC}"/>
              </a:ext>
            </a:extLst>
          </p:cNvPr>
          <p:cNvGrpSpPr/>
          <p:nvPr/>
        </p:nvGrpSpPr>
        <p:grpSpPr>
          <a:xfrm>
            <a:off x="2933619" y="1901099"/>
            <a:ext cx="7077586" cy="1335207"/>
            <a:chOff x="3045726" y="2084694"/>
            <a:chExt cx="7077586" cy="1335207"/>
          </a:xfrm>
        </p:grpSpPr>
        <p:pic>
          <p:nvPicPr>
            <p:cNvPr id="32" name="Graphic 31" descr="Plant with solid fill">
              <a:extLst>
                <a:ext uri="{FF2B5EF4-FFF2-40B4-BE49-F238E27FC236}">
                  <a16:creationId xmlns:a16="http://schemas.microsoft.com/office/drawing/2014/main" id="{FBC85933-8531-8AB1-699C-CDF8A7DDE33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45726" y="2425889"/>
              <a:ext cx="504968" cy="493595"/>
            </a:xfrm>
            <a:prstGeom prst="rect">
              <a:avLst/>
            </a:prstGeom>
          </p:spPr>
        </p:pic>
        <p:pic>
          <p:nvPicPr>
            <p:cNvPr id="33" name="Graphic 32" descr="Plant with solid fill">
              <a:extLst>
                <a:ext uri="{FF2B5EF4-FFF2-40B4-BE49-F238E27FC236}">
                  <a16:creationId xmlns:a16="http://schemas.microsoft.com/office/drawing/2014/main" id="{C1CDC837-883C-2D5E-BD3E-380032EF0D4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364173" y="2084694"/>
              <a:ext cx="504968" cy="493595"/>
            </a:xfrm>
            <a:prstGeom prst="rect">
              <a:avLst/>
            </a:prstGeom>
          </p:spPr>
        </p:pic>
        <p:pic>
          <p:nvPicPr>
            <p:cNvPr id="35" name="Graphic 34" descr="Plant with solid fill">
              <a:extLst>
                <a:ext uri="{FF2B5EF4-FFF2-40B4-BE49-F238E27FC236}">
                  <a16:creationId xmlns:a16="http://schemas.microsoft.com/office/drawing/2014/main" id="{9AB55161-6267-B30D-ECFE-598C3E08BFA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500651" y="2789829"/>
              <a:ext cx="504968" cy="493595"/>
            </a:xfrm>
            <a:prstGeom prst="rect">
              <a:avLst/>
            </a:prstGeom>
          </p:spPr>
        </p:pic>
        <p:pic>
          <p:nvPicPr>
            <p:cNvPr id="36" name="Graphic 35" descr="Plant with solid fill">
              <a:extLst>
                <a:ext uri="{FF2B5EF4-FFF2-40B4-BE49-F238E27FC236}">
                  <a16:creationId xmlns:a16="http://schemas.microsoft.com/office/drawing/2014/main" id="{70411C7D-FAC0-209C-89AD-1D6E6E7B5FA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50860" y="2369023"/>
              <a:ext cx="504968" cy="493595"/>
            </a:xfrm>
            <a:prstGeom prst="rect">
              <a:avLst/>
            </a:prstGeom>
          </p:spPr>
        </p:pic>
        <p:pic>
          <p:nvPicPr>
            <p:cNvPr id="37" name="Graphic 36" descr="Plant with solid fill">
              <a:extLst>
                <a:ext uri="{FF2B5EF4-FFF2-40B4-BE49-F238E27FC236}">
                  <a16:creationId xmlns:a16="http://schemas.microsoft.com/office/drawing/2014/main" id="{FBE7A09E-BA03-6B8A-0FEE-CC75974B072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92054" y="2869440"/>
              <a:ext cx="504968" cy="493595"/>
            </a:xfrm>
            <a:prstGeom prst="rect">
              <a:avLst/>
            </a:prstGeom>
          </p:spPr>
        </p:pic>
        <p:pic>
          <p:nvPicPr>
            <p:cNvPr id="38" name="Graphic 37" descr="Plant with solid fill">
              <a:extLst>
                <a:ext uri="{FF2B5EF4-FFF2-40B4-BE49-F238E27FC236}">
                  <a16:creationId xmlns:a16="http://schemas.microsoft.com/office/drawing/2014/main" id="{E51045F4-E28F-D4C6-C1C7-B76A23CD301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45726" y="2926306"/>
              <a:ext cx="504968" cy="493595"/>
            </a:xfrm>
            <a:prstGeom prst="rect">
              <a:avLst/>
            </a:prstGeom>
          </p:spPr>
        </p:pic>
        <p:sp>
          <p:nvSpPr>
            <p:cNvPr id="39" name="TextBox 38">
              <a:extLst>
                <a:ext uri="{FF2B5EF4-FFF2-40B4-BE49-F238E27FC236}">
                  <a16:creationId xmlns:a16="http://schemas.microsoft.com/office/drawing/2014/main" id="{5587E84C-9389-C9A1-B968-8E013FA28A4F}"/>
                </a:ext>
              </a:extLst>
            </p:cNvPr>
            <p:cNvSpPr txBox="1"/>
            <p:nvPr/>
          </p:nvSpPr>
          <p:spPr>
            <a:xfrm>
              <a:off x="8615918" y="2691167"/>
              <a:ext cx="1507394" cy="276999"/>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b="1">
                  <a:latin typeface="Arial"/>
                  <a:cs typeface="Arial"/>
                </a:rPr>
                <a:t>Condition: </a:t>
              </a:r>
              <a:r>
                <a:rPr lang="en-GB" sz="1200">
                  <a:latin typeface="Arial"/>
                  <a:cs typeface="Arial"/>
                </a:rPr>
                <a:t>0.4</a:t>
              </a:r>
              <a:endParaRPr lang="en-US">
                <a:latin typeface="Arial"/>
                <a:cs typeface="Arial"/>
              </a:endParaRPr>
            </a:p>
          </p:txBody>
        </p:sp>
      </p:grpSp>
      <p:sp>
        <p:nvSpPr>
          <p:cNvPr id="29" name="TextBox 28">
            <a:extLst>
              <a:ext uri="{FF2B5EF4-FFF2-40B4-BE49-F238E27FC236}">
                <a16:creationId xmlns:a16="http://schemas.microsoft.com/office/drawing/2014/main" id="{0E343DEA-68C2-2C1E-BEF9-4DF5D64C98FB}"/>
              </a:ext>
            </a:extLst>
          </p:cNvPr>
          <p:cNvSpPr txBox="1"/>
          <p:nvPr/>
        </p:nvSpPr>
        <p:spPr>
          <a:xfrm>
            <a:off x="1485976" y="1461756"/>
            <a:ext cx="1399781" cy="646331"/>
          </a:xfrm>
          <a:prstGeom prst="rect">
            <a:avLst/>
          </a:prstGeom>
          <a:solidFill>
            <a:schemeClr val="bg1"/>
          </a:solidFill>
          <a:ln>
            <a:solidFill>
              <a:schemeClr val="accent3"/>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cs typeface="Arial"/>
              </a:rPr>
              <a:t>Year 2 - 2022</a:t>
            </a:r>
            <a:endParaRPr lang="en-US" sz="1400">
              <a:latin typeface="Arial"/>
              <a:cs typeface="Arial"/>
            </a:endParaRPr>
          </a:p>
        </p:txBody>
      </p:sp>
      <p:pic>
        <p:nvPicPr>
          <p:cNvPr id="31" name="Graphic 30" descr="List with solid fill">
            <a:extLst>
              <a:ext uri="{FF2B5EF4-FFF2-40B4-BE49-F238E27FC236}">
                <a16:creationId xmlns:a16="http://schemas.microsoft.com/office/drawing/2014/main" id="{23DF0F50-F886-8031-08BD-D4B522F478C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797789" y="1342597"/>
            <a:ext cx="914400" cy="914400"/>
          </a:xfrm>
          <a:prstGeom prst="rect">
            <a:avLst/>
          </a:prstGeom>
        </p:spPr>
      </p:pic>
      <p:sp>
        <p:nvSpPr>
          <p:cNvPr id="20" name="TextBox 19">
            <a:extLst>
              <a:ext uri="{FF2B5EF4-FFF2-40B4-BE49-F238E27FC236}">
                <a16:creationId xmlns:a16="http://schemas.microsoft.com/office/drawing/2014/main" id="{11668CB2-8163-5C73-75E0-9AA2AD6FCB3B}"/>
              </a:ext>
            </a:extLst>
          </p:cNvPr>
          <p:cNvSpPr txBox="1"/>
          <p:nvPr/>
        </p:nvSpPr>
        <p:spPr>
          <a:xfrm>
            <a:off x="2935689" y="3355711"/>
            <a:ext cx="1507394" cy="584775"/>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b="1">
                <a:latin typeface="Arial"/>
                <a:cs typeface="Arial"/>
              </a:rPr>
              <a:t>Agroforestry land use</a:t>
            </a:r>
            <a:endParaRPr lang="en-US" sz="1600" b="1">
              <a:latin typeface="Arial"/>
              <a:cs typeface="Arial"/>
            </a:endParaRPr>
          </a:p>
        </p:txBody>
      </p:sp>
      <p:sp>
        <p:nvSpPr>
          <p:cNvPr id="28" name="TextBox 27">
            <a:extLst>
              <a:ext uri="{FF2B5EF4-FFF2-40B4-BE49-F238E27FC236}">
                <a16:creationId xmlns:a16="http://schemas.microsoft.com/office/drawing/2014/main" id="{BCC086EA-C01A-A693-AA8B-3D805A9F2CF7}"/>
              </a:ext>
            </a:extLst>
          </p:cNvPr>
          <p:cNvSpPr txBox="1"/>
          <p:nvPr/>
        </p:nvSpPr>
        <p:spPr>
          <a:xfrm>
            <a:off x="682820" y="4614668"/>
            <a:ext cx="1363829" cy="1200329"/>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latin typeface="Arial"/>
                <a:cs typeface="Arial"/>
              </a:rPr>
              <a:t>Semi-intact primary Forest</a:t>
            </a:r>
            <a:endParaRPr lang="en-US" sz="2800">
              <a:latin typeface="Arial"/>
              <a:cs typeface="Arial"/>
            </a:endParaRPr>
          </a:p>
        </p:txBody>
      </p:sp>
      <p:sp>
        <p:nvSpPr>
          <p:cNvPr id="30" name="TextBox 29">
            <a:extLst>
              <a:ext uri="{FF2B5EF4-FFF2-40B4-BE49-F238E27FC236}">
                <a16:creationId xmlns:a16="http://schemas.microsoft.com/office/drawing/2014/main" id="{2CFB5301-5B3C-5C59-2920-D2B1EFC886FB}"/>
              </a:ext>
            </a:extLst>
          </p:cNvPr>
          <p:cNvSpPr txBox="1"/>
          <p:nvPr/>
        </p:nvSpPr>
        <p:spPr>
          <a:xfrm>
            <a:off x="3289081" y="5884668"/>
            <a:ext cx="1363829" cy="430887"/>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100" b="1">
                <a:latin typeface="Arial"/>
                <a:cs typeface="Arial"/>
              </a:rPr>
              <a:t>Intensive Pasture land use</a:t>
            </a:r>
            <a:endParaRPr lang="en-US" sz="1100">
              <a:latin typeface="Arial"/>
              <a:cs typeface="Arial"/>
            </a:endParaRPr>
          </a:p>
        </p:txBody>
      </p:sp>
      <p:grpSp>
        <p:nvGrpSpPr>
          <p:cNvPr id="46" name="Group 45">
            <a:extLst>
              <a:ext uri="{FF2B5EF4-FFF2-40B4-BE49-F238E27FC236}">
                <a16:creationId xmlns:a16="http://schemas.microsoft.com/office/drawing/2014/main" id="{56C50324-26C0-EFD1-9B3B-5DD6F95107EE}"/>
              </a:ext>
            </a:extLst>
          </p:cNvPr>
          <p:cNvGrpSpPr/>
          <p:nvPr/>
        </p:nvGrpSpPr>
        <p:grpSpPr>
          <a:xfrm rot="-5400000" flipV="1">
            <a:off x="1629120" y="3411783"/>
            <a:ext cx="1430575" cy="177355"/>
            <a:chOff x="4003468" y="2043050"/>
            <a:chExt cx="3606140" cy="253340"/>
          </a:xfrm>
        </p:grpSpPr>
        <p:cxnSp>
          <p:nvCxnSpPr>
            <p:cNvPr id="43" name="Straight Arrow Connector 42">
              <a:extLst>
                <a:ext uri="{FF2B5EF4-FFF2-40B4-BE49-F238E27FC236}">
                  <a16:creationId xmlns:a16="http://schemas.microsoft.com/office/drawing/2014/main" id="{619D120A-8CFA-7F45-E595-7681A780244F}"/>
                </a:ext>
              </a:extLst>
            </p:cNvPr>
            <p:cNvCxnSpPr/>
            <p:nvPr/>
          </p:nvCxnSpPr>
          <p:spPr>
            <a:xfrm flipV="1">
              <a:off x="4009035" y="2157475"/>
              <a:ext cx="3586347" cy="15833"/>
            </a:xfrm>
            <a:prstGeom prst="straightConnector1">
              <a:avLst/>
            </a:prstGeom>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0A31404F-2528-0C30-BD1E-DBFCEF86D3C9}"/>
                </a:ext>
              </a:extLst>
            </p:cNvPr>
            <p:cNvCxnSpPr>
              <a:cxnSpLocks/>
            </p:cNvCxnSpPr>
            <p:nvPr/>
          </p:nvCxnSpPr>
          <p:spPr>
            <a:xfrm>
              <a:off x="7605649" y="2058883"/>
              <a:ext cx="3959" cy="201881"/>
            </a:xfrm>
            <a:prstGeom prst="straightConnector1">
              <a:avLst/>
            </a:prstGeom>
          </p:spPr>
          <p:style>
            <a:lnRef idx="1">
              <a:schemeClr val="dk1"/>
            </a:lnRef>
            <a:fillRef idx="0">
              <a:schemeClr val="dk1"/>
            </a:fillRef>
            <a:effectRef idx="0">
              <a:schemeClr val="dk1"/>
            </a:effectRef>
            <a:fontRef idx="minor">
              <a:schemeClr val="tx1"/>
            </a:fontRef>
          </p:style>
        </p:cxnSp>
        <p:cxnSp>
          <p:nvCxnSpPr>
            <p:cNvPr id="45" name="Straight Arrow Connector 44">
              <a:extLst>
                <a:ext uri="{FF2B5EF4-FFF2-40B4-BE49-F238E27FC236}">
                  <a16:creationId xmlns:a16="http://schemas.microsoft.com/office/drawing/2014/main" id="{B7EFC725-206D-524F-EF65-14FE17086C50}"/>
                </a:ext>
              </a:extLst>
            </p:cNvPr>
            <p:cNvCxnSpPr>
              <a:cxnSpLocks/>
            </p:cNvCxnSpPr>
            <p:nvPr/>
          </p:nvCxnSpPr>
          <p:spPr>
            <a:xfrm flipV="1">
              <a:off x="4003468" y="2043050"/>
              <a:ext cx="3959" cy="253340"/>
            </a:xfrm>
            <a:prstGeom prst="straightConnector1">
              <a:avLst/>
            </a:prstGeom>
          </p:spPr>
          <p:style>
            <a:lnRef idx="1">
              <a:schemeClr val="dk1"/>
            </a:lnRef>
            <a:fillRef idx="0">
              <a:schemeClr val="dk1"/>
            </a:fillRef>
            <a:effectRef idx="0">
              <a:schemeClr val="dk1"/>
            </a:effectRef>
            <a:fontRef idx="minor">
              <a:schemeClr val="tx1"/>
            </a:fontRef>
          </p:style>
        </p:cxnSp>
      </p:grpSp>
      <p:grpSp>
        <p:nvGrpSpPr>
          <p:cNvPr id="49" name="Group 48">
            <a:extLst>
              <a:ext uri="{FF2B5EF4-FFF2-40B4-BE49-F238E27FC236}">
                <a16:creationId xmlns:a16="http://schemas.microsoft.com/office/drawing/2014/main" id="{52DE1CDB-0949-3B4E-6E84-3FD0E6E3F544}"/>
              </a:ext>
            </a:extLst>
          </p:cNvPr>
          <p:cNvGrpSpPr/>
          <p:nvPr/>
        </p:nvGrpSpPr>
        <p:grpSpPr>
          <a:xfrm rot="10800000" flipV="1">
            <a:off x="916841" y="2368177"/>
            <a:ext cx="977792" cy="177352"/>
            <a:chOff x="4003468" y="2043050"/>
            <a:chExt cx="3606140" cy="253340"/>
          </a:xfrm>
        </p:grpSpPr>
        <p:cxnSp>
          <p:nvCxnSpPr>
            <p:cNvPr id="50" name="Straight Arrow Connector 49">
              <a:extLst>
                <a:ext uri="{FF2B5EF4-FFF2-40B4-BE49-F238E27FC236}">
                  <a16:creationId xmlns:a16="http://schemas.microsoft.com/office/drawing/2014/main" id="{B0C24254-9C3F-7682-6711-0F9B8282BCBC}"/>
                </a:ext>
              </a:extLst>
            </p:cNvPr>
            <p:cNvCxnSpPr>
              <a:cxnSpLocks/>
            </p:cNvCxnSpPr>
            <p:nvPr/>
          </p:nvCxnSpPr>
          <p:spPr>
            <a:xfrm flipV="1">
              <a:off x="4009035" y="2157475"/>
              <a:ext cx="3586347" cy="15833"/>
            </a:xfrm>
            <a:prstGeom prst="straightConnector1">
              <a:avLst/>
            </a:prstGeom>
          </p:spPr>
          <p:style>
            <a:lnRef idx="1">
              <a:schemeClr val="dk1"/>
            </a:lnRef>
            <a:fillRef idx="0">
              <a:schemeClr val="dk1"/>
            </a:fillRef>
            <a:effectRef idx="0">
              <a:schemeClr val="dk1"/>
            </a:effectRef>
            <a:fontRef idx="minor">
              <a:schemeClr val="tx1"/>
            </a:fontRef>
          </p:style>
        </p:cxnSp>
        <p:cxnSp>
          <p:nvCxnSpPr>
            <p:cNvPr id="51" name="Straight Arrow Connector 50">
              <a:extLst>
                <a:ext uri="{FF2B5EF4-FFF2-40B4-BE49-F238E27FC236}">
                  <a16:creationId xmlns:a16="http://schemas.microsoft.com/office/drawing/2014/main" id="{D222F410-6CA3-1164-0FF1-FBA5A31C342D}"/>
                </a:ext>
              </a:extLst>
            </p:cNvPr>
            <p:cNvCxnSpPr>
              <a:cxnSpLocks/>
            </p:cNvCxnSpPr>
            <p:nvPr/>
          </p:nvCxnSpPr>
          <p:spPr>
            <a:xfrm>
              <a:off x="7605649" y="2058883"/>
              <a:ext cx="3959" cy="201881"/>
            </a:xfrm>
            <a:prstGeom prst="straightConnector1">
              <a:avLst/>
            </a:prstGeom>
          </p:spPr>
          <p:style>
            <a:lnRef idx="1">
              <a:schemeClr val="dk1"/>
            </a:lnRef>
            <a:fillRef idx="0">
              <a:schemeClr val="dk1"/>
            </a:fillRef>
            <a:effectRef idx="0">
              <a:schemeClr val="dk1"/>
            </a:effectRef>
            <a:fontRef idx="minor">
              <a:schemeClr val="tx1"/>
            </a:fontRef>
          </p:style>
        </p:cxnSp>
        <p:cxnSp>
          <p:nvCxnSpPr>
            <p:cNvPr id="52" name="Straight Arrow Connector 51">
              <a:extLst>
                <a:ext uri="{FF2B5EF4-FFF2-40B4-BE49-F238E27FC236}">
                  <a16:creationId xmlns:a16="http://schemas.microsoft.com/office/drawing/2014/main" id="{FB92FD52-66C1-1016-7219-A16A4066C02C}"/>
                </a:ext>
              </a:extLst>
            </p:cNvPr>
            <p:cNvCxnSpPr>
              <a:cxnSpLocks/>
            </p:cNvCxnSpPr>
            <p:nvPr/>
          </p:nvCxnSpPr>
          <p:spPr>
            <a:xfrm flipV="1">
              <a:off x="4003468" y="2043050"/>
              <a:ext cx="3959" cy="253340"/>
            </a:xfrm>
            <a:prstGeom prst="straightConnector1">
              <a:avLst/>
            </a:prstGeom>
          </p:spPr>
          <p:style>
            <a:lnRef idx="1">
              <a:schemeClr val="dk1"/>
            </a:lnRef>
            <a:fillRef idx="0">
              <a:schemeClr val="dk1"/>
            </a:fillRef>
            <a:effectRef idx="0">
              <a:schemeClr val="dk1"/>
            </a:effectRef>
            <a:fontRef idx="minor">
              <a:schemeClr val="tx1"/>
            </a:fontRef>
          </p:style>
        </p:cxnSp>
      </p:grpSp>
      <p:sp>
        <p:nvSpPr>
          <p:cNvPr id="54" name="TextBox 53">
            <a:extLst>
              <a:ext uri="{FF2B5EF4-FFF2-40B4-BE49-F238E27FC236}">
                <a16:creationId xmlns:a16="http://schemas.microsoft.com/office/drawing/2014/main" id="{A80E16D2-88EC-78E1-B87B-10E00327D6C3}"/>
              </a:ext>
            </a:extLst>
          </p:cNvPr>
          <p:cNvSpPr txBox="1"/>
          <p:nvPr/>
        </p:nvSpPr>
        <p:spPr>
          <a:xfrm>
            <a:off x="3290955" y="1496033"/>
            <a:ext cx="87085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t>2 km</a:t>
            </a:r>
            <a:endParaRPr lang="en-US" b="1"/>
          </a:p>
        </p:txBody>
      </p:sp>
      <p:sp>
        <p:nvSpPr>
          <p:cNvPr id="55" name="TextBox 54">
            <a:extLst>
              <a:ext uri="{FF2B5EF4-FFF2-40B4-BE49-F238E27FC236}">
                <a16:creationId xmlns:a16="http://schemas.microsoft.com/office/drawing/2014/main" id="{39EA6B8B-F9BB-C5AF-E416-7D123D934780}"/>
              </a:ext>
            </a:extLst>
          </p:cNvPr>
          <p:cNvSpPr txBox="1"/>
          <p:nvPr/>
        </p:nvSpPr>
        <p:spPr>
          <a:xfrm rot="5400000">
            <a:off x="4450521" y="2534120"/>
            <a:ext cx="87085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t>3 km</a:t>
            </a:r>
            <a:endParaRPr lang="en-US" b="1"/>
          </a:p>
        </p:txBody>
      </p:sp>
      <p:grpSp>
        <p:nvGrpSpPr>
          <p:cNvPr id="58" name="Group 57">
            <a:extLst>
              <a:ext uri="{FF2B5EF4-FFF2-40B4-BE49-F238E27FC236}">
                <a16:creationId xmlns:a16="http://schemas.microsoft.com/office/drawing/2014/main" id="{596EC996-B045-F1C0-6AA1-AB73C208F7BD}"/>
              </a:ext>
            </a:extLst>
          </p:cNvPr>
          <p:cNvGrpSpPr/>
          <p:nvPr/>
        </p:nvGrpSpPr>
        <p:grpSpPr>
          <a:xfrm rot="10800000" flipV="1">
            <a:off x="2981973" y="4278698"/>
            <a:ext cx="1949617" cy="155266"/>
            <a:chOff x="4003468" y="2043050"/>
            <a:chExt cx="3606140" cy="253340"/>
          </a:xfrm>
        </p:grpSpPr>
        <p:cxnSp>
          <p:nvCxnSpPr>
            <p:cNvPr id="59" name="Straight Arrow Connector 58">
              <a:extLst>
                <a:ext uri="{FF2B5EF4-FFF2-40B4-BE49-F238E27FC236}">
                  <a16:creationId xmlns:a16="http://schemas.microsoft.com/office/drawing/2014/main" id="{CA1413B5-ED1A-6921-2193-1E5148EFE7B2}"/>
                </a:ext>
              </a:extLst>
            </p:cNvPr>
            <p:cNvCxnSpPr>
              <a:cxnSpLocks/>
            </p:cNvCxnSpPr>
            <p:nvPr/>
          </p:nvCxnSpPr>
          <p:spPr>
            <a:xfrm flipV="1">
              <a:off x="4009035" y="2157475"/>
              <a:ext cx="3586347" cy="15833"/>
            </a:xfrm>
            <a:prstGeom prst="straightConnector1">
              <a:avLst/>
            </a:prstGeom>
          </p:spPr>
          <p:style>
            <a:lnRef idx="1">
              <a:schemeClr val="dk1"/>
            </a:lnRef>
            <a:fillRef idx="0">
              <a:schemeClr val="dk1"/>
            </a:fillRef>
            <a:effectRef idx="0">
              <a:schemeClr val="dk1"/>
            </a:effectRef>
            <a:fontRef idx="minor">
              <a:schemeClr val="tx1"/>
            </a:fontRef>
          </p:style>
        </p:cxnSp>
        <p:cxnSp>
          <p:nvCxnSpPr>
            <p:cNvPr id="60" name="Straight Arrow Connector 59">
              <a:extLst>
                <a:ext uri="{FF2B5EF4-FFF2-40B4-BE49-F238E27FC236}">
                  <a16:creationId xmlns:a16="http://schemas.microsoft.com/office/drawing/2014/main" id="{8415AD0C-9322-80B7-3A7F-7C77D47D0628}"/>
                </a:ext>
              </a:extLst>
            </p:cNvPr>
            <p:cNvCxnSpPr>
              <a:cxnSpLocks/>
            </p:cNvCxnSpPr>
            <p:nvPr/>
          </p:nvCxnSpPr>
          <p:spPr>
            <a:xfrm>
              <a:off x="7605649" y="2058883"/>
              <a:ext cx="3959" cy="201881"/>
            </a:xfrm>
            <a:prstGeom prst="straightConnector1">
              <a:avLst/>
            </a:prstGeom>
          </p:spPr>
          <p:style>
            <a:lnRef idx="1">
              <a:schemeClr val="dk1"/>
            </a:lnRef>
            <a:fillRef idx="0">
              <a:schemeClr val="dk1"/>
            </a:fillRef>
            <a:effectRef idx="0">
              <a:schemeClr val="dk1"/>
            </a:effectRef>
            <a:fontRef idx="minor">
              <a:schemeClr val="tx1"/>
            </a:fontRef>
          </p:style>
        </p:cxnSp>
        <p:cxnSp>
          <p:nvCxnSpPr>
            <p:cNvPr id="61" name="Straight Arrow Connector 60">
              <a:extLst>
                <a:ext uri="{FF2B5EF4-FFF2-40B4-BE49-F238E27FC236}">
                  <a16:creationId xmlns:a16="http://schemas.microsoft.com/office/drawing/2014/main" id="{D8A44D72-F2A5-7FC0-0F13-F42464006DF0}"/>
                </a:ext>
              </a:extLst>
            </p:cNvPr>
            <p:cNvCxnSpPr>
              <a:cxnSpLocks/>
            </p:cNvCxnSpPr>
            <p:nvPr/>
          </p:nvCxnSpPr>
          <p:spPr>
            <a:xfrm flipV="1">
              <a:off x="4003468" y="2043050"/>
              <a:ext cx="3959" cy="253340"/>
            </a:xfrm>
            <a:prstGeom prst="straightConnector1">
              <a:avLst/>
            </a:prstGeom>
          </p:spPr>
          <p:style>
            <a:lnRef idx="1">
              <a:schemeClr val="dk1"/>
            </a:lnRef>
            <a:fillRef idx="0">
              <a:schemeClr val="dk1"/>
            </a:fillRef>
            <a:effectRef idx="0">
              <a:schemeClr val="dk1"/>
            </a:effectRef>
            <a:fontRef idx="minor">
              <a:schemeClr val="tx1"/>
            </a:fontRef>
          </p:style>
        </p:cxnSp>
      </p:grpSp>
      <p:grpSp>
        <p:nvGrpSpPr>
          <p:cNvPr id="62" name="Group 61">
            <a:extLst>
              <a:ext uri="{FF2B5EF4-FFF2-40B4-BE49-F238E27FC236}">
                <a16:creationId xmlns:a16="http://schemas.microsoft.com/office/drawing/2014/main" id="{7AED4F34-0C09-D38F-8290-4C0BBBB0ABE9}"/>
              </a:ext>
            </a:extLst>
          </p:cNvPr>
          <p:cNvGrpSpPr/>
          <p:nvPr/>
        </p:nvGrpSpPr>
        <p:grpSpPr>
          <a:xfrm rot="10800000" flipV="1">
            <a:off x="3180756" y="1782872"/>
            <a:ext cx="977791" cy="177352"/>
            <a:chOff x="4003468" y="2043050"/>
            <a:chExt cx="3606140" cy="253340"/>
          </a:xfrm>
        </p:grpSpPr>
        <p:cxnSp>
          <p:nvCxnSpPr>
            <p:cNvPr id="63" name="Straight Arrow Connector 62">
              <a:extLst>
                <a:ext uri="{FF2B5EF4-FFF2-40B4-BE49-F238E27FC236}">
                  <a16:creationId xmlns:a16="http://schemas.microsoft.com/office/drawing/2014/main" id="{91F6B0A7-6828-0ECF-9704-DA17C9E56E2F}"/>
                </a:ext>
              </a:extLst>
            </p:cNvPr>
            <p:cNvCxnSpPr>
              <a:cxnSpLocks/>
            </p:cNvCxnSpPr>
            <p:nvPr/>
          </p:nvCxnSpPr>
          <p:spPr>
            <a:xfrm flipV="1">
              <a:off x="4009035" y="2157475"/>
              <a:ext cx="3586347" cy="15833"/>
            </a:xfrm>
            <a:prstGeom prst="straightConnector1">
              <a:avLst/>
            </a:prstGeom>
          </p:spPr>
          <p:style>
            <a:lnRef idx="1">
              <a:schemeClr val="dk1"/>
            </a:lnRef>
            <a:fillRef idx="0">
              <a:schemeClr val="dk1"/>
            </a:fillRef>
            <a:effectRef idx="0">
              <a:schemeClr val="dk1"/>
            </a:effectRef>
            <a:fontRef idx="minor">
              <a:schemeClr val="tx1"/>
            </a:fontRef>
          </p:style>
        </p:cxnSp>
        <p:cxnSp>
          <p:nvCxnSpPr>
            <p:cNvPr id="64" name="Straight Arrow Connector 63">
              <a:extLst>
                <a:ext uri="{FF2B5EF4-FFF2-40B4-BE49-F238E27FC236}">
                  <a16:creationId xmlns:a16="http://schemas.microsoft.com/office/drawing/2014/main" id="{152F91F4-01DC-B03C-0CC9-5B679F0ADD02}"/>
                </a:ext>
              </a:extLst>
            </p:cNvPr>
            <p:cNvCxnSpPr>
              <a:cxnSpLocks/>
            </p:cNvCxnSpPr>
            <p:nvPr/>
          </p:nvCxnSpPr>
          <p:spPr>
            <a:xfrm>
              <a:off x="7605649" y="2058883"/>
              <a:ext cx="3959" cy="201881"/>
            </a:xfrm>
            <a:prstGeom prst="straightConnector1">
              <a:avLst/>
            </a:prstGeom>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437A7991-FA0D-AC8C-3048-E98B47C65469}"/>
                </a:ext>
              </a:extLst>
            </p:cNvPr>
            <p:cNvCxnSpPr>
              <a:cxnSpLocks/>
            </p:cNvCxnSpPr>
            <p:nvPr/>
          </p:nvCxnSpPr>
          <p:spPr>
            <a:xfrm flipV="1">
              <a:off x="4003468" y="2043050"/>
              <a:ext cx="3959" cy="253340"/>
            </a:xfrm>
            <a:prstGeom prst="straightConnector1">
              <a:avLst/>
            </a:prstGeom>
          </p:spPr>
          <p:style>
            <a:lnRef idx="1">
              <a:schemeClr val="dk1"/>
            </a:lnRef>
            <a:fillRef idx="0">
              <a:schemeClr val="dk1"/>
            </a:fillRef>
            <a:effectRef idx="0">
              <a:schemeClr val="dk1"/>
            </a:effectRef>
            <a:fontRef idx="minor">
              <a:schemeClr val="tx1"/>
            </a:fontRef>
          </p:style>
        </p:cxnSp>
      </p:grpSp>
      <p:grpSp>
        <p:nvGrpSpPr>
          <p:cNvPr id="66" name="Group 65">
            <a:extLst>
              <a:ext uri="{FF2B5EF4-FFF2-40B4-BE49-F238E27FC236}">
                <a16:creationId xmlns:a16="http://schemas.microsoft.com/office/drawing/2014/main" id="{FBFAC72E-E19C-D7DF-1F0E-A219CADEF57F}"/>
              </a:ext>
            </a:extLst>
          </p:cNvPr>
          <p:cNvGrpSpPr/>
          <p:nvPr/>
        </p:nvGrpSpPr>
        <p:grpSpPr>
          <a:xfrm rot="-5400000" flipV="1">
            <a:off x="2081927" y="5300219"/>
            <a:ext cx="1430575" cy="177352"/>
            <a:chOff x="4003468" y="2043050"/>
            <a:chExt cx="3606140" cy="253340"/>
          </a:xfrm>
        </p:grpSpPr>
        <p:cxnSp>
          <p:nvCxnSpPr>
            <p:cNvPr id="67" name="Straight Arrow Connector 66">
              <a:extLst>
                <a:ext uri="{FF2B5EF4-FFF2-40B4-BE49-F238E27FC236}">
                  <a16:creationId xmlns:a16="http://schemas.microsoft.com/office/drawing/2014/main" id="{1C7FCB47-1BAF-235E-AFC2-5B31DB3A0B0F}"/>
                </a:ext>
              </a:extLst>
            </p:cNvPr>
            <p:cNvCxnSpPr>
              <a:cxnSpLocks/>
            </p:cNvCxnSpPr>
            <p:nvPr/>
          </p:nvCxnSpPr>
          <p:spPr>
            <a:xfrm flipV="1">
              <a:off x="4009035" y="2157475"/>
              <a:ext cx="3586347" cy="15833"/>
            </a:xfrm>
            <a:prstGeom prst="straightConnector1">
              <a:avLst/>
            </a:prstGeom>
          </p:spPr>
          <p:style>
            <a:lnRef idx="1">
              <a:schemeClr val="dk1"/>
            </a:lnRef>
            <a:fillRef idx="0">
              <a:schemeClr val="dk1"/>
            </a:fillRef>
            <a:effectRef idx="0">
              <a:schemeClr val="dk1"/>
            </a:effectRef>
            <a:fontRef idx="minor">
              <a:schemeClr val="tx1"/>
            </a:fontRef>
          </p:style>
        </p:cxnSp>
        <p:cxnSp>
          <p:nvCxnSpPr>
            <p:cNvPr id="68" name="Straight Arrow Connector 67">
              <a:extLst>
                <a:ext uri="{FF2B5EF4-FFF2-40B4-BE49-F238E27FC236}">
                  <a16:creationId xmlns:a16="http://schemas.microsoft.com/office/drawing/2014/main" id="{3B933B27-9587-A027-9331-F827E2B62BBB}"/>
                </a:ext>
              </a:extLst>
            </p:cNvPr>
            <p:cNvCxnSpPr>
              <a:cxnSpLocks/>
            </p:cNvCxnSpPr>
            <p:nvPr/>
          </p:nvCxnSpPr>
          <p:spPr>
            <a:xfrm>
              <a:off x="7605649" y="2058883"/>
              <a:ext cx="3959" cy="201881"/>
            </a:xfrm>
            <a:prstGeom prst="straightConnector1">
              <a:avLst/>
            </a:prstGeom>
          </p:spPr>
          <p:style>
            <a:lnRef idx="1">
              <a:schemeClr val="dk1"/>
            </a:lnRef>
            <a:fillRef idx="0">
              <a:schemeClr val="dk1"/>
            </a:fillRef>
            <a:effectRef idx="0">
              <a:schemeClr val="dk1"/>
            </a:effectRef>
            <a:fontRef idx="minor">
              <a:schemeClr val="tx1"/>
            </a:fontRef>
          </p:style>
        </p:cxnSp>
        <p:cxnSp>
          <p:nvCxnSpPr>
            <p:cNvPr id="69" name="Straight Arrow Connector 68">
              <a:extLst>
                <a:ext uri="{FF2B5EF4-FFF2-40B4-BE49-F238E27FC236}">
                  <a16:creationId xmlns:a16="http://schemas.microsoft.com/office/drawing/2014/main" id="{D693C547-8E77-7425-9A64-50F46F8B324F}"/>
                </a:ext>
              </a:extLst>
            </p:cNvPr>
            <p:cNvCxnSpPr>
              <a:cxnSpLocks/>
            </p:cNvCxnSpPr>
            <p:nvPr/>
          </p:nvCxnSpPr>
          <p:spPr>
            <a:xfrm flipV="1">
              <a:off x="4003468" y="2043050"/>
              <a:ext cx="3959" cy="253340"/>
            </a:xfrm>
            <a:prstGeom prst="straightConnector1">
              <a:avLst/>
            </a:prstGeom>
          </p:spPr>
          <p:style>
            <a:lnRef idx="1">
              <a:schemeClr val="dk1"/>
            </a:lnRef>
            <a:fillRef idx="0">
              <a:schemeClr val="dk1"/>
            </a:fillRef>
            <a:effectRef idx="0">
              <a:schemeClr val="dk1"/>
            </a:effectRef>
            <a:fontRef idx="minor">
              <a:schemeClr val="tx1"/>
            </a:fontRef>
          </p:style>
        </p:cxnSp>
      </p:grpSp>
      <p:sp>
        <p:nvSpPr>
          <p:cNvPr id="70" name="TextBox 69">
            <a:extLst>
              <a:ext uri="{FF2B5EF4-FFF2-40B4-BE49-F238E27FC236}">
                <a16:creationId xmlns:a16="http://schemas.microsoft.com/office/drawing/2014/main" id="{ABA0A3A6-FAB7-0849-3941-2D1E0B354175}"/>
              </a:ext>
            </a:extLst>
          </p:cNvPr>
          <p:cNvSpPr txBox="1"/>
          <p:nvPr/>
        </p:nvSpPr>
        <p:spPr>
          <a:xfrm>
            <a:off x="3555999" y="3925597"/>
            <a:ext cx="87085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t>2 km</a:t>
            </a:r>
            <a:endParaRPr lang="en-US" b="1"/>
          </a:p>
        </p:txBody>
      </p:sp>
      <p:sp>
        <p:nvSpPr>
          <p:cNvPr id="71" name="TextBox 70">
            <a:extLst>
              <a:ext uri="{FF2B5EF4-FFF2-40B4-BE49-F238E27FC236}">
                <a16:creationId xmlns:a16="http://schemas.microsoft.com/office/drawing/2014/main" id="{760FEAA5-6FBA-C107-7D72-61B1ED2CA1D8}"/>
              </a:ext>
            </a:extLst>
          </p:cNvPr>
          <p:cNvSpPr txBox="1"/>
          <p:nvPr/>
        </p:nvSpPr>
        <p:spPr>
          <a:xfrm rot="-5400000">
            <a:off x="2120347" y="5129336"/>
            <a:ext cx="87085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t>1 km</a:t>
            </a:r>
            <a:endParaRPr lang="en-US" b="1"/>
          </a:p>
        </p:txBody>
      </p:sp>
      <p:grpSp>
        <p:nvGrpSpPr>
          <p:cNvPr id="72" name="Group 71">
            <a:extLst>
              <a:ext uri="{FF2B5EF4-FFF2-40B4-BE49-F238E27FC236}">
                <a16:creationId xmlns:a16="http://schemas.microsoft.com/office/drawing/2014/main" id="{3FB83C8C-653C-9583-C999-3358297C95F1}"/>
              </a:ext>
            </a:extLst>
          </p:cNvPr>
          <p:cNvGrpSpPr/>
          <p:nvPr/>
        </p:nvGrpSpPr>
        <p:grpSpPr>
          <a:xfrm rot="-5400000" flipV="1">
            <a:off x="3904101" y="2528306"/>
            <a:ext cx="1430575" cy="177352"/>
            <a:chOff x="4003468" y="2043050"/>
            <a:chExt cx="3606140" cy="253340"/>
          </a:xfrm>
        </p:grpSpPr>
        <p:cxnSp>
          <p:nvCxnSpPr>
            <p:cNvPr id="73" name="Straight Arrow Connector 72">
              <a:extLst>
                <a:ext uri="{FF2B5EF4-FFF2-40B4-BE49-F238E27FC236}">
                  <a16:creationId xmlns:a16="http://schemas.microsoft.com/office/drawing/2014/main" id="{3D3B0FCF-ABA8-CC4A-07D7-33B31DCCBAB5}"/>
                </a:ext>
              </a:extLst>
            </p:cNvPr>
            <p:cNvCxnSpPr>
              <a:cxnSpLocks/>
            </p:cNvCxnSpPr>
            <p:nvPr/>
          </p:nvCxnSpPr>
          <p:spPr>
            <a:xfrm flipV="1">
              <a:off x="4009035" y="2157475"/>
              <a:ext cx="3586347" cy="15833"/>
            </a:xfrm>
            <a:prstGeom prst="straightConnector1">
              <a:avLst/>
            </a:prstGeom>
          </p:spPr>
          <p:style>
            <a:lnRef idx="1">
              <a:schemeClr val="dk1"/>
            </a:lnRef>
            <a:fillRef idx="0">
              <a:schemeClr val="dk1"/>
            </a:fillRef>
            <a:effectRef idx="0">
              <a:schemeClr val="dk1"/>
            </a:effectRef>
            <a:fontRef idx="minor">
              <a:schemeClr val="tx1"/>
            </a:fontRef>
          </p:style>
        </p:cxnSp>
        <p:cxnSp>
          <p:nvCxnSpPr>
            <p:cNvPr id="74" name="Straight Arrow Connector 73">
              <a:extLst>
                <a:ext uri="{FF2B5EF4-FFF2-40B4-BE49-F238E27FC236}">
                  <a16:creationId xmlns:a16="http://schemas.microsoft.com/office/drawing/2014/main" id="{C6DABC25-7C8B-E3F8-0239-2F026B4FB249}"/>
                </a:ext>
              </a:extLst>
            </p:cNvPr>
            <p:cNvCxnSpPr>
              <a:cxnSpLocks/>
            </p:cNvCxnSpPr>
            <p:nvPr/>
          </p:nvCxnSpPr>
          <p:spPr>
            <a:xfrm>
              <a:off x="7605649" y="2058883"/>
              <a:ext cx="3959" cy="201881"/>
            </a:xfrm>
            <a:prstGeom prst="straightConnector1">
              <a:avLst/>
            </a:prstGeom>
          </p:spPr>
          <p:style>
            <a:lnRef idx="1">
              <a:schemeClr val="dk1"/>
            </a:lnRef>
            <a:fillRef idx="0">
              <a:schemeClr val="dk1"/>
            </a:fillRef>
            <a:effectRef idx="0">
              <a:schemeClr val="dk1"/>
            </a:effectRef>
            <a:fontRef idx="minor">
              <a:schemeClr val="tx1"/>
            </a:fontRef>
          </p:style>
        </p:cxnSp>
        <p:cxnSp>
          <p:nvCxnSpPr>
            <p:cNvPr id="75" name="Straight Arrow Connector 74">
              <a:extLst>
                <a:ext uri="{FF2B5EF4-FFF2-40B4-BE49-F238E27FC236}">
                  <a16:creationId xmlns:a16="http://schemas.microsoft.com/office/drawing/2014/main" id="{CEEF6818-E365-587B-6A98-30DA711D90EC}"/>
                </a:ext>
              </a:extLst>
            </p:cNvPr>
            <p:cNvCxnSpPr>
              <a:cxnSpLocks/>
            </p:cNvCxnSpPr>
            <p:nvPr/>
          </p:nvCxnSpPr>
          <p:spPr>
            <a:xfrm flipV="1">
              <a:off x="4003468" y="2043050"/>
              <a:ext cx="3959" cy="253340"/>
            </a:xfrm>
            <a:prstGeom prst="straightConnector1">
              <a:avLst/>
            </a:prstGeom>
          </p:spPr>
          <p:style>
            <a:lnRef idx="1">
              <a:schemeClr val="dk1"/>
            </a:lnRef>
            <a:fillRef idx="0">
              <a:schemeClr val="dk1"/>
            </a:fillRef>
            <a:effectRef idx="0">
              <a:schemeClr val="dk1"/>
            </a:effectRef>
            <a:fontRef idx="minor">
              <a:schemeClr val="tx1"/>
            </a:fontRef>
          </p:style>
        </p:cxnSp>
      </p:grpSp>
      <p:sp>
        <p:nvSpPr>
          <p:cNvPr id="76" name="TextBox 75">
            <a:extLst>
              <a:ext uri="{FF2B5EF4-FFF2-40B4-BE49-F238E27FC236}">
                <a16:creationId xmlns:a16="http://schemas.microsoft.com/office/drawing/2014/main" id="{BDDDED6B-2752-3D30-EFEC-11304D164D12}"/>
              </a:ext>
            </a:extLst>
          </p:cNvPr>
          <p:cNvSpPr txBox="1"/>
          <p:nvPr/>
        </p:nvSpPr>
        <p:spPr>
          <a:xfrm rot="-5400000">
            <a:off x="2120347" y="3296118"/>
            <a:ext cx="87085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t>1 km</a:t>
            </a:r>
            <a:endParaRPr lang="en-US" b="1"/>
          </a:p>
        </p:txBody>
      </p:sp>
      <p:sp>
        <p:nvSpPr>
          <p:cNvPr id="77" name="TextBox 76">
            <a:extLst>
              <a:ext uri="{FF2B5EF4-FFF2-40B4-BE49-F238E27FC236}">
                <a16:creationId xmlns:a16="http://schemas.microsoft.com/office/drawing/2014/main" id="{A88E12FD-1DC9-E962-8DA5-904196D2C33D}"/>
              </a:ext>
            </a:extLst>
          </p:cNvPr>
          <p:cNvSpPr txBox="1"/>
          <p:nvPr/>
        </p:nvSpPr>
        <p:spPr>
          <a:xfrm>
            <a:off x="914675" y="2105355"/>
            <a:ext cx="113755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t>1.5 km</a:t>
            </a:r>
            <a:endParaRPr lang="en-US" b="1"/>
          </a:p>
        </p:txBody>
      </p:sp>
      <p:sp>
        <p:nvSpPr>
          <p:cNvPr id="4" name="TextBox 3">
            <a:extLst>
              <a:ext uri="{FF2B5EF4-FFF2-40B4-BE49-F238E27FC236}">
                <a16:creationId xmlns:a16="http://schemas.microsoft.com/office/drawing/2014/main" id="{F336E58C-3097-DEA2-FDB9-37BA54B00771}"/>
              </a:ext>
            </a:extLst>
          </p:cNvPr>
          <p:cNvSpPr txBox="1"/>
          <p:nvPr/>
        </p:nvSpPr>
        <p:spPr>
          <a:xfrm>
            <a:off x="5634705" y="2711008"/>
            <a:ext cx="2239107" cy="2862322"/>
          </a:xfrm>
          <a:prstGeom prst="rect">
            <a:avLst/>
          </a:prstGeom>
          <a:noFill/>
          <a:ln>
            <a:solidFill>
              <a:schemeClr val="accent6">
                <a:lumMod val="60000"/>
                <a:lumOff val="40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cs typeface="Arial"/>
              </a:rPr>
              <a:t>What is the</a:t>
            </a:r>
            <a:r>
              <a:rPr lang="en-GB" b="1">
                <a:latin typeface="Arial"/>
                <a:cs typeface="Arial"/>
              </a:rPr>
              <a:t> extent </a:t>
            </a:r>
            <a:r>
              <a:rPr lang="en-GB">
                <a:latin typeface="Arial"/>
                <a:cs typeface="Arial"/>
              </a:rPr>
              <a:t>of each land use type in the example?</a:t>
            </a:r>
            <a:r>
              <a:rPr lang="en-GB" b="1">
                <a:latin typeface="Arial"/>
                <a:cs typeface="Arial"/>
              </a:rPr>
              <a:t> </a:t>
            </a:r>
            <a:r>
              <a:rPr lang="en-GB">
                <a:latin typeface="Arial"/>
                <a:cs typeface="Arial"/>
              </a:rPr>
              <a:t>And can you match each land use with its likely relevant</a:t>
            </a:r>
            <a:r>
              <a:rPr lang="en-GB" b="1">
                <a:latin typeface="Arial"/>
                <a:cs typeface="Arial"/>
              </a:rPr>
              <a:t> condition score (compared to pristine forest)?</a:t>
            </a:r>
          </a:p>
        </p:txBody>
      </p:sp>
    </p:spTree>
    <p:extLst>
      <p:ext uri="{BB962C8B-B14F-4D97-AF65-F5344CB8AC3E}">
        <p14:creationId xmlns:p14="http://schemas.microsoft.com/office/powerpoint/2010/main" val="9506808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EFEAF2-7EFA-AADC-C0B6-AA01D9562415}"/>
              </a:ext>
            </a:extLst>
          </p:cNvPr>
          <p:cNvSpPr>
            <a:spLocks noGrp="1"/>
          </p:cNvSpPr>
          <p:nvPr>
            <p:ph type="body" sz="quarter" idx="10"/>
          </p:nvPr>
        </p:nvSpPr>
        <p:spPr>
          <a:xfrm>
            <a:off x="2426302" y="424847"/>
            <a:ext cx="8437190" cy="625729"/>
          </a:xfrm>
        </p:spPr>
        <p:txBody>
          <a:bodyPr vert="horz" lIns="0" tIns="0" rIns="0" bIns="45720" rtlCol="0" anchor="t">
            <a:noAutofit/>
          </a:bodyPr>
          <a:lstStyle/>
          <a:p>
            <a:r>
              <a:rPr lang="en-GB">
                <a:solidFill>
                  <a:srgbClr val="00A19B"/>
                </a:solidFill>
              </a:rPr>
              <a:t>Asset Inventory of Site B</a:t>
            </a:r>
            <a:endParaRPr lang="en-US">
              <a:solidFill>
                <a:srgbClr val="00A19B"/>
              </a:solidFill>
            </a:endParaRPr>
          </a:p>
        </p:txBody>
      </p:sp>
      <p:pic>
        <p:nvPicPr>
          <p:cNvPr id="17" name="Graphic 16" descr="List with solid fill">
            <a:extLst>
              <a:ext uri="{FF2B5EF4-FFF2-40B4-BE49-F238E27FC236}">
                <a16:creationId xmlns:a16="http://schemas.microsoft.com/office/drawing/2014/main" id="{98C6FD99-CD8D-D2D0-DDDF-69D2D001056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22496" y="1051094"/>
            <a:ext cx="914400" cy="914400"/>
          </a:xfrm>
          <a:prstGeom prst="rect">
            <a:avLst/>
          </a:prstGeom>
        </p:spPr>
      </p:pic>
      <p:sp>
        <p:nvSpPr>
          <p:cNvPr id="20" name="TextBox 19">
            <a:extLst>
              <a:ext uri="{FF2B5EF4-FFF2-40B4-BE49-F238E27FC236}">
                <a16:creationId xmlns:a16="http://schemas.microsoft.com/office/drawing/2014/main" id="{6CC85751-4371-9DCB-37AB-0166344FDCFE}"/>
              </a:ext>
            </a:extLst>
          </p:cNvPr>
          <p:cNvSpPr txBox="1"/>
          <p:nvPr/>
        </p:nvSpPr>
        <p:spPr>
          <a:xfrm>
            <a:off x="4745626" y="2039102"/>
            <a:ext cx="2058389" cy="646331"/>
          </a:xfrm>
          <a:prstGeom prst="rect">
            <a:avLst/>
          </a:prstGeom>
          <a:solidFill>
            <a:schemeClr val="accent3"/>
          </a:solidFill>
          <a:ln>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solidFill>
                  <a:srgbClr val="FFFFFF"/>
                </a:solidFill>
                <a:latin typeface="Arial"/>
                <a:cs typeface="Arial"/>
              </a:rPr>
              <a:t>Asset Inventory - 2022</a:t>
            </a:r>
          </a:p>
        </p:txBody>
      </p:sp>
      <p:graphicFrame>
        <p:nvGraphicFramePr>
          <p:cNvPr id="62" name="Table 61">
            <a:extLst>
              <a:ext uri="{FF2B5EF4-FFF2-40B4-BE49-F238E27FC236}">
                <a16:creationId xmlns:a16="http://schemas.microsoft.com/office/drawing/2014/main" id="{C6D3A43D-2892-4A5F-EE4C-B2D0CA32F9F2}"/>
              </a:ext>
            </a:extLst>
          </p:cNvPr>
          <p:cNvGraphicFramePr>
            <a:graphicFrameLocks noGrp="1"/>
          </p:cNvGraphicFramePr>
          <p:nvPr>
            <p:extLst>
              <p:ext uri="{D42A27DB-BD31-4B8C-83A1-F6EECF244321}">
                <p14:modId xmlns:p14="http://schemas.microsoft.com/office/powerpoint/2010/main" val="3016513333"/>
              </p:ext>
            </p:extLst>
          </p:nvPr>
        </p:nvGraphicFramePr>
        <p:xfrm>
          <a:off x="899791" y="2792070"/>
          <a:ext cx="9756882" cy="2985987"/>
        </p:xfrm>
        <a:graphic>
          <a:graphicData uri="http://schemas.openxmlformats.org/drawingml/2006/table">
            <a:tbl>
              <a:tblPr firstRow="1" bandRow="1">
                <a:tableStyleId>{F5AB1C69-6EDB-4FF4-983F-18BD219EF322}</a:tableStyleId>
              </a:tblPr>
              <a:tblGrid>
                <a:gridCol w="2576569">
                  <a:extLst>
                    <a:ext uri="{9D8B030D-6E8A-4147-A177-3AD203B41FA5}">
                      <a16:colId xmlns:a16="http://schemas.microsoft.com/office/drawing/2014/main" val="4171834347"/>
                    </a:ext>
                  </a:extLst>
                </a:gridCol>
                <a:gridCol w="1179870">
                  <a:extLst>
                    <a:ext uri="{9D8B030D-6E8A-4147-A177-3AD203B41FA5}">
                      <a16:colId xmlns:a16="http://schemas.microsoft.com/office/drawing/2014/main" val="2144708182"/>
                    </a:ext>
                  </a:extLst>
                </a:gridCol>
                <a:gridCol w="2876687">
                  <a:extLst>
                    <a:ext uri="{9D8B030D-6E8A-4147-A177-3AD203B41FA5}">
                      <a16:colId xmlns:a16="http://schemas.microsoft.com/office/drawing/2014/main" val="3289114023"/>
                    </a:ext>
                  </a:extLst>
                </a:gridCol>
                <a:gridCol w="1868435">
                  <a:extLst>
                    <a:ext uri="{9D8B030D-6E8A-4147-A177-3AD203B41FA5}">
                      <a16:colId xmlns:a16="http://schemas.microsoft.com/office/drawing/2014/main" val="1631246422"/>
                    </a:ext>
                  </a:extLst>
                </a:gridCol>
                <a:gridCol w="1255321">
                  <a:extLst>
                    <a:ext uri="{9D8B030D-6E8A-4147-A177-3AD203B41FA5}">
                      <a16:colId xmlns:a16="http://schemas.microsoft.com/office/drawing/2014/main" val="2614658"/>
                    </a:ext>
                  </a:extLst>
                </a:gridCol>
              </a:tblGrid>
              <a:tr h="564926">
                <a:tc>
                  <a:txBody>
                    <a:bodyPr/>
                    <a:lstStyle/>
                    <a:p>
                      <a:pPr algn="ctr"/>
                      <a:r>
                        <a:rPr lang="en-GB" sz="1100">
                          <a:latin typeface="Arial"/>
                        </a:rPr>
                        <a:t>Ecosystem Type</a:t>
                      </a:r>
                    </a:p>
                  </a:txBody>
                  <a:tcPr/>
                </a:tc>
                <a:tc>
                  <a:txBody>
                    <a:bodyPr/>
                    <a:lstStyle/>
                    <a:p>
                      <a:pPr lvl="0" algn="ctr">
                        <a:buNone/>
                      </a:pPr>
                      <a:r>
                        <a:rPr lang="en-GB" sz="1100">
                          <a:latin typeface="Arial"/>
                        </a:rPr>
                        <a:t>Condition</a:t>
                      </a:r>
                    </a:p>
                    <a:p>
                      <a:pPr lvl="0" algn="ctr">
                        <a:buNone/>
                      </a:pPr>
                      <a:r>
                        <a:rPr lang="en-GB" sz="1100">
                          <a:latin typeface="Arial"/>
                        </a:rPr>
                        <a:t>Score</a:t>
                      </a:r>
                    </a:p>
                  </a:txBody>
                  <a:tcPr/>
                </a:tc>
                <a:tc>
                  <a:txBody>
                    <a:bodyPr/>
                    <a:lstStyle/>
                    <a:p>
                      <a:pPr lvl="0" algn="ctr">
                        <a:buNone/>
                      </a:pPr>
                      <a:r>
                        <a:rPr lang="en-GB" sz="1100">
                          <a:latin typeface="Arial"/>
                        </a:rPr>
                        <a:t>Land use</a:t>
                      </a:r>
                    </a:p>
                  </a:txBody>
                  <a:tcPr/>
                </a:tc>
                <a:tc>
                  <a:txBody>
                    <a:bodyPr/>
                    <a:lstStyle/>
                    <a:p>
                      <a:pPr lvl="0" algn="ctr">
                        <a:buNone/>
                      </a:pPr>
                      <a:r>
                        <a:rPr lang="en-GB" sz="1100">
                          <a:latin typeface="Arial"/>
                        </a:rPr>
                        <a:t>Extent (ha)</a:t>
                      </a:r>
                    </a:p>
                  </a:txBody>
                  <a:tcPr/>
                </a:tc>
                <a:tc>
                  <a:txBody>
                    <a:bodyPr/>
                    <a:lstStyle/>
                    <a:p>
                      <a:pPr lvl="0" algn="ctr">
                        <a:buNone/>
                      </a:pPr>
                      <a:r>
                        <a:rPr lang="en-GB" sz="1100">
                          <a:latin typeface="Arial"/>
                        </a:rPr>
                        <a:t>Condition-adjusted area</a:t>
                      </a:r>
                    </a:p>
                  </a:txBody>
                  <a:tcPr/>
                </a:tc>
                <a:extLst>
                  <a:ext uri="{0D108BD9-81ED-4DB2-BD59-A6C34878D82A}">
                    <a16:rowId xmlns:a16="http://schemas.microsoft.com/office/drawing/2014/main" val="3272232786"/>
                  </a:ext>
                </a:extLst>
              </a:tr>
              <a:tr h="592261">
                <a:tc>
                  <a:txBody>
                    <a:bodyPr/>
                    <a:lstStyle/>
                    <a:p>
                      <a:pPr lvl="0">
                        <a:buNone/>
                      </a:pPr>
                      <a:r>
                        <a:rPr lang="en-GB">
                          <a:latin typeface="Arial"/>
                        </a:rPr>
                        <a:t>Atlantic mixed forest</a:t>
                      </a:r>
                    </a:p>
                  </a:txBody>
                  <a:tcPr/>
                </a:tc>
                <a:tc>
                  <a:txBody>
                    <a:bodyPr/>
                    <a:lstStyle/>
                    <a:p>
                      <a:pPr lvl="0">
                        <a:buNone/>
                      </a:pPr>
                      <a:endParaRPr lang="en-GB">
                        <a:latin typeface="Arial"/>
                      </a:endParaRPr>
                    </a:p>
                  </a:txBody>
                  <a:tcPr/>
                </a:tc>
                <a:tc>
                  <a:txBody>
                    <a:bodyPr/>
                    <a:lstStyle/>
                    <a:p>
                      <a:pPr lvl="0">
                        <a:buNone/>
                      </a:pPr>
                      <a:r>
                        <a:rPr lang="en-GB">
                          <a:latin typeface="Arial"/>
                        </a:rPr>
                        <a:t>Primary forest (unlogged, but loss of species such as large predators) </a:t>
                      </a:r>
                    </a:p>
                  </a:txBody>
                  <a:tcPr/>
                </a:tc>
                <a:tc>
                  <a:txBody>
                    <a:bodyPr/>
                    <a:lstStyle/>
                    <a:p>
                      <a:endParaRPr lang="en-GB">
                        <a:latin typeface="Arial"/>
                      </a:endParaRPr>
                    </a:p>
                  </a:txBody>
                  <a:tcPr/>
                </a:tc>
                <a:tc>
                  <a:txBody>
                    <a:bodyPr/>
                    <a:lstStyle/>
                    <a:p>
                      <a:pPr lvl="0">
                        <a:buNone/>
                      </a:pPr>
                      <a:endParaRPr lang="en-GB">
                        <a:latin typeface="Arial"/>
                      </a:endParaRPr>
                    </a:p>
                  </a:txBody>
                  <a:tcPr/>
                </a:tc>
                <a:extLst>
                  <a:ext uri="{0D108BD9-81ED-4DB2-BD59-A6C34878D82A}">
                    <a16:rowId xmlns:a16="http://schemas.microsoft.com/office/drawing/2014/main" val="3599573509"/>
                  </a:ext>
                </a:extLst>
              </a:tr>
              <a:tr h="592261">
                <a:tc>
                  <a:txBody>
                    <a:bodyPr/>
                    <a:lstStyle/>
                    <a:p>
                      <a:pPr lvl="0">
                        <a:buNone/>
                      </a:pPr>
                      <a:r>
                        <a:rPr lang="en-GB">
                          <a:latin typeface="Arial"/>
                        </a:rPr>
                        <a:t>Atlantic mixed forest</a:t>
                      </a:r>
                    </a:p>
                  </a:txBody>
                  <a:tcPr/>
                </a:tc>
                <a:tc>
                  <a:txBody>
                    <a:bodyPr/>
                    <a:lstStyle/>
                    <a:p>
                      <a:pPr lvl="0">
                        <a:buNone/>
                      </a:pPr>
                      <a:endParaRPr lang="en-GB">
                        <a:latin typeface="Arial"/>
                      </a:endParaRPr>
                    </a:p>
                  </a:txBody>
                  <a:tcPr/>
                </a:tc>
                <a:tc>
                  <a:txBody>
                    <a:bodyPr/>
                    <a:lstStyle/>
                    <a:p>
                      <a:pPr lvl="0">
                        <a:buNone/>
                      </a:pPr>
                      <a:r>
                        <a:rPr lang="en-GB">
                          <a:latin typeface="Arial"/>
                        </a:rPr>
                        <a:t>Agro-forestry (monocultures of native species)</a:t>
                      </a:r>
                    </a:p>
                  </a:txBody>
                  <a:tcPr/>
                </a:tc>
                <a:tc>
                  <a:txBody>
                    <a:bodyPr/>
                    <a:lstStyle/>
                    <a:p>
                      <a:pPr lvl="0">
                        <a:buNone/>
                      </a:pPr>
                      <a:endParaRPr lang="en-GB">
                        <a:latin typeface="Arial"/>
                      </a:endParaRPr>
                    </a:p>
                  </a:txBody>
                  <a:tcPr/>
                </a:tc>
                <a:tc>
                  <a:txBody>
                    <a:bodyPr/>
                    <a:lstStyle/>
                    <a:p>
                      <a:pPr lvl="0">
                        <a:buNone/>
                      </a:pPr>
                      <a:endParaRPr lang="en-GB">
                        <a:latin typeface="Arial"/>
                      </a:endParaRPr>
                    </a:p>
                  </a:txBody>
                  <a:tcPr/>
                </a:tc>
                <a:extLst>
                  <a:ext uri="{0D108BD9-81ED-4DB2-BD59-A6C34878D82A}">
                    <a16:rowId xmlns:a16="http://schemas.microsoft.com/office/drawing/2014/main" val="1868306532"/>
                  </a:ext>
                </a:extLst>
              </a:tr>
              <a:tr h="592261">
                <a:tc>
                  <a:txBody>
                    <a:bodyPr/>
                    <a:lstStyle/>
                    <a:p>
                      <a:pPr lvl="0">
                        <a:buNone/>
                      </a:pPr>
                      <a:r>
                        <a:rPr lang="en-GB">
                          <a:latin typeface="Arial"/>
                        </a:rPr>
                        <a:t>Atlantic mixed forest</a:t>
                      </a:r>
                    </a:p>
                  </a:txBody>
                  <a:tcPr/>
                </a:tc>
                <a:tc>
                  <a:txBody>
                    <a:bodyPr/>
                    <a:lstStyle/>
                    <a:p>
                      <a:pPr lvl="0">
                        <a:buNone/>
                      </a:pPr>
                      <a:endParaRPr lang="en-GB">
                        <a:latin typeface="Arial"/>
                      </a:endParaRPr>
                    </a:p>
                  </a:txBody>
                  <a:tcPr/>
                </a:tc>
                <a:tc>
                  <a:txBody>
                    <a:bodyPr/>
                    <a:lstStyle/>
                    <a:p>
                      <a:pPr lvl="0">
                        <a:buNone/>
                      </a:pPr>
                      <a:r>
                        <a:rPr lang="en-GB">
                          <a:latin typeface="Arial"/>
                        </a:rPr>
                        <a:t>Intensive pasture</a:t>
                      </a:r>
                    </a:p>
                  </a:txBody>
                  <a:tcPr/>
                </a:tc>
                <a:tc>
                  <a:txBody>
                    <a:bodyPr/>
                    <a:lstStyle/>
                    <a:p>
                      <a:pPr lvl="0">
                        <a:buNone/>
                      </a:pPr>
                      <a:endParaRPr lang="en-GB">
                        <a:latin typeface="Arial"/>
                      </a:endParaRPr>
                    </a:p>
                  </a:txBody>
                  <a:tcPr/>
                </a:tc>
                <a:tc>
                  <a:txBody>
                    <a:bodyPr/>
                    <a:lstStyle/>
                    <a:p>
                      <a:pPr lvl="0">
                        <a:buNone/>
                      </a:pPr>
                      <a:endParaRPr lang="en-GB">
                        <a:latin typeface="Arial"/>
                      </a:endParaRPr>
                    </a:p>
                  </a:txBody>
                  <a:tcPr/>
                </a:tc>
                <a:extLst>
                  <a:ext uri="{0D108BD9-81ED-4DB2-BD59-A6C34878D82A}">
                    <a16:rowId xmlns:a16="http://schemas.microsoft.com/office/drawing/2014/main" val="3703522117"/>
                  </a:ext>
                </a:extLst>
              </a:tr>
            </a:tbl>
          </a:graphicData>
        </a:graphic>
      </p:graphicFrame>
      <p:sp>
        <p:nvSpPr>
          <p:cNvPr id="4" name="TextBox 3">
            <a:extLst>
              <a:ext uri="{FF2B5EF4-FFF2-40B4-BE49-F238E27FC236}">
                <a16:creationId xmlns:a16="http://schemas.microsoft.com/office/drawing/2014/main" id="{5788D1DF-03C6-34DA-7AA9-2668D50CEAF9}"/>
              </a:ext>
            </a:extLst>
          </p:cNvPr>
          <p:cNvSpPr txBox="1"/>
          <p:nvPr/>
        </p:nvSpPr>
        <p:spPr>
          <a:xfrm>
            <a:off x="7001823" y="1052537"/>
            <a:ext cx="4244959" cy="1200329"/>
          </a:xfrm>
          <a:prstGeom prst="rect">
            <a:avLst/>
          </a:prstGeom>
          <a:noFill/>
          <a:ln>
            <a:solidFill>
              <a:schemeClr val="accent6">
                <a:lumMod val="60000"/>
                <a:lumOff val="40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cs typeface="Arial"/>
              </a:rPr>
              <a:t>Based on your extent and condition answers from the previous slide</a:t>
            </a:r>
            <a:r>
              <a:rPr lang="en-GB" b="1">
                <a:latin typeface="Arial"/>
                <a:cs typeface="Arial"/>
              </a:rPr>
              <a:t>, fill in the asset inventory and calculate the condition-adjusted areas.</a:t>
            </a:r>
          </a:p>
        </p:txBody>
      </p:sp>
    </p:spTree>
    <p:extLst>
      <p:ext uri="{BB962C8B-B14F-4D97-AF65-F5344CB8AC3E}">
        <p14:creationId xmlns:p14="http://schemas.microsoft.com/office/powerpoint/2010/main" val="3372988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EFEAF2-7EFA-AADC-C0B6-AA01D9562415}"/>
              </a:ext>
            </a:extLst>
          </p:cNvPr>
          <p:cNvSpPr>
            <a:spLocks noGrp="1"/>
          </p:cNvSpPr>
          <p:nvPr>
            <p:ph type="body" sz="quarter" idx="10"/>
          </p:nvPr>
        </p:nvSpPr>
        <p:spPr>
          <a:xfrm>
            <a:off x="2426302" y="424847"/>
            <a:ext cx="8437190" cy="625729"/>
          </a:xfrm>
        </p:spPr>
        <p:txBody>
          <a:bodyPr vert="horz" lIns="0" tIns="0" rIns="0" bIns="45720" rtlCol="0" anchor="t">
            <a:noAutofit/>
          </a:bodyPr>
          <a:lstStyle/>
          <a:p>
            <a:r>
              <a:rPr lang="en-GB">
                <a:solidFill>
                  <a:srgbClr val="00A19B"/>
                </a:solidFill>
              </a:rPr>
              <a:t>Asset Inventory of Site B</a:t>
            </a:r>
            <a:endParaRPr lang="en-US">
              <a:solidFill>
                <a:srgbClr val="00A19B"/>
              </a:solidFill>
            </a:endParaRPr>
          </a:p>
        </p:txBody>
      </p:sp>
      <p:pic>
        <p:nvPicPr>
          <p:cNvPr id="17" name="Graphic 16" descr="List with solid fill">
            <a:extLst>
              <a:ext uri="{FF2B5EF4-FFF2-40B4-BE49-F238E27FC236}">
                <a16:creationId xmlns:a16="http://schemas.microsoft.com/office/drawing/2014/main" id="{98C6FD99-CD8D-D2D0-DDDF-69D2D001056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22496" y="1041569"/>
            <a:ext cx="914400" cy="914400"/>
          </a:xfrm>
          <a:prstGeom prst="rect">
            <a:avLst/>
          </a:prstGeom>
        </p:spPr>
      </p:pic>
      <p:sp>
        <p:nvSpPr>
          <p:cNvPr id="20" name="TextBox 19">
            <a:extLst>
              <a:ext uri="{FF2B5EF4-FFF2-40B4-BE49-F238E27FC236}">
                <a16:creationId xmlns:a16="http://schemas.microsoft.com/office/drawing/2014/main" id="{6CC85751-4371-9DCB-37AB-0166344FDCFE}"/>
              </a:ext>
            </a:extLst>
          </p:cNvPr>
          <p:cNvSpPr txBox="1"/>
          <p:nvPr/>
        </p:nvSpPr>
        <p:spPr>
          <a:xfrm>
            <a:off x="4745626" y="2029577"/>
            <a:ext cx="2058389" cy="646331"/>
          </a:xfrm>
          <a:prstGeom prst="rect">
            <a:avLst/>
          </a:prstGeom>
          <a:solidFill>
            <a:schemeClr val="accent3"/>
          </a:solidFill>
          <a:ln>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solidFill>
                  <a:srgbClr val="FFFFFF"/>
                </a:solidFill>
                <a:latin typeface="Arial"/>
                <a:cs typeface="Arial"/>
              </a:rPr>
              <a:t>Asset Inventory - 2022</a:t>
            </a:r>
          </a:p>
        </p:txBody>
      </p:sp>
      <p:graphicFrame>
        <p:nvGraphicFramePr>
          <p:cNvPr id="62" name="Table 61">
            <a:extLst>
              <a:ext uri="{FF2B5EF4-FFF2-40B4-BE49-F238E27FC236}">
                <a16:creationId xmlns:a16="http://schemas.microsoft.com/office/drawing/2014/main" id="{C6D3A43D-2892-4A5F-EE4C-B2D0CA32F9F2}"/>
              </a:ext>
            </a:extLst>
          </p:cNvPr>
          <p:cNvGraphicFramePr>
            <a:graphicFrameLocks noGrp="1"/>
          </p:cNvGraphicFramePr>
          <p:nvPr>
            <p:extLst>
              <p:ext uri="{D42A27DB-BD31-4B8C-83A1-F6EECF244321}">
                <p14:modId xmlns:p14="http://schemas.microsoft.com/office/powerpoint/2010/main" val="1460094743"/>
              </p:ext>
            </p:extLst>
          </p:nvPr>
        </p:nvGraphicFramePr>
        <p:xfrm>
          <a:off x="899791" y="2763495"/>
          <a:ext cx="9756882" cy="2985987"/>
        </p:xfrm>
        <a:graphic>
          <a:graphicData uri="http://schemas.openxmlformats.org/drawingml/2006/table">
            <a:tbl>
              <a:tblPr firstRow="1" bandRow="1">
                <a:tableStyleId>{F5AB1C69-6EDB-4FF4-983F-18BD219EF322}</a:tableStyleId>
              </a:tblPr>
              <a:tblGrid>
                <a:gridCol w="2576569">
                  <a:extLst>
                    <a:ext uri="{9D8B030D-6E8A-4147-A177-3AD203B41FA5}">
                      <a16:colId xmlns:a16="http://schemas.microsoft.com/office/drawing/2014/main" val="4171834347"/>
                    </a:ext>
                  </a:extLst>
                </a:gridCol>
                <a:gridCol w="1179870">
                  <a:extLst>
                    <a:ext uri="{9D8B030D-6E8A-4147-A177-3AD203B41FA5}">
                      <a16:colId xmlns:a16="http://schemas.microsoft.com/office/drawing/2014/main" val="2144708182"/>
                    </a:ext>
                  </a:extLst>
                </a:gridCol>
                <a:gridCol w="2876687">
                  <a:extLst>
                    <a:ext uri="{9D8B030D-6E8A-4147-A177-3AD203B41FA5}">
                      <a16:colId xmlns:a16="http://schemas.microsoft.com/office/drawing/2014/main" val="3289114023"/>
                    </a:ext>
                  </a:extLst>
                </a:gridCol>
                <a:gridCol w="1868435">
                  <a:extLst>
                    <a:ext uri="{9D8B030D-6E8A-4147-A177-3AD203B41FA5}">
                      <a16:colId xmlns:a16="http://schemas.microsoft.com/office/drawing/2014/main" val="1631246422"/>
                    </a:ext>
                  </a:extLst>
                </a:gridCol>
                <a:gridCol w="1255321">
                  <a:extLst>
                    <a:ext uri="{9D8B030D-6E8A-4147-A177-3AD203B41FA5}">
                      <a16:colId xmlns:a16="http://schemas.microsoft.com/office/drawing/2014/main" val="2614658"/>
                    </a:ext>
                  </a:extLst>
                </a:gridCol>
              </a:tblGrid>
              <a:tr h="564926">
                <a:tc>
                  <a:txBody>
                    <a:bodyPr/>
                    <a:lstStyle/>
                    <a:p>
                      <a:pPr algn="ctr"/>
                      <a:r>
                        <a:rPr lang="en-GB" sz="1100">
                          <a:latin typeface="Arial"/>
                        </a:rPr>
                        <a:t>Ecosystem Type</a:t>
                      </a:r>
                    </a:p>
                  </a:txBody>
                  <a:tcPr/>
                </a:tc>
                <a:tc>
                  <a:txBody>
                    <a:bodyPr/>
                    <a:lstStyle/>
                    <a:p>
                      <a:pPr lvl="0" algn="ctr">
                        <a:buNone/>
                      </a:pPr>
                      <a:r>
                        <a:rPr lang="en-GB" sz="1100">
                          <a:latin typeface="Arial"/>
                        </a:rPr>
                        <a:t>Condition</a:t>
                      </a:r>
                    </a:p>
                    <a:p>
                      <a:pPr lvl="0" algn="ctr">
                        <a:buNone/>
                      </a:pPr>
                      <a:r>
                        <a:rPr lang="en-GB" sz="1100">
                          <a:latin typeface="Arial"/>
                        </a:rPr>
                        <a:t>Score</a:t>
                      </a:r>
                    </a:p>
                  </a:txBody>
                  <a:tcPr/>
                </a:tc>
                <a:tc>
                  <a:txBody>
                    <a:bodyPr/>
                    <a:lstStyle/>
                    <a:p>
                      <a:pPr lvl="0" algn="ctr">
                        <a:buNone/>
                      </a:pPr>
                      <a:r>
                        <a:rPr lang="en-GB" sz="1100">
                          <a:latin typeface="Arial"/>
                        </a:rPr>
                        <a:t>Land use</a:t>
                      </a:r>
                    </a:p>
                  </a:txBody>
                  <a:tcPr/>
                </a:tc>
                <a:tc>
                  <a:txBody>
                    <a:bodyPr/>
                    <a:lstStyle/>
                    <a:p>
                      <a:pPr lvl="0" algn="ctr">
                        <a:buNone/>
                      </a:pPr>
                      <a:r>
                        <a:rPr lang="en-GB" sz="1100">
                          <a:latin typeface="Arial"/>
                        </a:rPr>
                        <a:t>Extent (ha)</a:t>
                      </a:r>
                    </a:p>
                  </a:txBody>
                  <a:tcPr/>
                </a:tc>
                <a:tc>
                  <a:txBody>
                    <a:bodyPr/>
                    <a:lstStyle/>
                    <a:p>
                      <a:pPr lvl="0" algn="ctr">
                        <a:buNone/>
                      </a:pPr>
                      <a:r>
                        <a:rPr lang="en-GB" sz="1100">
                          <a:latin typeface="Arial"/>
                        </a:rPr>
                        <a:t>Condition-adjusted area</a:t>
                      </a:r>
                    </a:p>
                  </a:txBody>
                  <a:tcPr/>
                </a:tc>
                <a:extLst>
                  <a:ext uri="{0D108BD9-81ED-4DB2-BD59-A6C34878D82A}">
                    <a16:rowId xmlns:a16="http://schemas.microsoft.com/office/drawing/2014/main" val="3272232786"/>
                  </a:ext>
                </a:extLst>
              </a:tr>
              <a:tr h="592261">
                <a:tc>
                  <a:txBody>
                    <a:bodyPr/>
                    <a:lstStyle/>
                    <a:p>
                      <a:pPr lvl="0">
                        <a:buNone/>
                      </a:pPr>
                      <a:r>
                        <a:rPr lang="en-GB">
                          <a:latin typeface="Arial"/>
                        </a:rPr>
                        <a:t>Atlantic mixed forest</a:t>
                      </a:r>
                    </a:p>
                  </a:txBody>
                  <a:tcPr/>
                </a:tc>
                <a:tc>
                  <a:txBody>
                    <a:bodyPr/>
                    <a:lstStyle/>
                    <a:p>
                      <a:pPr lvl="0">
                        <a:buNone/>
                      </a:pPr>
                      <a:r>
                        <a:rPr lang="en-GB">
                          <a:latin typeface="Arial"/>
                        </a:rPr>
                        <a:t>0.8</a:t>
                      </a:r>
                    </a:p>
                  </a:txBody>
                  <a:tcPr/>
                </a:tc>
                <a:tc>
                  <a:txBody>
                    <a:bodyPr/>
                    <a:lstStyle/>
                    <a:p>
                      <a:pPr lvl="0">
                        <a:buNone/>
                      </a:pPr>
                      <a:r>
                        <a:rPr lang="en-GB">
                          <a:latin typeface="Arial"/>
                        </a:rPr>
                        <a:t>Primary forest (unlogged, but loss of species such as large predators) </a:t>
                      </a:r>
                    </a:p>
                  </a:txBody>
                  <a:tcPr/>
                </a:tc>
                <a:tc>
                  <a:txBody>
                    <a:bodyPr/>
                    <a:lstStyle/>
                    <a:p>
                      <a:r>
                        <a:rPr lang="en-GB">
                          <a:latin typeface="Arial"/>
                        </a:rPr>
                        <a:t>150</a:t>
                      </a:r>
                    </a:p>
                  </a:txBody>
                  <a:tcPr/>
                </a:tc>
                <a:tc>
                  <a:txBody>
                    <a:bodyPr/>
                    <a:lstStyle/>
                    <a:p>
                      <a:pPr lvl="0">
                        <a:buNone/>
                      </a:pPr>
                      <a:r>
                        <a:rPr lang="en-GB">
                          <a:latin typeface="Arial"/>
                        </a:rPr>
                        <a:t>120</a:t>
                      </a:r>
                    </a:p>
                  </a:txBody>
                  <a:tcPr/>
                </a:tc>
                <a:extLst>
                  <a:ext uri="{0D108BD9-81ED-4DB2-BD59-A6C34878D82A}">
                    <a16:rowId xmlns:a16="http://schemas.microsoft.com/office/drawing/2014/main" val="3599573509"/>
                  </a:ext>
                </a:extLst>
              </a:tr>
              <a:tr h="592261">
                <a:tc>
                  <a:txBody>
                    <a:bodyPr/>
                    <a:lstStyle/>
                    <a:p>
                      <a:pPr lvl="0">
                        <a:buNone/>
                      </a:pPr>
                      <a:r>
                        <a:rPr lang="en-GB">
                          <a:latin typeface="Arial"/>
                        </a:rPr>
                        <a:t>Atlantic mixed forest</a:t>
                      </a:r>
                    </a:p>
                  </a:txBody>
                  <a:tcPr/>
                </a:tc>
                <a:tc>
                  <a:txBody>
                    <a:bodyPr/>
                    <a:lstStyle/>
                    <a:p>
                      <a:pPr lvl="0">
                        <a:buNone/>
                      </a:pPr>
                      <a:r>
                        <a:rPr lang="en-GB">
                          <a:latin typeface="Arial"/>
                        </a:rPr>
                        <a:t>0.4</a:t>
                      </a:r>
                    </a:p>
                  </a:txBody>
                  <a:tcPr/>
                </a:tc>
                <a:tc>
                  <a:txBody>
                    <a:bodyPr/>
                    <a:lstStyle/>
                    <a:p>
                      <a:pPr lvl="0">
                        <a:buNone/>
                      </a:pPr>
                      <a:r>
                        <a:rPr lang="en-GB">
                          <a:latin typeface="Arial"/>
                        </a:rPr>
                        <a:t>Agro-forestry (monocultures of native species)</a:t>
                      </a:r>
                    </a:p>
                  </a:txBody>
                  <a:tcPr/>
                </a:tc>
                <a:tc>
                  <a:txBody>
                    <a:bodyPr/>
                    <a:lstStyle/>
                    <a:p>
                      <a:pPr lvl="0">
                        <a:buNone/>
                      </a:pPr>
                      <a:r>
                        <a:rPr lang="en-GB">
                          <a:latin typeface="Arial"/>
                        </a:rPr>
                        <a:t>600</a:t>
                      </a:r>
                    </a:p>
                  </a:txBody>
                  <a:tcPr/>
                </a:tc>
                <a:tc>
                  <a:txBody>
                    <a:bodyPr/>
                    <a:lstStyle/>
                    <a:p>
                      <a:pPr lvl="0">
                        <a:buNone/>
                      </a:pPr>
                      <a:r>
                        <a:rPr lang="en-GB">
                          <a:latin typeface="Arial"/>
                        </a:rPr>
                        <a:t>40</a:t>
                      </a:r>
                    </a:p>
                  </a:txBody>
                  <a:tcPr/>
                </a:tc>
                <a:extLst>
                  <a:ext uri="{0D108BD9-81ED-4DB2-BD59-A6C34878D82A}">
                    <a16:rowId xmlns:a16="http://schemas.microsoft.com/office/drawing/2014/main" val="1868306532"/>
                  </a:ext>
                </a:extLst>
              </a:tr>
              <a:tr h="592261">
                <a:tc>
                  <a:txBody>
                    <a:bodyPr/>
                    <a:lstStyle/>
                    <a:p>
                      <a:pPr lvl="0">
                        <a:buNone/>
                      </a:pPr>
                      <a:r>
                        <a:rPr lang="en-GB">
                          <a:latin typeface="Arial"/>
                        </a:rPr>
                        <a:t>Atlantic mixed forest</a:t>
                      </a:r>
                    </a:p>
                  </a:txBody>
                  <a:tcPr/>
                </a:tc>
                <a:tc>
                  <a:txBody>
                    <a:bodyPr/>
                    <a:lstStyle/>
                    <a:p>
                      <a:pPr lvl="0">
                        <a:buNone/>
                      </a:pPr>
                      <a:r>
                        <a:rPr lang="en-GB">
                          <a:latin typeface="Arial"/>
                        </a:rPr>
                        <a:t>0</a:t>
                      </a:r>
                    </a:p>
                  </a:txBody>
                  <a:tcPr/>
                </a:tc>
                <a:tc>
                  <a:txBody>
                    <a:bodyPr/>
                    <a:lstStyle/>
                    <a:p>
                      <a:pPr lvl="0">
                        <a:buNone/>
                      </a:pPr>
                      <a:r>
                        <a:rPr lang="en-GB">
                          <a:latin typeface="Arial"/>
                        </a:rPr>
                        <a:t>Intensive pasture</a:t>
                      </a:r>
                    </a:p>
                  </a:txBody>
                  <a:tcPr/>
                </a:tc>
                <a:tc>
                  <a:txBody>
                    <a:bodyPr/>
                    <a:lstStyle/>
                    <a:p>
                      <a:pPr lvl="0">
                        <a:buNone/>
                      </a:pPr>
                      <a:r>
                        <a:rPr lang="en-GB">
                          <a:latin typeface="Arial"/>
                        </a:rPr>
                        <a:t>200</a:t>
                      </a:r>
                    </a:p>
                  </a:txBody>
                  <a:tcPr/>
                </a:tc>
                <a:tc>
                  <a:txBody>
                    <a:bodyPr/>
                    <a:lstStyle/>
                    <a:p>
                      <a:pPr lvl="0">
                        <a:buNone/>
                      </a:pPr>
                      <a:r>
                        <a:rPr lang="en-GB">
                          <a:latin typeface="Arial"/>
                        </a:rPr>
                        <a:t>0</a:t>
                      </a:r>
                    </a:p>
                  </a:txBody>
                  <a:tcPr/>
                </a:tc>
                <a:extLst>
                  <a:ext uri="{0D108BD9-81ED-4DB2-BD59-A6C34878D82A}">
                    <a16:rowId xmlns:a16="http://schemas.microsoft.com/office/drawing/2014/main" val="3703522117"/>
                  </a:ext>
                </a:extLst>
              </a:tr>
            </a:tbl>
          </a:graphicData>
        </a:graphic>
      </p:graphicFrame>
    </p:spTree>
    <p:extLst>
      <p:ext uri="{BB962C8B-B14F-4D97-AF65-F5344CB8AC3E}">
        <p14:creationId xmlns:p14="http://schemas.microsoft.com/office/powerpoint/2010/main" val="21183886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3DFAA4-869C-D0B3-9D6D-A2ECF0A1EF3D}"/>
              </a:ext>
            </a:extLst>
          </p:cNvPr>
          <p:cNvSpPr>
            <a:spLocks noGrp="1"/>
          </p:cNvSpPr>
          <p:nvPr>
            <p:ph type="body" sz="quarter" idx="10"/>
          </p:nvPr>
        </p:nvSpPr>
        <p:spPr>
          <a:xfrm>
            <a:off x="6908377" y="2218688"/>
            <a:ext cx="5282224" cy="3697644"/>
          </a:xfrm>
        </p:spPr>
        <p:txBody>
          <a:bodyPr vert="horz" lIns="0" tIns="0" rIns="0" bIns="45720" rtlCol="0" anchor="t">
            <a:noAutofit/>
          </a:bodyPr>
          <a:lstStyle/>
          <a:p>
            <a:r>
              <a:rPr lang="en-US" sz="4000" b="1"/>
              <a:t>Part 3: Calculating robust biodiversity footprints from an asset inventory</a:t>
            </a:r>
            <a:endParaRPr lang="en-US" sz="4000" b="1">
              <a:solidFill>
                <a:srgbClr val="FFFFFF"/>
              </a:solidFill>
            </a:endParaRPr>
          </a:p>
          <a:p>
            <a:endParaRPr lang="en-GB"/>
          </a:p>
        </p:txBody>
      </p:sp>
      <p:sp>
        <p:nvSpPr>
          <p:cNvPr id="4" name="Rectangle 3">
            <a:extLst>
              <a:ext uri="{FF2B5EF4-FFF2-40B4-BE49-F238E27FC236}">
                <a16:creationId xmlns:a16="http://schemas.microsoft.com/office/drawing/2014/main" id="{83185E27-1EB6-1067-7180-C61C91220795}"/>
              </a:ext>
            </a:extLst>
          </p:cNvPr>
          <p:cNvSpPr/>
          <p:nvPr/>
        </p:nvSpPr>
        <p:spPr>
          <a:xfrm>
            <a:off x="611189" y="5503334"/>
            <a:ext cx="4402667" cy="11514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805103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48146B-7BA2-485E-8222-EBEF12B7B010}"/>
              </a:ext>
            </a:extLst>
          </p:cNvPr>
          <p:cNvSpPr txBox="1"/>
          <p:nvPr/>
        </p:nvSpPr>
        <p:spPr>
          <a:xfrm>
            <a:off x="477185" y="1434514"/>
            <a:ext cx="9086399" cy="2254119"/>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marL="379730" indent="-379730" defTabSz="368135" fontAlgn="base">
              <a:spcBef>
                <a:spcPts val="1200"/>
              </a:spcBef>
              <a:spcAft>
                <a:spcPct val="0"/>
              </a:spcAft>
              <a:buFont typeface="Arial,Sans-Serif"/>
              <a:buChar char="•"/>
              <a:defRPr/>
            </a:pPr>
            <a:r>
              <a:rPr lang="en-GB" sz="2000">
                <a:solidFill>
                  <a:srgbClr val="009999"/>
                </a:solidFill>
                <a:latin typeface="Arial"/>
                <a:ea typeface="ＭＳ Ｐゴシック"/>
                <a:cs typeface="Arial"/>
              </a:rPr>
              <a:t>Understand footprints </a:t>
            </a:r>
            <a:r>
              <a:rPr lang="en-GB" sz="2000">
                <a:latin typeface="Arial"/>
                <a:ea typeface="ＭＳ Ｐゴシック"/>
                <a:cs typeface="Arial"/>
              </a:rPr>
              <a:t>and their application at site level</a:t>
            </a:r>
          </a:p>
          <a:p>
            <a:pPr marL="379730" indent="-379730" defTabSz="368135" fontAlgn="base">
              <a:spcBef>
                <a:spcPts val="1200"/>
              </a:spcBef>
              <a:spcAft>
                <a:spcPct val="0"/>
              </a:spcAft>
              <a:buFont typeface="Arial,Sans-Serif"/>
              <a:buChar char="•"/>
              <a:defRPr/>
            </a:pPr>
            <a:r>
              <a:rPr lang="en-GB" sz="2000">
                <a:solidFill>
                  <a:srgbClr val="009999"/>
                </a:solidFill>
                <a:latin typeface="Arial"/>
                <a:ea typeface="ＭＳ Ｐゴシック"/>
                <a:cs typeface="Arial"/>
              </a:rPr>
              <a:t>Understand </a:t>
            </a:r>
            <a:r>
              <a:rPr lang="en-GB" sz="2000">
                <a:solidFill>
                  <a:prstClr val="black"/>
                </a:solidFill>
                <a:latin typeface="Arial"/>
                <a:ea typeface="ＭＳ Ｐゴシック"/>
                <a:cs typeface="Arial"/>
              </a:rPr>
              <a:t>the difference between statements of position and performance</a:t>
            </a:r>
            <a:endParaRPr lang="en-GB" sz="2000">
              <a:solidFill>
                <a:prstClr val="black"/>
              </a:solidFill>
              <a:latin typeface="Aptos" panose="02110004020202020204"/>
              <a:ea typeface="ＭＳ Ｐゴシック"/>
              <a:cs typeface="Arial"/>
            </a:endParaRPr>
          </a:p>
          <a:p>
            <a:pPr marL="379730" indent="-379730" defTabSz="368135">
              <a:spcBef>
                <a:spcPts val="1200"/>
              </a:spcBef>
              <a:spcAft>
                <a:spcPct val="0"/>
              </a:spcAft>
              <a:buFont typeface="Arial,Sans-Serif"/>
              <a:buChar char="•"/>
              <a:defRPr/>
            </a:pPr>
            <a:r>
              <a:rPr lang="en-GB" sz="2000">
                <a:solidFill>
                  <a:srgbClr val="009999"/>
                </a:solidFill>
                <a:latin typeface="Arial"/>
                <a:ea typeface="ＭＳ Ｐゴシック"/>
                <a:cs typeface="Arial"/>
              </a:rPr>
              <a:t>Learn</a:t>
            </a:r>
            <a:r>
              <a:rPr lang="en-GB" sz="2000">
                <a:solidFill>
                  <a:prstClr val="black"/>
                </a:solidFill>
                <a:latin typeface="Arial"/>
                <a:ea typeface="ＭＳ Ｐゴシック"/>
                <a:cs typeface="Arial"/>
              </a:rPr>
              <a:t> how to calculate accumulated positive and negative impacts, and periodic gains and losses in an asset register</a:t>
            </a:r>
            <a:endParaRPr lang="en-GB" sz="2000">
              <a:solidFill>
                <a:prstClr val="black"/>
              </a:solidFill>
            </a:endParaRPr>
          </a:p>
          <a:p>
            <a:pPr marR="0" lvl="0" algn="l" defTabSz="368135" rtl="0" eaLnBrk="1" fontAlgn="base" latinLnBrk="0" hangingPunct="1">
              <a:lnSpc>
                <a:spcPct val="264550"/>
              </a:lnSpc>
              <a:spcBef>
                <a:spcPts val="1200"/>
              </a:spcBef>
              <a:spcAft>
                <a:spcPct val="0"/>
              </a:spcAft>
              <a:buClrTx/>
              <a:buSzTx/>
              <a:tabLst/>
              <a:defRPr/>
            </a:pPr>
            <a:endParaRPr lang="en-GB" sz="1400" b="0" i="0" u="none" strike="noStrike" kern="1200" cap="none" spc="0" normalizeH="0" baseline="0" noProof="0">
              <a:ln>
                <a:noFill/>
              </a:ln>
              <a:solidFill>
                <a:prstClr val="black"/>
              </a:solidFill>
              <a:effectLst/>
              <a:uLnTx/>
              <a:uFillTx/>
              <a:latin typeface="Arial"/>
              <a:ea typeface="Calibri" panose="020F0502020204030204" pitchFamily="34" charset="0"/>
              <a:cs typeface="Arial"/>
            </a:endParaRPr>
          </a:p>
        </p:txBody>
      </p:sp>
      <p:sp>
        <p:nvSpPr>
          <p:cNvPr id="7" name="TextBox 6">
            <a:extLst>
              <a:ext uri="{FF2B5EF4-FFF2-40B4-BE49-F238E27FC236}">
                <a16:creationId xmlns:a16="http://schemas.microsoft.com/office/drawing/2014/main" id="{5287BC7F-A152-7C65-6F86-B3E623DADAAF}"/>
              </a:ext>
            </a:extLst>
          </p:cNvPr>
          <p:cNvSpPr txBox="1"/>
          <p:nvPr/>
        </p:nvSpPr>
        <p:spPr>
          <a:xfrm>
            <a:off x="720876" y="4131734"/>
            <a:ext cx="1267581" cy="3924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950">
                <a:latin typeface="Arial"/>
                <a:cs typeface="Arial"/>
              </a:rPr>
              <a:t>​</a:t>
            </a:r>
            <a:endParaRPr lang="en-GB"/>
          </a:p>
        </p:txBody>
      </p:sp>
      <p:sp>
        <p:nvSpPr>
          <p:cNvPr id="11" name="Text Placeholder 1">
            <a:extLst>
              <a:ext uri="{FF2B5EF4-FFF2-40B4-BE49-F238E27FC236}">
                <a16:creationId xmlns:a16="http://schemas.microsoft.com/office/drawing/2014/main" id="{7D7BA557-8B94-67A9-61EC-3CB062A1034D}"/>
              </a:ext>
            </a:extLst>
          </p:cNvPr>
          <p:cNvSpPr txBox="1">
            <a:spLocks/>
          </p:cNvSpPr>
          <p:nvPr/>
        </p:nvSpPr>
        <p:spPr>
          <a:xfrm>
            <a:off x="2088357" y="801785"/>
            <a:ext cx="8437190" cy="625729"/>
          </a:xfrm>
          <a:prstGeom prst="rect">
            <a:avLst/>
          </a:prstGeom>
        </p:spPr>
        <p:txBody>
          <a:bodyPr vert="horz" lIns="0" tIns="0" rIns="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500" b="0" kern="1200">
                <a:solidFill>
                  <a:srgbClr val="118E7D"/>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Objectives</a:t>
            </a:r>
            <a:endParaRPr lang="en-US"/>
          </a:p>
        </p:txBody>
      </p:sp>
      <p:pic>
        <p:nvPicPr>
          <p:cNvPr id="14" name="Picture 13" descr="A tree roots in the water&#10;&#10;Description automatically generated">
            <a:extLst>
              <a:ext uri="{FF2B5EF4-FFF2-40B4-BE49-F238E27FC236}">
                <a16:creationId xmlns:a16="http://schemas.microsoft.com/office/drawing/2014/main" id="{82AEC3FE-62F3-9805-58FD-6C3F0A88317F}"/>
              </a:ext>
            </a:extLst>
          </p:cNvPr>
          <p:cNvPicPr>
            <a:picLocks noChangeAspect="1"/>
          </p:cNvPicPr>
          <p:nvPr/>
        </p:nvPicPr>
        <p:blipFill rotWithShape="1">
          <a:blip r:embed="rId3"/>
          <a:srcRect l="76" r="13335" b="17683"/>
          <a:stretch/>
        </p:blipFill>
        <p:spPr>
          <a:xfrm>
            <a:off x="8647070" y="3429000"/>
            <a:ext cx="3497894" cy="3093360"/>
          </a:xfrm>
          <a:prstGeom prst="rect">
            <a:avLst/>
          </a:prstGeom>
        </p:spPr>
      </p:pic>
      <p:sp>
        <p:nvSpPr>
          <p:cNvPr id="16" name="Graphic 21">
            <a:extLst>
              <a:ext uri="{FF2B5EF4-FFF2-40B4-BE49-F238E27FC236}">
                <a16:creationId xmlns:a16="http://schemas.microsoft.com/office/drawing/2014/main" id="{26A6D0EF-9BB3-184C-EFB5-5F8A02F35BD9}"/>
              </a:ext>
            </a:extLst>
          </p:cNvPr>
          <p:cNvSpPr/>
          <p:nvPr/>
        </p:nvSpPr>
        <p:spPr>
          <a:xfrm>
            <a:off x="8700847" y="3429000"/>
            <a:ext cx="2527602" cy="2695143"/>
          </a:xfrm>
          <a:custGeom>
            <a:avLst/>
            <a:gdLst>
              <a:gd name="connsiteX0" fmla="*/ 113518 w 3132364"/>
              <a:gd name="connsiteY0" fmla="*/ 3275715 h 3275715"/>
              <a:gd name="connsiteX1" fmla="*/ 0 w 3132364"/>
              <a:gd name="connsiteY1" fmla="*/ 2524954 h 3275715"/>
              <a:gd name="connsiteX2" fmla="*/ 2524828 w 3132364"/>
              <a:gd name="connsiteY2" fmla="*/ 0 h 3275715"/>
              <a:gd name="connsiteX3" fmla="*/ 3132364 w 3132364"/>
              <a:gd name="connsiteY3" fmla="*/ 73572 h 3275715"/>
            </a:gdLst>
            <a:ahLst/>
            <a:cxnLst>
              <a:cxn ang="0">
                <a:pos x="connsiteX0" y="connsiteY0"/>
              </a:cxn>
              <a:cxn ang="0">
                <a:pos x="connsiteX1" y="connsiteY1"/>
              </a:cxn>
              <a:cxn ang="0">
                <a:pos x="connsiteX2" y="connsiteY2"/>
              </a:cxn>
              <a:cxn ang="0">
                <a:pos x="connsiteX3" y="connsiteY3"/>
              </a:cxn>
            </a:cxnLst>
            <a:rect l="l" t="t" r="r" b="b"/>
            <a:pathLst>
              <a:path w="3132364" h="3275715">
                <a:moveTo>
                  <a:pt x="113518" y="3275715"/>
                </a:moveTo>
                <a:cubicBezTo>
                  <a:pt x="39693" y="3038566"/>
                  <a:pt x="0" y="2786374"/>
                  <a:pt x="0" y="2524954"/>
                </a:cubicBezTo>
                <a:cubicBezTo>
                  <a:pt x="0" y="1130376"/>
                  <a:pt x="1130377" y="0"/>
                  <a:pt x="2524828" y="0"/>
                </a:cubicBezTo>
                <a:cubicBezTo>
                  <a:pt x="2734293" y="0"/>
                  <a:pt x="2937816" y="25535"/>
                  <a:pt x="3132364" y="73572"/>
                </a:cubicBezTo>
              </a:path>
            </a:pathLst>
          </a:custGeom>
          <a:noFill/>
          <a:ln w="265461" cap="rnd">
            <a:solidFill>
              <a:srgbClr val="92D050"/>
            </a:solidFill>
            <a:prstDash val="solid"/>
            <a:miter/>
          </a:ln>
        </p:spPr>
        <p:txBody>
          <a:bodyPr lIns="91440" tIns="45720" rIns="91440" bIns="45720" rtlCol="0" anchor="ctr"/>
          <a:lstStyle/>
          <a:p>
            <a:endParaRPr lang="en-GB">
              <a:solidFill>
                <a:srgbClr val="00A19B"/>
              </a:solidFill>
            </a:endParaRPr>
          </a:p>
        </p:txBody>
      </p:sp>
    </p:spTree>
    <p:extLst>
      <p:ext uri="{BB962C8B-B14F-4D97-AF65-F5344CB8AC3E}">
        <p14:creationId xmlns:p14="http://schemas.microsoft.com/office/powerpoint/2010/main" val="7639519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235B19E6-B273-95C0-F9BE-1201E4E40CA6}"/>
              </a:ext>
            </a:extLst>
          </p:cNvPr>
          <p:cNvSpPr/>
          <p:nvPr/>
        </p:nvSpPr>
        <p:spPr>
          <a:xfrm>
            <a:off x="663038" y="1929740"/>
            <a:ext cx="3018311" cy="2998519"/>
          </a:xfrm>
          <a:prstGeom prst="ellipse">
            <a:avLst/>
          </a:prstGeom>
          <a:solidFill>
            <a:schemeClr val="bg2"/>
          </a:solidFill>
          <a:ln>
            <a:solidFill>
              <a:srgbClr val="00A19B"/>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solidFill>
                  <a:schemeClr val="tx1"/>
                </a:solidFill>
              </a:rPr>
              <a:t>Calculating biodiversity footprints and reporting position and performance statements</a:t>
            </a:r>
            <a:endParaRPr lang="en-US" b="1">
              <a:solidFill>
                <a:schemeClr val="tx1"/>
              </a:solidFill>
            </a:endParaRPr>
          </a:p>
        </p:txBody>
      </p:sp>
      <p:sp>
        <p:nvSpPr>
          <p:cNvPr id="5" name="Oval 4">
            <a:extLst>
              <a:ext uri="{FF2B5EF4-FFF2-40B4-BE49-F238E27FC236}">
                <a16:creationId xmlns:a16="http://schemas.microsoft.com/office/drawing/2014/main" id="{97E0B781-579F-B59E-99AB-F2DD00FB6024}"/>
              </a:ext>
            </a:extLst>
          </p:cNvPr>
          <p:cNvSpPr/>
          <p:nvPr/>
        </p:nvSpPr>
        <p:spPr>
          <a:xfrm>
            <a:off x="4475993" y="1929483"/>
            <a:ext cx="3018311" cy="2998519"/>
          </a:xfrm>
          <a:prstGeom prst="ellipse">
            <a:avLst/>
          </a:prstGeom>
          <a:solidFill>
            <a:schemeClr val="bg2"/>
          </a:solidFill>
          <a:ln>
            <a:solidFill>
              <a:srgbClr val="00A19B"/>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chemeClr val="tx1"/>
                </a:solidFill>
              </a:rPr>
              <a:t>Supporting valuation to inform management decisions and understand risks and opportunities</a:t>
            </a:r>
          </a:p>
        </p:txBody>
      </p:sp>
      <p:sp>
        <p:nvSpPr>
          <p:cNvPr id="7" name="Oval 6">
            <a:extLst>
              <a:ext uri="{FF2B5EF4-FFF2-40B4-BE49-F238E27FC236}">
                <a16:creationId xmlns:a16="http://schemas.microsoft.com/office/drawing/2014/main" id="{32AA7920-8A3B-76B9-A1FC-AC067E0D0258}"/>
              </a:ext>
            </a:extLst>
          </p:cNvPr>
          <p:cNvSpPr/>
          <p:nvPr/>
        </p:nvSpPr>
        <p:spPr>
          <a:xfrm>
            <a:off x="8253991" y="1926398"/>
            <a:ext cx="3018311" cy="2998519"/>
          </a:xfrm>
          <a:prstGeom prst="ellipse">
            <a:avLst/>
          </a:prstGeom>
          <a:solidFill>
            <a:schemeClr val="bg2"/>
          </a:solidFill>
          <a:ln>
            <a:solidFill>
              <a:srgbClr val="00A19B"/>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chemeClr val="tx1"/>
                </a:solidFill>
              </a:rPr>
              <a:t>Gathering data that can be used to underpin indicators for nature-related  reporting</a:t>
            </a:r>
            <a:endParaRPr lang="en-US">
              <a:solidFill>
                <a:schemeClr val="tx1"/>
              </a:solidFill>
            </a:endParaRPr>
          </a:p>
        </p:txBody>
      </p:sp>
      <p:sp>
        <p:nvSpPr>
          <p:cNvPr id="6" name="Text Placeholder 1">
            <a:extLst>
              <a:ext uri="{FF2B5EF4-FFF2-40B4-BE49-F238E27FC236}">
                <a16:creationId xmlns:a16="http://schemas.microsoft.com/office/drawing/2014/main" id="{35CACBFB-4CAE-9920-B8BC-18CC74101BF7}"/>
              </a:ext>
            </a:extLst>
          </p:cNvPr>
          <p:cNvSpPr txBox="1">
            <a:spLocks/>
          </p:cNvSpPr>
          <p:nvPr/>
        </p:nvSpPr>
        <p:spPr>
          <a:xfrm>
            <a:off x="2088357" y="801785"/>
            <a:ext cx="8437190" cy="625729"/>
          </a:xfrm>
          <a:prstGeom prst="rect">
            <a:avLst/>
          </a:prstGeom>
        </p:spPr>
        <p:txBody>
          <a:bodyPr vert="horz" lIns="0" tIns="0" rIns="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500" b="0" kern="1200">
                <a:solidFill>
                  <a:srgbClr val="118E7D"/>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What can asset inventories be used for?</a:t>
            </a:r>
            <a:endParaRPr lang="en-US"/>
          </a:p>
        </p:txBody>
      </p:sp>
      <p:sp>
        <p:nvSpPr>
          <p:cNvPr id="2" name="TextBox 1">
            <a:extLst>
              <a:ext uri="{FF2B5EF4-FFF2-40B4-BE49-F238E27FC236}">
                <a16:creationId xmlns:a16="http://schemas.microsoft.com/office/drawing/2014/main" id="{D914E84C-1262-46BA-A600-D0509EEEF768}"/>
              </a:ext>
            </a:extLst>
          </p:cNvPr>
          <p:cNvSpPr txBox="1"/>
          <p:nvPr/>
        </p:nvSpPr>
        <p:spPr>
          <a:xfrm>
            <a:off x="7494304" y="5871549"/>
            <a:ext cx="3640421" cy="369332"/>
          </a:xfrm>
          <a:prstGeom prst="rect">
            <a:avLst/>
          </a:prstGeom>
          <a:noFill/>
        </p:spPr>
        <p:txBody>
          <a:bodyPr wrap="square" rtlCol="0">
            <a:spAutoFit/>
          </a:bodyPr>
          <a:lstStyle/>
          <a:p>
            <a:r>
              <a:rPr lang="en-GB">
                <a:hlinkClick r:id="rId3"/>
              </a:rPr>
              <a:t>https://www.biodiversitya-z.org/</a:t>
            </a:r>
            <a:endParaRPr lang="en-GB"/>
          </a:p>
        </p:txBody>
      </p:sp>
    </p:spTree>
    <p:extLst>
      <p:ext uri="{BB962C8B-B14F-4D97-AF65-F5344CB8AC3E}">
        <p14:creationId xmlns:p14="http://schemas.microsoft.com/office/powerpoint/2010/main" val="26659709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7C91B4-ADCF-30E1-D8F2-DC082B4C017A}"/>
              </a:ext>
            </a:extLst>
          </p:cNvPr>
          <p:cNvSpPr>
            <a:spLocks noGrp="1"/>
          </p:cNvSpPr>
          <p:nvPr>
            <p:ph type="body" sz="quarter" idx="10"/>
          </p:nvPr>
        </p:nvSpPr>
        <p:spPr>
          <a:xfrm>
            <a:off x="2088357" y="801785"/>
            <a:ext cx="8437190" cy="625729"/>
          </a:xfrm>
        </p:spPr>
        <p:txBody>
          <a:bodyPr vert="horz" lIns="0" tIns="0" rIns="0" bIns="45720" rtlCol="0" anchor="t">
            <a:noAutofit/>
          </a:bodyPr>
          <a:lstStyle/>
          <a:p>
            <a:r>
              <a:rPr lang="en-GB"/>
              <a:t>Accumulated footprints</a:t>
            </a:r>
            <a:endParaRPr lang="en-US"/>
          </a:p>
        </p:txBody>
      </p:sp>
      <p:sp>
        <p:nvSpPr>
          <p:cNvPr id="4" name="Text Placeholder 3">
            <a:extLst>
              <a:ext uri="{FF2B5EF4-FFF2-40B4-BE49-F238E27FC236}">
                <a16:creationId xmlns:a16="http://schemas.microsoft.com/office/drawing/2014/main" id="{2AB8F446-2010-C597-C359-E9303AC8929F}"/>
              </a:ext>
            </a:extLst>
          </p:cNvPr>
          <p:cNvSpPr>
            <a:spLocks noGrp="1"/>
          </p:cNvSpPr>
          <p:nvPr>
            <p:ph type="body" sz="quarter" idx="12"/>
          </p:nvPr>
        </p:nvSpPr>
        <p:spPr>
          <a:xfrm>
            <a:off x="1964129" y="4557673"/>
            <a:ext cx="4669395" cy="664029"/>
          </a:xfrm>
        </p:spPr>
        <p:txBody>
          <a:bodyPr vert="horz" wrap="square" lIns="0" tIns="0" rIns="91440" bIns="45720" rtlCol="0" anchor="t">
            <a:noAutofit/>
          </a:bodyPr>
          <a:lstStyle/>
          <a:p>
            <a:r>
              <a:rPr lang="en-GB"/>
              <a:t>Accumulated </a:t>
            </a:r>
            <a:r>
              <a:rPr lang="en-GB" b="1"/>
              <a:t>positive</a:t>
            </a:r>
            <a:r>
              <a:rPr lang="en-GB"/>
              <a:t> footprint is the </a:t>
            </a:r>
            <a:r>
              <a:rPr lang="en-GB" b="1"/>
              <a:t>residual</a:t>
            </a:r>
            <a:r>
              <a:rPr lang="en-GB"/>
              <a:t> condition of the ecosystem compared to the reference condition.</a:t>
            </a:r>
          </a:p>
          <a:p>
            <a:endParaRPr lang="en-GB" sz="2400" i="1"/>
          </a:p>
        </p:txBody>
      </p:sp>
      <p:sp>
        <p:nvSpPr>
          <p:cNvPr id="6" name="TextBox 5">
            <a:extLst>
              <a:ext uri="{FF2B5EF4-FFF2-40B4-BE49-F238E27FC236}">
                <a16:creationId xmlns:a16="http://schemas.microsoft.com/office/drawing/2014/main" id="{B48E8E90-50BD-EF91-F612-B094E7BE6C66}"/>
              </a:ext>
            </a:extLst>
          </p:cNvPr>
          <p:cNvSpPr txBox="1"/>
          <p:nvPr/>
        </p:nvSpPr>
        <p:spPr>
          <a:xfrm>
            <a:off x="1964129" y="1925297"/>
            <a:ext cx="3869376"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latin typeface="Arial"/>
                <a:cs typeface="Arial"/>
              </a:rPr>
              <a:t>Accumulated </a:t>
            </a:r>
            <a:r>
              <a:rPr lang="en-GB" sz="2000" b="1">
                <a:latin typeface="Arial"/>
                <a:cs typeface="Arial"/>
              </a:rPr>
              <a:t>negative</a:t>
            </a:r>
            <a:r>
              <a:rPr lang="en-GB" sz="2000">
                <a:latin typeface="Arial"/>
                <a:cs typeface="Arial"/>
              </a:rPr>
              <a:t> footprint is the </a:t>
            </a:r>
            <a:r>
              <a:rPr lang="en-GB" sz="2000" b="1">
                <a:latin typeface="Arial"/>
                <a:cs typeface="Arial"/>
              </a:rPr>
              <a:t>total losses </a:t>
            </a:r>
            <a:r>
              <a:rPr lang="en-GB" sz="2000">
                <a:latin typeface="Arial"/>
                <a:cs typeface="Arial"/>
              </a:rPr>
              <a:t>in condition compared to the reference state (i.e. the losses accumulated over time in the ecosystem, regardless of what/who has caused them)</a:t>
            </a:r>
          </a:p>
        </p:txBody>
      </p:sp>
      <p:pic>
        <p:nvPicPr>
          <p:cNvPr id="8" name="Graphic 7" descr="Open hand with plant with solid fill">
            <a:extLst>
              <a:ext uri="{FF2B5EF4-FFF2-40B4-BE49-F238E27FC236}">
                <a16:creationId xmlns:a16="http://schemas.microsoft.com/office/drawing/2014/main" id="{83E56A99-8A84-5776-8D1F-885757AB84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6657" y="4764502"/>
            <a:ext cx="914400" cy="914400"/>
          </a:xfrm>
          <a:prstGeom prst="rect">
            <a:avLst/>
          </a:prstGeom>
        </p:spPr>
      </p:pic>
      <p:pic>
        <p:nvPicPr>
          <p:cNvPr id="10" name="Graphic 9" descr="Warning with solid fill">
            <a:extLst>
              <a:ext uri="{FF2B5EF4-FFF2-40B4-BE49-F238E27FC236}">
                <a16:creationId xmlns:a16="http://schemas.microsoft.com/office/drawing/2014/main" id="{1265CC1E-EA24-D811-CD80-509BC804484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3831" y="1964134"/>
            <a:ext cx="914400" cy="914400"/>
          </a:xfrm>
          <a:prstGeom prst="rect">
            <a:avLst/>
          </a:prstGeom>
        </p:spPr>
      </p:pic>
      <p:sp>
        <p:nvSpPr>
          <p:cNvPr id="11" name="TextBox 15">
            <a:extLst>
              <a:ext uri="{FF2B5EF4-FFF2-40B4-BE49-F238E27FC236}">
                <a16:creationId xmlns:a16="http://schemas.microsoft.com/office/drawing/2014/main" id="{BB0492FB-EBA9-6C91-1C41-B8428E05AC8A}"/>
              </a:ext>
            </a:extLst>
          </p:cNvPr>
          <p:cNvSpPr txBox="1"/>
          <p:nvPr/>
        </p:nvSpPr>
        <p:spPr>
          <a:xfrm>
            <a:off x="6778830" y="2174798"/>
            <a:ext cx="3948544" cy="2860358"/>
          </a:xfrm>
          <a:prstGeom prst="roundRect">
            <a:avLst/>
          </a:prstGeom>
          <a:solidFill>
            <a:schemeClr val="bg1">
              <a:lumMod val="75000"/>
            </a:schemeClr>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a:latin typeface="Arial"/>
                <a:cs typeface="Arial"/>
              </a:rPr>
              <a:t>Businesses may not be responsible for all accumulated impacts, so it is important to set a baseline, e.g., year of property acquisition, from which subsequent changes in the state of biodiversity are more appropriately attributed to the company. </a:t>
            </a:r>
            <a:endParaRPr lang="en-US"/>
          </a:p>
        </p:txBody>
      </p:sp>
    </p:spTree>
    <p:extLst>
      <p:ext uri="{BB962C8B-B14F-4D97-AF65-F5344CB8AC3E}">
        <p14:creationId xmlns:p14="http://schemas.microsoft.com/office/powerpoint/2010/main" val="2227176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7C91B4-ADCF-30E1-D8F2-DC082B4C017A}"/>
              </a:ext>
            </a:extLst>
          </p:cNvPr>
          <p:cNvSpPr>
            <a:spLocks noGrp="1"/>
          </p:cNvSpPr>
          <p:nvPr>
            <p:ph type="body" sz="quarter" idx="10"/>
          </p:nvPr>
        </p:nvSpPr>
        <p:spPr>
          <a:xfrm>
            <a:off x="2197215" y="753404"/>
            <a:ext cx="8437190" cy="625729"/>
          </a:xfrm>
        </p:spPr>
        <p:txBody>
          <a:bodyPr vert="horz" lIns="0" tIns="0" rIns="0" bIns="45720" rtlCol="0" anchor="t">
            <a:noAutofit/>
          </a:bodyPr>
          <a:lstStyle/>
          <a:p>
            <a:r>
              <a:rPr lang="en-GB">
                <a:solidFill>
                  <a:srgbClr val="00A19B"/>
                </a:solidFill>
              </a:rPr>
              <a:t>Accumulated</a:t>
            </a:r>
            <a:r>
              <a:rPr lang="en-GB"/>
              <a:t> footprints - example</a:t>
            </a:r>
            <a:endParaRPr lang="en-US"/>
          </a:p>
        </p:txBody>
      </p:sp>
      <p:sp>
        <p:nvSpPr>
          <p:cNvPr id="4" name="Text Placeholder 3">
            <a:extLst>
              <a:ext uri="{FF2B5EF4-FFF2-40B4-BE49-F238E27FC236}">
                <a16:creationId xmlns:a16="http://schemas.microsoft.com/office/drawing/2014/main" id="{2AB8F446-2010-C597-C359-E9303AC8929F}"/>
              </a:ext>
            </a:extLst>
          </p:cNvPr>
          <p:cNvSpPr>
            <a:spLocks noGrp="1"/>
          </p:cNvSpPr>
          <p:nvPr>
            <p:ph type="body" sz="quarter" idx="12"/>
          </p:nvPr>
        </p:nvSpPr>
        <p:spPr>
          <a:xfrm>
            <a:off x="889341" y="3756890"/>
            <a:ext cx="4768356" cy="664029"/>
          </a:xfrm>
        </p:spPr>
        <p:txBody>
          <a:bodyPr vert="horz" wrap="square" lIns="0" tIns="0" rIns="91440" bIns="45720" rtlCol="0" anchor="t">
            <a:noAutofit/>
          </a:bodyPr>
          <a:lstStyle/>
          <a:p>
            <a:r>
              <a:rPr lang="en-GB" sz="1800"/>
              <a:t>In </a:t>
            </a:r>
            <a:r>
              <a:rPr lang="en-GB" sz="1800" b="1"/>
              <a:t>2020</a:t>
            </a:r>
            <a:r>
              <a:rPr lang="en-GB" sz="1800"/>
              <a:t>, </a:t>
            </a:r>
            <a:r>
              <a:rPr lang="en-GB" sz="1800" err="1"/>
              <a:t>Alloybar</a:t>
            </a:r>
            <a:r>
              <a:rPr lang="en-GB" sz="1800"/>
              <a:t> has a 100 ha European beech forest site. The condition score however is 0.6 (max =1). This means in equivalent ha they have</a:t>
            </a:r>
          </a:p>
          <a:p>
            <a:pPr marL="285750" indent="-285750">
              <a:buFont typeface="Arial" panose="020B0604020202020204" pitchFamily="34" charset="0"/>
              <a:buChar char="•"/>
            </a:pPr>
            <a:r>
              <a:rPr lang="en-GB" sz="1800"/>
              <a:t>60 ha </a:t>
            </a:r>
            <a:r>
              <a:rPr lang="en-GB" sz="1800" err="1"/>
              <a:t>eq</a:t>
            </a:r>
            <a:r>
              <a:rPr lang="en-GB" sz="1800"/>
              <a:t> of intact forest</a:t>
            </a:r>
          </a:p>
          <a:p>
            <a:pPr marL="285750" indent="-285750">
              <a:buChar char="•"/>
            </a:pPr>
            <a:r>
              <a:rPr lang="en-GB" sz="1800"/>
              <a:t>40 ha </a:t>
            </a:r>
            <a:r>
              <a:rPr lang="en-GB" sz="1800" err="1"/>
              <a:t>eq</a:t>
            </a:r>
            <a:r>
              <a:rPr lang="en-GB" sz="1800"/>
              <a:t> of accumulated losses</a:t>
            </a:r>
          </a:p>
        </p:txBody>
      </p:sp>
      <p:pic>
        <p:nvPicPr>
          <p:cNvPr id="3" name="Picture 2" descr="A close up of a logo&#10;&#10;Description automatically generated">
            <a:extLst>
              <a:ext uri="{FF2B5EF4-FFF2-40B4-BE49-F238E27FC236}">
                <a16:creationId xmlns:a16="http://schemas.microsoft.com/office/drawing/2014/main" id="{48EEE06E-3913-F8BB-334E-58FC4771D48D}"/>
              </a:ext>
            </a:extLst>
          </p:cNvPr>
          <p:cNvPicPr>
            <a:picLocks noChangeAspect="1"/>
          </p:cNvPicPr>
          <p:nvPr/>
        </p:nvPicPr>
        <p:blipFill rotWithShape="1">
          <a:blip r:embed="rId3"/>
          <a:srcRect r="1068" b="1207"/>
          <a:stretch/>
        </p:blipFill>
        <p:spPr>
          <a:xfrm>
            <a:off x="4499390" y="1447158"/>
            <a:ext cx="2645776" cy="741218"/>
          </a:xfrm>
          <a:prstGeom prst="rect">
            <a:avLst/>
          </a:prstGeom>
        </p:spPr>
      </p:pic>
      <p:sp>
        <p:nvSpPr>
          <p:cNvPr id="6" name="Text Placeholder 3">
            <a:extLst>
              <a:ext uri="{FF2B5EF4-FFF2-40B4-BE49-F238E27FC236}">
                <a16:creationId xmlns:a16="http://schemas.microsoft.com/office/drawing/2014/main" id="{13B32545-7E0A-8D30-3DC9-8C8CC4ABFE72}"/>
              </a:ext>
            </a:extLst>
          </p:cNvPr>
          <p:cNvSpPr txBox="1">
            <a:spLocks/>
          </p:cNvSpPr>
          <p:nvPr/>
        </p:nvSpPr>
        <p:spPr>
          <a:xfrm>
            <a:off x="6187715" y="3760848"/>
            <a:ext cx="4768356" cy="664029"/>
          </a:xfrm>
          <a:prstGeom prst="rect">
            <a:avLst/>
          </a:prstGeom>
        </p:spPr>
        <p:txBody>
          <a:bodyPr vert="horz" wrap="square" lIns="0" tIns="0" rIns="91440" bIns="45720" rtlCol="0" anchor="t">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GB" sz="1800"/>
              <a:t>In </a:t>
            </a:r>
            <a:r>
              <a:rPr lang="en-GB" sz="1800" b="1"/>
              <a:t>2024</a:t>
            </a:r>
            <a:r>
              <a:rPr lang="en-GB" sz="1800"/>
              <a:t>, the </a:t>
            </a:r>
            <a:r>
              <a:rPr lang="en-GB" sz="1800" err="1"/>
              <a:t>Alloybar</a:t>
            </a:r>
            <a:r>
              <a:rPr lang="en-GB" sz="1800"/>
              <a:t> 100 ha European beech forest condition is reassessed, and has declined. They now have: </a:t>
            </a:r>
          </a:p>
          <a:p>
            <a:pPr marL="285750" indent="-285750">
              <a:buFont typeface="Arial"/>
              <a:buChar char="•"/>
            </a:pPr>
            <a:r>
              <a:rPr lang="en-GB" sz="1800"/>
              <a:t>20 ha </a:t>
            </a:r>
            <a:r>
              <a:rPr lang="en-GB" sz="1800" err="1"/>
              <a:t>eq</a:t>
            </a:r>
            <a:r>
              <a:rPr lang="en-GB" sz="1800"/>
              <a:t> of intact forest</a:t>
            </a:r>
          </a:p>
          <a:p>
            <a:pPr marL="285750" indent="-285750">
              <a:buFont typeface="Arial"/>
              <a:buChar char="•"/>
            </a:pPr>
            <a:r>
              <a:rPr lang="en-GB" sz="1800"/>
              <a:t>80 ha </a:t>
            </a:r>
            <a:r>
              <a:rPr lang="en-GB" sz="1800" err="1"/>
              <a:t>eq</a:t>
            </a:r>
            <a:r>
              <a:rPr lang="en-GB" sz="1800"/>
              <a:t> of accumulated losses</a:t>
            </a:r>
          </a:p>
          <a:p>
            <a:pPr marL="285750" indent="-285750">
              <a:buFont typeface="Arial"/>
              <a:buChar char="•"/>
            </a:pPr>
            <a:endParaRPr lang="en-GB" sz="1800"/>
          </a:p>
        </p:txBody>
      </p:sp>
      <p:pic>
        <p:nvPicPr>
          <p:cNvPr id="5" name="Picture 4" descr="A person walking on a dirt path in a forest&#10;&#10;Description automatically generated">
            <a:extLst>
              <a:ext uri="{FF2B5EF4-FFF2-40B4-BE49-F238E27FC236}">
                <a16:creationId xmlns:a16="http://schemas.microsoft.com/office/drawing/2014/main" id="{491FD463-F5EC-7E7C-D549-4418A1FF4604}"/>
              </a:ext>
            </a:extLst>
          </p:cNvPr>
          <p:cNvPicPr>
            <a:picLocks noChangeAspect="1"/>
          </p:cNvPicPr>
          <p:nvPr/>
        </p:nvPicPr>
        <p:blipFill>
          <a:blip r:embed="rId4"/>
          <a:stretch>
            <a:fillRect/>
          </a:stretch>
        </p:blipFill>
        <p:spPr>
          <a:xfrm>
            <a:off x="1552575" y="1815596"/>
            <a:ext cx="2609850" cy="18266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descr="A tree with many branches&#10;&#10;Description automatically generated">
            <a:extLst>
              <a:ext uri="{FF2B5EF4-FFF2-40B4-BE49-F238E27FC236}">
                <a16:creationId xmlns:a16="http://schemas.microsoft.com/office/drawing/2014/main" id="{802DADA3-9900-63A4-BFA5-1C075A6F28AE}"/>
              </a:ext>
            </a:extLst>
          </p:cNvPr>
          <p:cNvPicPr>
            <a:picLocks noChangeAspect="1"/>
          </p:cNvPicPr>
          <p:nvPr/>
        </p:nvPicPr>
        <p:blipFill>
          <a:blip r:embed="rId5"/>
          <a:stretch>
            <a:fillRect/>
          </a:stretch>
        </p:blipFill>
        <p:spPr>
          <a:xfrm>
            <a:off x="7372350" y="1816100"/>
            <a:ext cx="2609850" cy="18256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7258167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omparison of a pie chart&#10;&#10;Description automatically generated">
            <a:extLst>
              <a:ext uri="{FF2B5EF4-FFF2-40B4-BE49-F238E27FC236}">
                <a16:creationId xmlns:a16="http://schemas.microsoft.com/office/drawing/2014/main" id="{73E73563-CDC5-6931-D454-E443ADC66212}"/>
              </a:ext>
            </a:extLst>
          </p:cNvPr>
          <p:cNvPicPr>
            <a:picLocks noChangeAspect="1"/>
          </p:cNvPicPr>
          <p:nvPr/>
        </p:nvPicPr>
        <p:blipFill rotWithShape="1">
          <a:blip r:embed="rId3"/>
          <a:srcRect b="10540"/>
          <a:stretch/>
        </p:blipFill>
        <p:spPr>
          <a:xfrm>
            <a:off x="228600" y="1214439"/>
            <a:ext cx="9873343" cy="4076018"/>
          </a:xfrm>
          <a:prstGeom prst="rect">
            <a:avLst/>
          </a:prstGeom>
        </p:spPr>
      </p:pic>
      <p:pic>
        <p:nvPicPr>
          <p:cNvPr id="3" name="Picture 2">
            <a:extLst>
              <a:ext uri="{FF2B5EF4-FFF2-40B4-BE49-F238E27FC236}">
                <a16:creationId xmlns:a16="http://schemas.microsoft.com/office/drawing/2014/main" id="{71696FBF-2F56-8088-9997-1DA72A9D85E4}"/>
              </a:ext>
            </a:extLst>
          </p:cNvPr>
          <p:cNvPicPr>
            <a:picLocks noChangeAspect="1"/>
          </p:cNvPicPr>
          <p:nvPr/>
        </p:nvPicPr>
        <p:blipFill rotWithShape="1">
          <a:blip r:embed="rId4"/>
          <a:srcRect l="10177" t="76287" r="65682" b="9926"/>
          <a:stretch/>
        </p:blipFill>
        <p:spPr>
          <a:xfrm>
            <a:off x="5518706" y="5118107"/>
            <a:ext cx="4958325" cy="1435094"/>
          </a:xfrm>
          <a:prstGeom prst="rect">
            <a:avLst/>
          </a:prstGeom>
        </p:spPr>
      </p:pic>
      <p:sp>
        <p:nvSpPr>
          <p:cNvPr id="7" name="Text Placeholder 1">
            <a:extLst>
              <a:ext uri="{FF2B5EF4-FFF2-40B4-BE49-F238E27FC236}">
                <a16:creationId xmlns:a16="http://schemas.microsoft.com/office/drawing/2014/main" id="{757EF92A-700E-926F-69A8-2F9BFD7CF585}"/>
              </a:ext>
            </a:extLst>
          </p:cNvPr>
          <p:cNvSpPr>
            <a:spLocks noGrp="1"/>
          </p:cNvSpPr>
          <p:nvPr>
            <p:ph type="body" sz="quarter" idx="10"/>
          </p:nvPr>
        </p:nvSpPr>
        <p:spPr>
          <a:xfrm>
            <a:off x="2197215" y="753404"/>
            <a:ext cx="8437190" cy="625729"/>
          </a:xfrm>
        </p:spPr>
        <p:txBody>
          <a:bodyPr vert="horz" lIns="0" tIns="0" rIns="0" bIns="45720" rtlCol="0" anchor="t">
            <a:noAutofit/>
          </a:bodyPr>
          <a:lstStyle/>
          <a:p>
            <a:r>
              <a:rPr lang="en-GB">
                <a:solidFill>
                  <a:srgbClr val="00A19B"/>
                </a:solidFill>
              </a:rPr>
              <a:t>Accumulated</a:t>
            </a:r>
            <a:r>
              <a:rPr lang="en-GB"/>
              <a:t> footprints on assets</a:t>
            </a:r>
            <a:endParaRPr lang="en-US"/>
          </a:p>
        </p:txBody>
      </p:sp>
    </p:spTree>
    <p:extLst>
      <p:ext uri="{BB962C8B-B14F-4D97-AF65-F5344CB8AC3E}">
        <p14:creationId xmlns:p14="http://schemas.microsoft.com/office/powerpoint/2010/main" val="20349465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AB8F446-2010-C597-C359-E9303AC8929F}"/>
              </a:ext>
            </a:extLst>
          </p:cNvPr>
          <p:cNvSpPr>
            <a:spLocks noGrp="1"/>
          </p:cNvSpPr>
          <p:nvPr>
            <p:ph type="body" sz="quarter" idx="12"/>
          </p:nvPr>
        </p:nvSpPr>
        <p:spPr>
          <a:xfrm>
            <a:off x="303199" y="2206675"/>
            <a:ext cx="8132984" cy="664029"/>
          </a:xfrm>
        </p:spPr>
        <p:txBody>
          <a:bodyPr vert="horz" wrap="square" lIns="0" tIns="0" rIns="91440" bIns="45720" rtlCol="0" anchor="t">
            <a:noAutofit/>
          </a:bodyPr>
          <a:lstStyle/>
          <a:p>
            <a:r>
              <a:rPr lang="en-GB" sz="1800"/>
              <a:t>To determine the periodic gains or losses of the site </a:t>
            </a:r>
            <a:r>
              <a:rPr lang="en-GB" sz="1800" err="1"/>
              <a:t>Alloybar</a:t>
            </a:r>
            <a:r>
              <a:rPr lang="en-GB" sz="1800"/>
              <a:t> must determine the difference in accumulated positive footprint and negative footprints between years 2020 and 2024. </a:t>
            </a:r>
          </a:p>
          <a:p>
            <a:r>
              <a:rPr lang="en-GB" sz="1800"/>
              <a:t>Accumulated positive footprint in 2020 (60 ha </a:t>
            </a:r>
            <a:r>
              <a:rPr lang="en-GB" sz="1800" err="1"/>
              <a:t>eq</a:t>
            </a:r>
            <a:r>
              <a:rPr lang="en-GB" sz="1800"/>
              <a:t>) – Accumulated positive footprint in 2024 (20 ha) = decline in positive footprint (40 ha </a:t>
            </a:r>
            <a:r>
              <a:rPr lang="en-GB" sz="1800" err="1"/>
              <a:t>eq</a:t>
            </a:r>
            <a:r>
              <a:rPr lang="en-GB" sz="1800"/>
              <a:t>) – the positive footprint </a:t>
            </a:r>
            <a:r>
              <a:rPr lang="en-GB" sz="1800" b="1"/>
              <a:t>shrank by 40 ha  equivalents</a:t>
            </a:r>
          </a:p>
          <a:p>
            <a:r>
              <a:rPr lang="en-GB" sz="1800"/>
              <a:t>Accumulated negative footprint in 2020 (80 ha) – Accumulated negative footprint in 2024 (40 ha) = increase in negative footprint (40 ha)– the negative footprint</a:t>
            </a:r>
            <a:r>
              <a:rPr lang="en-GB" sz="1800" b="1"/>
              <a:t> increased by 40 ha equivalents</a:t>
            </a:r>
          </a:p>
          <a:p>
            <a:r>
              <a:rPr lang="en-GB" sz="1400" i="1"/>
              <a:t>. </a:t>
            </a:r>
          </a:p>
          <a:p>
            <a:endParaRPr lang="en-GB" sz="1800"/>
          </a:p>
          <a:p>
            <a:pPr marL="285750" indent="-285750">
              <a:buChar char="•"/>
            </a:pPr>
            <a:endParaRPr lang="en-GB" sz="1800"/>
          </a:p>
        </p:txBody>
      </p:sp>
      <p:pic>
        <p:nvPicPr>
          <p:cNvPr id="3" name="Picture 2" descr="A close up of a logo&#10;&#10;Description automatically generated">
            <a:extLst>
              <a:ext uri="{FF2B5EF4-FFF2-40B4-BE49-F238E27FC236}">
                <a16:creationId xmlns:a16="http://schemas.microsoft.com/office/drawing/2014/main" id="{48EEE06E-3913-F8BB-334E-58FC4771D48D}"/>
              </a:ext>
            </a:extLst>
          </p:cNvPr>
          <p:cNvPicPr>
            <a:picLocks noChangeAspect="1"/>
          </p:cNvPicPr>
          <p:nvPr/>
        </p:nvPicPr>
        <p:blipFill>
          <a:blip r:embed="rId3"/>
          <a:stretch>
            <a:fillRect/>
          </a:stretch>
        </p:blipFill>
        <p:spPr>
          <a:xfrm>
            <a:off x="4369691" y="1326205"/>
            <a:ext cx="2826726" cy="773723"/>
          </a:xfrm>
          <a:prstGeom prst="rect">
            <a:avLst/>
          </a:prstGeom>
        </p:spPr>
      </p:pic>
      <p:sp>
        <p:nvSpPr>
          <p:cNvPr id="8" name="TextBox 7">
            <a:extLst>
              <a:ext uri="{FF2B5EF4-FFF2-40B4-BE49-F238E27FC236}">
                <a16:creationId xmlns:a16="http://schemas.microsoft.com/office/drawing/2014/main" id="{D4B70CB6-CC49-2C35-F427-A7F9D07D8793}"/>
              </a:ext>
            </a:extLst>
          </p:cNvPr>
          <p:cNvSpPr txBox="1"/>
          <p:nvPr/>
        </p:nvSpPr>
        <p:spPr>
          <a:xfrm>
            <a:off x="8241323" y="6553200"/>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700">
                <a:hlinkClick r:id="rId4"/>
              </a:rPr>
              <a:t>Thünen: The European beech, most common deciduous tree in Germany (thuenen.de)</a:t>
            </a:r>
            <a:endParaRPr lang="en-US" sz="700"/>
          </a:p>
        </p:txBody>
      </p:sp>
      <p:pic>
        <p:nvPicPr>
          <p:cNvPr id="7" name="Picture 6" descr="A person walking on a dirt path in a forest&#10;&#10;Description automatically generated">
            <a:extLst>
              <a:ext uri="{FF2B5EF4-FFF2-40B4-BE49-F238E27FC236}">
                <a16:creationId xmlns:a16="http://schemas.microsoft.com/office/drawing/2014/main" id="{CD291208-7D33-F2A7-471A-398CC5E86E7C}"/>
              </a:ext>
            </a:extLst>
          </p:cNvPr>
          <p:cNvPicPr>
            <a:picLocks noChangeAspect="1"/>
          </p:cNvPicPr>
          <p:nvPr/>
        </p:nvPicPr>
        <p:blipFill>
          <a:blip r:embed="rId5"/>
          <a:stretch>
            <a:fillRect/>
          </a:stretch>
        </p:blipFill>
        <p:spPr>
          <a:xfrm>
            <a:off x="8314120" y="3429000"/>
            <a:ext cx="2828925" cy="2007609"/>
          </a:xfrm>
          <a:prstGeom prst="rect">
            <a:avLst/>
          </a:prstGeom>
        </p:spPr>
      </p:pic>
      <p:sp>
        <p:nvSpPr>
          <p:cNvPr id="10" name="Text Placeholder 1">
            <a:extLst>
              <a:ext uri="{FF2B5EF4-FFF2-40B4-BE49-F238E27FC236}">
                <a16:creationId xmlns:a16="http://schemas.microsoft.com/office/drawing/2014/main" id="{EEE346AC-285C-2E05-3585-8F506F4CDAEB}"/>
              </a:ext>
            </a:extLst>
          </p:cNvPr>
          <p:cNvSpPr>
            <a:spLocks noGrp="1"/>
          </p:cNvSpPr>
          <p:nvPr>
            <p:ph type="body" sz="quarter" idx="10"/>
          </p:nvPr>
        </p:nvSpPr>
        <p:spPr>
          <a:xfrm>
            <a:off x="2197215" y="753404"/>
            <a:ext cx="8437190" cy="625729"/>
          </a:xfrm>
        </p:spPr>
        <p:txBody>
          <a:bodyPr vert="horz" lIns="0" tIns="0" rIns="0" bIns="45720" rtlCol="0" anchor="t">
            <a:noAutofit/>
          </a:bodyPr>
          <a:lstStyle/>
          <a:p>
            <a:r>
              <a:rPr lang="en-GB">
                <a:solidFill>
                  <a:srgbClr val="00A19B"/>
                </a:solidFill>
              </a:rPr>
              <a:t>Gains and losses</a:t>
            </a:r>
            <a:endParaRPr lang="en-US"/>
          </a:p>
        </p:txBody>
      </p:sp>
    </p:spTree>
    <p:extLst>
      <p:ext uri="{BB962C8B-B14F-4D97-AF65-F5344CB8AC3E}">
        <p14:creationId xmlns:p14="http://schemas.microsoft.com/office/powerpoint/2010/main" val="28009533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63ADF57-0A57-6FFE-7D18-685131B6F9A5}"/>
              </a:ext>
            </a:extLst>
          </p:cNvPr>
          <p:cNvGrpSpPr/>
          <p:nvPr/>
        </p:nvGrpSpPr>
        <p:grpSpPr>
          <a:xfrm>
            <a:off x="490538" y="1314450"/>
            <a:ext cx="10601325" cy="4962526"/>
            <a:chOff x="490538" y="1314450"/>
            <a:chExt cx="10601325" cy="4962526"/>
          </a:xfrm>
        </p:grpSpPr>
        <p:pic>
          <p:nvPicPr>
            <p:cNvPr id="10" name="Picture 9">
              <a:extLst>
                <a:ext uri="{FF2B5EF4-FFF2-40B4-BE49-F238E27FC236}">
                  <a16:creationId xmlns:a16="http://schemas.microsoft.com/office/drawing/2014/main" id="{7B25A719-B4D2-EA87-CAEB-59A83547C22E}"/>
                </a:ext>
              </a:extLst>
            </p:cNvPr>
            <p:cNvPicPr>
              <a:picLocks noChangeAspect="1"/>
            </p:cNvPicPr>
            <p:nvPr/>
          </p:nvPicPr>
          <p:blipFill rotWithShape="1">
            <a:blip r:embed="rId3"/>
            <a:srcRect t="7788"/>
            <a:stretch/>
          </p:blipFill>
          <p:spPr>
            <a:xfrm>
              <a:off x="490538" y="1314450"/>
              <a:ext cx="10601325" cy="4962526"/>
            </a:xfrm>
            <a:prstGeom prst="rect">
              <a:avLst/>
            </a:prstGeom>
          </p:spPr>
        </p:pic>
        <p:pic>
          <p:nvPicPr>
            <p:cNvPr id="3" name="Picture 2">
              <a:extLst>
                <a:ext uri="{FF2B5EF4-FFF2-40B4-BE49-F238E27FC236}">
                  <a16:creationId xmlns:a16="http://schemas.microsoft.com/office/drawing/2014/main" id="{9BD8C942-5616-A23A-0EB5-617C4B90D61C}"/>
                </a:ext>
              </a:extLst>
            </p:cNvPr>
            <p:cNvPicPr>
              <a:picLocks noChangeAspect="1"/>
            </p:cNvPicPr>
            <p:nvPr/>
          </p:nvPicPr>
          <p:blipFill rotWithShape="1">
            <a:blip r:embed="rId3"/>
            <a:srcRect l="10177" t="76287" r="65682" b="9926"/>
            <a:stretch/>
          </p:blipFill>
          <p:spPr>
            <a:xfrm>
              <a:off x="490538" y="4659086"/>
              <a:ext cx="5579367" cy="1614843"/>
            </a:xfrm>
            <a:prstGeom prst="rect">
              <a:avLst/>
            </a:prstGeom>
          </p:spPr>
        </p:pic>
      </p:grpSp>
      <p:sp>
        <p:nvSpPr>
          <p:cNvPr id="8" name="Text Placeholder 1">
            <a:extLst>
              <a:ext uri="{FF2B5EF4-FFF2-40B4-BE49-F238E27FC236}">
                <a16:creationId xmlns:a16="http://schemas.microsoft.com/office/drawing/2014/main" id="{4E2805F1-599F-A14A-0C8D-003E1CB992FB}"/>
              </a:ext>
            </a:extLst>
          </p:cNvPr>
          <p:cNvSpPr>
            <a:spLocks noGrp="1"/>
          </p:cNvSpPr>
          <p:nvPr>
            <p:ph type="body" sz="quarter" idx="10"/>
          </p:nvPr>
        </p:nvSpPr>
        <p:spPr>
          <a:xfrm>
            <a:off x="2197215" y="753404"/>
            <a:ext cx="8437190" cy="625729"/>
          </a:xfrm>
        </p:spPr>
        <p:txBody>
          <a:bodyPr vert="horz" lIns="0" tIns="0" rIns="0" bIns="45720" rtlCol="0" anchor="t">
            <a:noAutofit/>
          </a:bodyPr>
          <a:lstStyle/>
          <a:p>
            <a:r>
              <a:rPr lang="en-GB">
                <a:solidFill>
                  <a:srgbClr val="00A19B"/>
                </a:solidFill>
              </a:rPr>
              <a:t>Periodic gains and losses</a:t>
            </a:r>
            <a:endParaRPr lang="en-US"/>
          </a:p>
        </p:txBody>
      </p:sp>
    </p:spTree>
    <p:extLst>
      <p:ext uri="{BB962C8B-B14F-4D97-AF65-F5344CB8AC3E}">
        <p14:creationId xmlns:p14="http://schemas.microsoft.com/office/powerpoint/2010/main" val="13723714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CA902F-3BEC-D896-7303-7AC75CACCC06}"/>
              </a:ext>
            </a:extLst>
          </p:cNvPr>
          <p:cNvSpPr>
            <a:spLocks noGrp="1"/>
          </p:cNvSpPr>
          <p:nvPr>
            <p:ph type="body" sz="quarter" idx="12"/>
          </p:nvPr>
        </p:nvSpPr>
        <p:spPr/>
        <p:txBody>
          <a:bodyPr/>
          <a:lstStyle/>
          <a:p>
            <a:r>
              <a:rPr lang="en-GB"/>
              <a:t>3.1 Statements of position and performance</a:t>
            </a:r>
            <a:endParaRPr lang="en-GB" sz="2800"/>
          </a:p>
        </p:txBody>
      </p:sp>
      <p:pic>
        <p:nvPicPr>
          <p:cNvPr id="3" name="Picture 2" descr="A group of elephants walking on grass&#10;&#10;Description automatically generated">
            <a:extLst>
              <a:ext uri="{FF2B5EF4-FFF2-40B4-BE49-F238E27FC236}">
                <a16:creationId xmlns:a16="http://schemas.microsoft.com/office/drawing/2014/main" id="{5A1A3022-BB53-37F7-5EF4-23C9A6CD61E6}"/>
              </a:ext>
            </a:extLst>
          </p:cNvPr>
          <p:cNvPicPr>
            <a:picLocks noChangeAspect="1"/>
          </p:cNvPicPr>
          <p:nvPr/>
        </p:nvPicPr>
        <p:blipFill rotWithShape="1">
          <a:blip r:embed="rId2"/>
          <a:srcRect t="2443" r="34344" b="2148"/>
          <a:stretch/>
        </p:blipFill>
        <p:spPr>
          <a:xfrm>
            <a:off x="7665086" y="-120428"/>
            <a:ext cx="4526914" cy="6488227"/>
          </a:xfrm>
          <a:prstGeom prst="rect">
            <a:avLst/>
          </a:prstGeom>
        </p:spPr>
      </p:pic>
    </p:spTree>
    <p:extLst>
      <p:ext uri="{BB962C8B-B14F-4D97-AF65-F5344CB8AC3E}">
        <p14:creationId xmlns:p14="http://schemas.microsoft.com/office/powerpoint/2010/main" val="28046753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7C91B4-ADCF-30E1-D8F2-DC082B4C017A}"/>
              </a:ext>
            </a:extLst>
          </p:cNvPr>
          <p:cNvSpPr>
            <a:spLocks noGrp="1"/>
          </p:cNvSpPr>
          <p:nvPr>
            <p:ph type="body" sz="quarter" idx="10"/>
          </p:nvPr>
        </p:nvSpPr>
        <p:spPr>
          <a:xfrm>
            <a:off x="2076262" y="789690"/>
            <a:ext cx="8437190" cy="625729"/>
          </a:xfrm>
        </p:spPr>
        <p:txBody>
          <a:bodyPr vert="horz" lIns="0" tIns="0" rIns="0" bIns="45720" rtlCol="0" anchor="t">
            <a:noAutofit/>
          </a:bodyPr>
          <a:lstStyle/>
          <a:p>
            <a:r>
              <a:rPr lang="en-GB">
                <a:solidFill>
                  <a:srgbClr val="00A19B"/>
                </a:solidFill>
              </a:rPr>
              <a:t>Defining statement of position</a:t>
            </a:r>
            <a:endParaRPr lang="en-US">
              <a:solidFill>
                <a:srgbClr val="00A19B"/>
              </a:solidFill>
            </a:endParaRPr>
          </a:p>
        </p:txBody>
      </p:sp>
      <p:sp>
        <p:nvSpPr>
          <p:cNvPr id="4" name="Text Placeholder 3">
            <a:extLst>
              <a:ext uri="{FF2B5EF4-FFF2-40B4-BE49-F238E27FC236}">
                <a16:creationId xmlns:a16="http://schemas.microsoft.com/office/drawing/2014/main" id="{2AB8F446-2010-C597-C359-E9303AC8929F}"/>
              </a:ext>
            </a:extLst>
          </p:cNvPr>
          <p:cNvSpPr>
            <a:spLocks noGrp="1"/>
          </p:cNvSpPr>
          <p:nvPr>
            <p:ph type="body" sz="quarter" idx="12"/>
          </p:nvPr>
        </p:nvSpPr>
        <p:spPr>
          <a:xfrm>
            <a:off x="552873" y="1761254"/>
            <a:ext cx="10468511" cy="664029"/>
          </a:xfrm>
        </p:spPr>
        <p:txBody>
          <a:bodyPr vert="horz" wrap="square" lIns="0" tIns="0" rIns="91440" bIns="45720" rtlCol="0" anchor="t">
            <a:noAutofit/>
          </a:bodyPr>
          <a:lstStyle/>
          <a:p>
            <a:r>
              <a:rPr lang="en-GB" b="1"/>
              <a:t>A statement of position </a:t>
            </a:r>
            <a:r>
              <a:rPr lang="en-GB"/>
              <a:t>is backward looking and represents the overall, residual state of the asset (a "balance sheet"). This is where you would report the accumulated positive and negative impacts we just calculated. </a:t>
            </a:r>
            <a:endParaRPr lang="en-GB" b="1" i="1"/>
          </a:p>
        </p:txBody>
      </p:sp>
      <p:sp>
        <p:nvSpPr>
          <p:cNvPr id="6" name="TextBox 5">
            <a:extLst>
              <a:ext uri="{FF2B5EF4-FFF2-40B4-BE49-F238E27FC236}">
                <a16:creationId xmlns:a16="http://schemas.microsoft.com/office/drawing/2014/main" id="{810AF599-D1EC-4046-6BF7-70CCB3ADF65E}"/>
              </a:ext>
            </a:extLst>
          </p:cNvPr>
          <p:cNvSpPr txBox="1"/>
          <p:nvPr/>
        </p:nvSpPr>
        <p:spPr>
          <a:xfrm>
            <a:off x="5251752" y="4439300"/>
            <a:ext cx="2038159"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a:t>Total losses in condition compared to the reference state</a:t>
            </a:r>
            <a:endParaRPr lang="en-US" sz="1600"/>
          </a:p>
        </p:txBody>
      </p:sp>
      <p:sp>
        <p:nvSpPr>
          <p:cNvPr id="7" name="TextBox 6">
            <a:extLst>
              <a:ext uri="{FF2B5EF4-FFF2-40B4-BE49-F238E27FC236}">
                <a16:creationId xmlns:a16="http://schemas.microsoft.com/office/drawing/2014/main" id="{DCBC1022-F53C-95AC-4C6A-E3F0A648E601}"/>
              </a:ext>
            </a:extLst>
          </p:cNvPr>
          <p:cNvSpPr txBox="1"/>
          <p:nvPr/>
        </p:nvSpPr>
        <p:spPr>
          <a:xfrm>
            <a:off x="5251752" y="3217028"/>
            <a:ext cx="2352633"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a:t>Residual or remaining condition of the ecosystem compared to the maximum potential </a:t>
            </a:r>
          </a:p>
        </p:txBody>
      </p:sp>
      <p:sp>
        <p:nvSpPr>
          <p:cNvPr id="5" name="TextBox 4">
            <a:extLst>
              <a:ext uri="{FF2B5EF4-FFF2-40B4-BE49-F238E27FC236}">
                <a16:creationId xmlns:a16="http://schemas.microsoft.com/office/drawing/2014/main" id="{0D63BB63-7DA2-13AF-91A3-67ECA15F73D7}"/>
              </a:ext>
            </a:extLst>
          </p:cNvPr>
          <p:cNvSpPr txBox="1"/>
          <p:nvPr/>
        </p:nvSpPr>
        <p:spPr>
          <a:xfrm>
            <a:off x="5388124" y="2804276"/>
            <a:ext cx="2078595" cy="369332"/>
          </a:xfrm>
          <a:prstGeom prst="rect">
            <a:avLst/>
          </a:prstGeom>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Technical term</a:t>
            </a:r>
          </a:p>
        </p:txBody>
      </p:sp>
      <p:sp>
        <p:nvSpPr>
          <p:cNvPr id="8" name="TextBox 7">
            <a:extLst>
              <a:ext uri="{FF2B5EF4-FFF2-40B4-BE49-F238E27FC236}">
                <a16:creationId xmlns:a16="http://schemas.microsoft.com/office/drawing/2014/main" id="{D51F531B-7A06-A0FA-B165-7B97B3A1CEA2}"/>
              </a:ext>
            </a:extLst>
          </p:cNvPr>
          <p:cNvSpPr txBox="1"/>
          <p:nvPr/>
        </p:nvSpPr>
        <p:spPr>
          <a:xfrm>
            <a:off x="8289135" y="2804276"/>
            <a:ext cx="2078595" cy="369332"/>
          </a:xfrm>
          <a:prstGeom prst="rect">
            <a:avLst/>
          </a:prstGeom>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Explanation</a:t>
            </a:r>
          </a:p>
        </p:txBody>
      </p:sp>
      <p:sp>
        <p:nvSpPr>
          <p:cNvPr id="9" name="TextBox 8">
            <a:extLst>
              <a:ext uri="{FF2B5EF4-FFF2-40B4-BE49-F238E27FC236}">
                <a16:creationId xmlns:a16="http://schemas.microsoft.com/office/drawing/2014/main" id="{464B062F-93A4-85C5-691A-7BBCAED7B298}"/>
              </a:ext>
            </a:extLst>
          </p:cNvPr>
          <p:cNvSpPr txBox="1"/>
          <p:nvPr/>
        </p:nvSpPr>
        <p:spPr>
          <a:xfrm>
            <a:off x="8152765" y="3318227"/>
            <a:ext cx="2352633"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a:t>What proportion of the ecosystem’s natural condition has been retained?</a:t>
            </a:r>
          </a:p>
        </p:txBody>
      </p:sp>
      <p:sp>
        <p:nvSpPr>
          <p:cNvPr id="10" name="TextBox 9">
            <a:extLst>
              <a:ext uri="{FF2B5EF4-FFF2-40B4-BE49-F238E27FC236}">
                <a16:creationId xmlns:a16="http://schemas.microsoft.com/office/drawing/2014/main" id="{10641F02-4344-7AB2-64C1-E0C739949DA9}"/>
              </a:ext>
            </a:extLst>
          </p:cNvPr>
          <p:cNvSpPr txBox="1"/>
          <p:nvPr/>
        </p:nvSpPr>
        <p:spPr>
          <a:xfrm>
            <a:off x="8152117" y="4439300"/>
            <a:ext cx="2352633"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a:t>How much has the condition of the ecosystem been degraded?</a:t>
            </a:r>
          </a:p>
        </p:txBody>
      </p:sp>
      <p:sp>
        <p:nvSpPr>
          <p:cNvPr id="11" name="TextBox 10">
            <a:extLst>
              <a:ext uri="{FF2B5EF4-FFF2-40B4-BE49-F238E27FC236}">
                <a16:creationId xmlns:a16="http://schemas.microsoft.com/office/drawing/2014/main" id="{C57829F7-278F-6C08-0E72-8CD6E6973651}"/>
              </a:ext>
            </a:extLst>
          </p:cNvPr>
          <p:cNvSpPr txBox="1"/>
          <p:nvPr/>
        </p:nvSpPr>
        <p:spPr>
          <a:xfrm>
            <a:off x="2538639" y="3263604"/>
            <a:ext cx="1858433" cy="923330"/>
          </a:xfrm>
          <a:prstGeom prst="rect">
            <a:avLst/>
          </a:prstGeom>
          <a:noFill/>
        </p:spPr>
        <p:txBody>
          <a:bodyPr wrap="square" rtlCol="0">
            <a:spAutoFit/>
          </a:bodyPr>
          <a:lstStyle/>
          <a:p>
            <a:r>
              <a:rPr lang="en-GB" b="1"/>
              <a:t>Accumulated positive impacts</a:t>
            </a:r>
          </a:p>
        </p:txBody>
      </p:sp>
      <p:sp>
        <p:nvSpPr>
          <p:cNvPr id="12" name="TextBox 11">
            <a:extLst>
              <a:ext uri="{FF2B5EF4-FFF2-40B4-BE49-F238E27FC236}">
                <a16:creationId xmlns:a16="http://schemas.microsoft.com/office/drawing/2014/main" id="{FECC8D79-608E-03B6-4DE6-AEFBDAC42B20}"/>
              </a:ext>
            </a:extLst>
          </p:cNvPr>
          <p:cNvSpPr txBox="1"/>
          <p:nvPr/>
        </p:nvSpPr>
        <p:spPr>
          <a:xfrm>
            <a:off x="2584174" y="4516244"/>
            <a:ext cx="1812899" cy="923330"/>
          </a:xfrm>
          <a:prstGeom prst="rect">
            <a:avLst/>
          </a:prstGeom>
          <a:noFill/>
        </p:spPr>
        <p:txBody>
          <a:bodyPr wrap="square" rtlCol="0">
            <a:spAutoFit/>
          </a:bodyPr>
          <a:lstStyle/>
          <a:p>
            <a:r>
              <a:rPr lang="en-GB" b="1"/>
              <a:t>Accumulated negative impacts</a:t>
            </a:r>
          </a:p>
        </p:txBody>
      </p:sp>
    </p:spTree>
    <p:extLst>
      <p:ext uri="{BB962C8B-B14F-4D97-AF65-F5344CB8AC3E}">
        <p14:creationId xmlns:p14="http://schemas.microsoft.com/office/powerpoint/2010/main" val="27847217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AB8F446-2010-C597-C359-E9303AC8929F}"/>
              </a:ext>
            </a:extLst>
          </p:cNvPr>
          <p:cNvSpPr>
            <a:spLocks noGrp="1"/>
          </p:cNvSpPr>
          <p:nvPr>
            <p:ph type="body" sz="quarter" idx="12"/>
          </p:nvPr>
        </p:nvSpPr>
        <p:spPr>
          <a:xfrm>
            <a:off x="552873" y="1500578"/>
            <a:ext cx="10468511" cy="664029"/>
          </a:xfrm>
        </p:spPr>
        <p:txBody>
          <a:bodyPr vert="horz" wrap="square" lIns="0" tIns="0" rIns="91440" bIns="45720" rtlCol="0" anchor="t">
            <a:noAutofit/>
          </a:bodyPr>
          <a:lstStyle/>
          <a:p>
            <a:r>
              <a:rPr lang="en-GB" b="1"/>
              <a:t>A statement of performance </a:t>
            </a:r>
            <a:r>
              <a:rPr lang="en-GB"/>
              <a:t>shows the net changes to the state of biodiversity, over a defined time period (an "income statement"). This is where would report the periodic gains and losses we just calculated would be reported.</a:t>
            </a:r>
          </a:p>
        </p:txBody>
      </p:sp>
      <p:pic>
        <p:nvPicPr>
          <p:cNvPr id="9" name="Picture 8" descr="A chart with text on it&#10;&#10;Description automatically generated">
            <a:extLst>
              <a:ext uri="{FF2B5EF4-FFF2-40B4-BE49-F238E27FC236}">
                <a16:creationId xmlns:a16="http://schemas.microsoft.com/office/drawing/2014/main" id="{92E34CB8-58BC-E829-E584-7E9429AA2105}"/>
              </a:ext>
            </a:extLst>
          </p:cNvPr>
          <p:cNvPicPr>
            <a:picLocks noChangeAspect="1"/>
          </p:cNvPicPr>
          <p:nvPr/>
        </p:nvPicPr>
        <p:blipFill rotWithShape="1">
          <a:blip r:embed="rId3"/>
          <a:srcRect l="1613" t="1394" r="-807" b="1014"/>
          <a:stretch/>
        </p:blipFill>
        <p:spPr>
          <a:xfrm>
            <a:off x="3430286" y="2786742"/>
            <a:ext cx="5658381" cy="3317809"/>
          </a:xfrm>
          <a:prstGeom prst="rect">
            <a:avLst/>
          </a:prstGeom>
        </p:spPr>
      </p:pic>
      <p:sp>
        <p:nvSpPr>
          <p:cNvPr id="7" name="Text Placeholder 1">
            <a:extLst>
              <a:ext uri="{FF2B5EF4-FFF2-40B4-BE49-F238E27FC236}">
                <a16:creationId xmlns:a16="http://schemas.microsoft.com/office/drawing/2014/main" id="{CFE8719B-67EB-AD92-6965-3AD143582A5F}"/>
              </a:ext>
            </a:extLst>
          </p:cNvPr>
          <p:cNvSpPr>
            <a:spLocks noGrp="1"/>
          </p:cNvSpPr>
          <p:nvPr>
            <p:ph type="body" sz="quarter" idx="10"/>
          </p:nvPr>
        </p:nvSpPr>
        <p:spPr>
          <a:xfrm>
            <a:off x="2076262" y="789690"/>
            <a:ext cx="8437190" cy="625729"/>
          </a:xfrm>
        </p:spPr>
        <p:txBody>
          <a:bodyPr vert="horz" lIns="0" tIns="0" rIns="0" bIns="45720" rtlCol="0" anchor="t">
            <a:noAutofit/>
          </a:bodyPr>
          <a:lstStyle/>
          <a:p>
            <a:r>
              <a:rPr lang="en-GB">
                <a:solidFill>
                  <a:srgbClr val="00A19B"/>
                </a:solidFill>
              </a:rPr>
              <a:t>Defining statement of performance</a:t>
            </a:r>
            <a:endParaRPr lang="en-US">
              <a:solidFill>
                <a:srgbClr val="00A19B"/>
              </a:solidFill>
            </a:endParaRPr>
          </a:p>
        </p:txBody>
      </p:sp>
    </p:spTree>
    <p:extLst>
      <p:ext uri="{BB962C8B-B14F-4D97-AF65-F5344CB8AC3E}">
        <p14:creationId xmlns:p14="http://schemas.microsoft.com/office/powerpoint/2010/main" val="15615609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CA902F-3BEC-D896-7303-7AC75CACCC06}"/>
              </a:ext>
            </a:extLst>
          </p:cNvPr>
          <p:cNvSpPr>
            <a:spLocks noGrp="1"/>
          </p:cNvSpPr>
          <p:nvPr>
            <p:ph type="body" sz="quarter" idx="12"/>
          </p:nvPr>
        </p:nvSpPr>
        <p:spPr/>
        <p:txBody>
          <a:bodyPr/>
          <a:lstStyle/>
          <a:p>
            <a:r>
              <a:rPr lang="en-GB"/>
              <a:t>Activity</a:t>
            </a:r>
            <a:endParaRPr lang="en-GB" sz="2800"/>
          </a:p>
        </p:txBody>
      </p:sp>
      <p:pic>
        <p:nvPicPr>
          <p:cNvPr id="3" name="Picture 2" descr="A seal lying on rocks&#10;&#10;Description automatically generated">
            <a:extLst>
              <a:ext uri="{FF2B5EF4-FFF2-40B4-BE49-F238E27FC236}">
                <a16:creationId xmlns:a16="http://schemas.microsoft.com/office/drawing/2014/main" id="{114E58E1-3D42-75CD-78F3-71FC1E459F57}"/>
              </a:ext>
            </a:extLst>
          </p:cNvPr>
          <p:cNvPicPr>
            <a:picLocks noChangeAspect="1"/>
          </p:cNvPicPr>
          <p:nvPr/>
        </p:nvPicPr>
        <p:blipFill rotWithShape="1">
          <a:blip r:embed="rId3"/>
          <a:srcRect l="145" t="3981" r="31413" b="3335"/>
          <a:stretch/>
        </p:blipFill>
        <p:spPr>
          <a:xfrm>
            <a:off x="7449509" y="-5148"/>
            <a:ext cx="4745827" cy="5655225"/>
          </a:xfrm>
          <a:prstGeom prst="rect">
            <a:avLst/>
          </a:prstGeom>
        </p:spPr>
      </p:pic>
    </p:spTree>
    <p:extLst>
      <p:ext uri="{BB962C8B-B14F-4D97-AF65-F5344CB8AC3E}">
        <p14:creationId xmlns:p14="http://schemas.microsoft.com/office/powerpoint/2010/main" val="26358140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EFEAF2-7EFA-AADC-C0B6-AA01D9562415}"/>
              </a:ext>
            </a:extLst>
          </p:cNvPr>
          <p:cNvSpPr>
            <a:spLocks noGrp="1"/>
          </p:cNvSpPr>
          <p:nvPr>
            <p:ph type="body" sz="quarter" idx="10"/>
          </p:nvPr>
        </p:nvSpPr>
        <p:spPr>
          <a:xfrm>
            <a:off x="2059656" y="805337"/>
            <a:ext cx="8437190" cy="625729"/>
          </a:xfrm>
        </p:spPr>
        <p:txBody>
          <a:bodyPr vert="horz" lIns="0" tIns="0" rIns="0" bIns="45720" rtlCol="0" anchor="t">
            <a:noAutofit/>
          </a:bodyPr>
          <a:lstStyle/>
          <a:p>
            <a:r>
              <a:rPr lang="en-GB">
                <a:solidFill>
                  <a:srgbClr val="00A19B"/>
                </a:solidFill>
              </a:rPr>
              <a:t>Calculate positive and negative footprints</a:t>
            </a:r>
            <a:endParaRPr lang="en-US">
              <a:solidFill>
                <a:srgbClr val="00A19B"/>
              </a:solidFill>
            </a:endParaRPr>
          </a:p>
        </p:txBody>
      </p:sp>
      <p:graphicFrame>
        <p:nvGraphicFramePr>
          <p:cNvPr id="62" name="Table 61">
            <a:extLst>
              <a:ext uri="{FF2B5EF4-FFF2-40B4-BE49-F238E27FC236}">
                <a16:creationId xmlns:a16="http://schemas.microsoft.com/office/drawing/2014/main" id="{C6D3A43D-2892-4A5F-EE4C-B2D0CA32F9F2}"/>
              </a:ext>
            </a:extLst>
          </p:cNvPr>
          <p:cNvGraphicFramePr>
            <a:graphicFrameLocks noGrp="1"/>
          </p:cNvGraphicFramePr>
          <p:nvPr>
            <p:extLst>
              <p:ext uri="{D42A27DB-BD31-4B8C-83A1-F6EECF244321}">
                <p14:modId xmlns:p14="http://schemas.microsoft.com/office/powerpoint/2010/main" val="1902488896"/>
              </p:ext>
            </p:extLst>
          </p:nvPr>
        </p:nvGraphicFramePr>
        <p:xfrm>
          <a:off x="690056" y="1865980"/>
          <a:ext cx="10616533" cy="2319382"/>
        </p:xfrm>
        <a:graphic>
          <a:graphicData uri="http://schemas.openxmlformats.org/drawingml/2006/table">
            <a:tbl>
              <a:tblPr firstRow="1" bandRow="1">
                <a:tableStyleId>{F5AB1C69-6EDB-4FF4-983F-18BD219EF322}</a:tableStyleId>
              </a:tblPr>
              <a:tblGrid>
                <a:gridCol w="2626109">
                  <a:extLst>
                    <a:ext uri="{9D8B030D-6E8A-4147-A177-3AD203B41FA5}">
                      <a16:colId xmlns:a16="http://schemas.microsoft.com/office/drawing/2014/main" val="4171834347"/>
                    </a:ext>
                  </a:extLst>
                </a:gridCol>
                <a:gridCol w="1725728">
                  <a:extLst>
                    <a:ext uri="{9D8B030D-6E8A-4147-A177-3AD203B41FA5}">
                      <a16:colId xmlns:a16="http://schemas.microsoft.com/office/drawing/2014/main" val="2144708182"/>
                    </a:ext>
                  </a:extLst>
                </a:gridCol>
                <a:gridCol w="3680508">
                  <a:extLst>
                    <a:ext uri="{9D8B030D-6E8A-4147-A177-3AD203B41FA5}">
                      <a16:colId xmlns:a16="http://schemas.microsoft.com/office/drawing/2014/main" val="1631246422"/>
                    </a:ext>
                  </a:extLst>
                </a:gridCol>
                <a:gridCol w="2584188">
                  <a:extLst>
                    <a:ext uri="{9D8B030D-6E8A-4147-A177-3AD203B41FA5}">
                      <a16:colId xmlns:a16="http://schemas.microsoft.com/office/drawing/2014/main" val="2614658"/>
                    </a:ext>
                  </a:extLst>
                </a:gridCol>
              </a:tblGrid>
              <a:tr h="607582">
                <a:tc>
                  <a:txBody>
                    <a:bodyPr/>
                    <a:lstStyle/>
                    <a:p>
                      <a:pPr algn="ctr"/>
                      <a:r>
                        <a:rPr lang="en-GB" sz="1800">
                          <a:latin typeface="Arial"/>
                        </a:rPr>
                        <a:t>Ecosystem Type</a:t>
                      </a:r>
                    </a:p>
                  </a:txBody>
                  <a:tcPr/>
                </a:tc>
                <a:tc>
                  <a:txBody>
                    <a:bodyPr/>
                    <a:lstStyle/>
                    <a:p>
                      <a:pPr lvl="0" algn="ctr">
                        <a:buNone/>
                      </a:pPr>
                      <a:r>
                        <a:rPr lang="en-GB" sz="1800">
                          <a:latin typeface="Arial"/>
                        </a:rPr>
                        <a:t>Total area (ha)</a:t>
                      </a:r>
                    </a:p>
                  </a:txBody>
                  <a:tcPr/>
                </a:tc>
                <a:tc>
                  <a:txBody>
                    <a:bodyPr/>
                    <a:lstStyle/>
                    <a:p>
                      <a:pPr lvl="0" algn="ctr">
                        <a:buNone/>
                      </a:pPr>
                      <a:r>
                        <a:rPr lang="en-GB" sz="1800">
                          <a:latin typeface="Arial"/>
                        </a:rPr>
                        <a:t>Condition score (reference condition = pristine temperate rainforest)</a:t>
                      </a:r>
                    </a:p>
                  </a:txBody>
                  <a:tcPr/>
                </a:tc>
                <a:tc>
                  <a:txBody>
                    <a:bodyPr/>
                    <a:lstStyle/>
                    <a:p>
                      <a:pPr lvl="0" algn="ctr">
                        <a:buNone/>
                      </a:pPr>
                      <a:r>
                        <a:rPr lang="en-GB" sz="1800">
                          <a:latin typeface="Arial"/>
                        </a:rPr>
                        <a:t>Condition-adjusted area</a:t>
                      </a:r>
                    </a:p>
                  </a:txBody>
                  <a:tcPr/>
                </a:tc>
                <a:extLst>
                  <a:ext uri="{0D108BD9-81ED-4DB2-BD59-A6C34878D82A}">
                    <a16:rowId xmlns:a16="http://schemas.microsoft.com/office/drawing/2014/main" val="3272232786"/>
                  </a:ext>
                </a:extLst>
              </a:tr>
              <a:tr h="399142">
                <a:tc>
                  <a:txBody>
                    <a:bodyPr/>
                    <a:lstStyle/>
                    <a:p>
                      <a:pPr lvl="0">
                        <a:buNone/>
                      </a:pPr>
                      <a:r>
                        <a:rPr lang="en-GB" sz="1800" b="1">
                          <a:latin typeface="Arial"/>
                        </a:rPr>
                        <a:t>Temperate rainforest</a:t>
                      </a:r>
                    </a:p>
                  </a:txBody>
                  <a:tcPr/>
                </a:tc>
                <a:tc>
                  <a:txBody>
                    <a:bodyPr/>
                    <a:lstStyle/>
                    <a:p>
                      <a:pPr lvl="0">
                        <a:buNone/>
                      </a:pPr>
                      <a:r>
                        <a:rPr lang="en-GB" sz="1800" b="1">
                          <a:latin typeface="Arial"/>
                        </a:rPr>
                        <a:t>200</a:t>
                      </a:r>
                    </a:p>
                  </a:txBody>
                  <a:tcPr/>
                </a:tc>
                <a:tc>
                  <a:txBody>
                    <a:bodyPr/>
                    <a:lstStyle/>
                    <a:p>
                      <a:endParaRPr lang="en-GB" sz="1800" b="1">
                        <a:latin typeface="Arial"/>
                      </a:endParaRPr>
                    </a:p>
                  </a:txBody>
                  <a:tcPr/>
                </a:tc>
                <a:tc>
                  <a:txBody>
                    <a:bodyPr/>
                    <a:lstStyle/>
                    <a:p>
                      <a:pPr lvl="0">
                        <a:buNone/>
                      </a:pPr>
                      <a:r>
                        <a:rPr lang="en-GB" sz="1800" b="1">
                          <a:latin typeface="Arial"/>
                        </a:rPr>
                        <a:t>90</a:t>
                      </a:r>
                      <a:endParaRPr lang="en-US" sz="1800" b="1">
                        <a:latin typeface="Arial"/>
                      </a:endParaRPr>
                    </a:p>
                  </a:txBody>
                  <a:tcPr/>
                </a:tc>
                <a:extLst>
                  <a:ext uri="{0D108BD9-81ED-4DB2-BD59-A6C34878D82A}">
                    <a16:rowId xmlns:a16="http://schemas.microsoft.com/office/drawing/2014/main" val="3599573509"/>
                  </a:ext>
                </a:extLst>
              </a:tr>
              <a:tr h="344714">
                <a:tc>
                  <a:txBody>
                    <a:bodyPr/>
                    <a:lstStyle/>
                    <a:p>
                      <a:pPr lvl="0">
                        <a:buNone/>
                      </a:pPr>
                      <a:r>
                        <a:rPr lang="en-GB" sz="1800">
                          <a:latin typeface="Arial"/>
                        </a:rPr>
                        <a:t>Intact forest</a:t>
                      </a:r>
                    </a:p>
                  </a:txBody>
                  <a:tcPr/>
                </a:tc>
                <a:tc>
                  <a:txBody>
                    <a:bodyPr/>
                    <a:lstStyle/>
                    <a:p>
                      <a:pPr lvl="0">
                        <a:buNone/>
                      </a:pPr>
                      <a:r>
                        <a:rPr lang="en-GB" sz="1800">
                          <a:latin typeface="Arial"/>
                        </a:rPr>
                        <a:t>100</a:t>
                      </a:r>
                    </a:p>
                  </a:txBody>
                  <a:tcPr/>
                </a:tc>
                <a:tc>
                  <a:txBody>
                    <a:bodyPr/>
                    <a:lstStyle/>
                    <a:p>
                      <a:pPr lvl="0">
                        <a:buNone/>
                      </a:pPr>
                      <a:r>
                        <a:rPr lang="en-GB" sz="1800">
                          <a:latin typeface="Arial"/>
                        </a:rPr>
                        <a:t>0.9</a:t>
                      </a:r>
                    </a:p>
                  </a:txBody>
                  <a:tcPr/>
                </a:tc>
                <a:tc>
                  <a:txBody>
                    <a:bodyPr/>
                    <a:lstStyle/>
                    <a:p>
                      <a:pPr lvl="0">
                        <a:buNone/>
                      </a:pPr>
                      <a:r>
                        <a:rPr lang="en-GB" sz="1800">
                          <a:latin typeface="Arial"/>
                        </a:rPr>
                        <a:t>90</a:t>
                      </a:r>
                    </a:p>
                  </a:txBody>
                  <a:tcPr/>
                </a:tc>
                <a:extLst>
                  <a:ext uri="{0D108BD9-81ED-4DB2-BD59-A6C34878D82A}">
                    <a16:rowId xmlns:a16="http://schemas.microsoft.com/office/drawing/2014/main" val="4253712654"/>
                  </a:ext>
                </a:extLst>
              </a:tr>
              <a:tr h="634999">
                <a:tc>
                  <a:txBody>
                    <a:bodyPr/>
                    <a:lstStyle/>
                    <a:p>
                      <a:pPr lvl="0">
                        <a:buNone/>
                      </a:pPr>
                      <a:r>
                        <a:rPr lang="en-GB" sz="1800">
                          <a:latin typeface="Arial"/>
                        </a:rPr>
                        <a:t>Cleared forest area used as pasture</a:t>
                      </a:r>
                    </a:p>
                  </a:txBody>
                  <a:tcPr/>
                </a:tc>
                <a:tc>
                  <a:txBody>
                    <a:bodyPr/>
                    <a:lstStyle/>
                    <a:p>
                      <a:pPr lvl="0">
                        <a:buNone/>
                      </a:pPr>
                      <a:r>
                        <a:rPr lang="en-GB" sz="1800">
                          <a:latin typeface="Arial"/>
                        </a:rPr>
                        <a:t>100</a:t>
                      </a:r>
                    </a:p>
                  </a:txBody>
                  <a:tcPr/>
                </a:tc>
                <a:tc>
                  <a:txBody>
                    <a:bodyPr/>
                    <a:lstStyle/>
                    <a:p>
                      <a:pPr lvl="0">
                        <a:buNone/>
                      </a:pPr>
                      <a:r>
                        <a:rPr lang="en-GB" sz="1800">
                          <a:latin typeface="Arial"/>
                        </a:rPr>
                        <a:t>0</a:t>
                      </a:r>
                    </a:p>
                  </a:txBody>
                  <a:tcPr/>
                </a:tc>
                <a:tc>
                  <a:txBody>
                    <a:bodyPr/>
                    <a:lstStyle/>
                    <a:p>
                      <a:pPr lvl="0">
                        <a:buNone/>
                      </a:pPr>
                      <a:r>
                        <a:rPr lang="en-GB" sz="1800">
                          <a:latin typeface="Arial"/>
                        </a:rPr>
                        <a:t>0</a:t>
                      </a:r>
                    </a:p>
                  </a:txBody>
                  <a:tcPr/>
                </a:tc>
                <a:extLst>
                  <a:ext uri="{0D108BD9-81ED-4DB2-BD59-A6C34878D82A}">
                    <a16:rowId xmlns:a16="http://schemas.microsoft.com/office/drawing/2014/main" val="737677322"/>
                  </a:ext>
                </a:extLst>
              </a:tr>
            </a:tbl>
          </a:graphicData>
        </a:graphic>
      </p:graphicFrame>
      <p:sp>
        <p:nvSpPr>
          <p:cNvPr id="4" name="TextBox 2">
            <a:extLst>
              <a:ext uri="{FF2B5EF4-FFF2-40B4-BE49-F238E27FC236}">
                <a16:creationId xmlns:a16="http://schemas.microsoft.com/office/drawing/2014/main" id="{14DBD182-4B7E-8A25-28C6-77BCD8BB880D}"/>
              </a:ext>
            </a:extLst>
          </p:cNvPr>
          <p:cNvSpPr txBox="1"/>
          <p:nvPr/>
        </p:nvSpPr>
        <p:spPr>
          <a:xfrm>
            <a:off x="1377302" y="1426717"/>
            <a:ext cx="1087747" cy="369332"/>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b="1"/>
              <a:t>Year 1</a:t>
            </a:r>
            <a:endParaRPr lang="en-US"/>
          </a:p>
        </p:txBody>
      </p:sp>
      <p:grpSp>
        <p:nvGrpSpPr>
          <p:cNvPr id="10" name="Group 9">
            <a:extLst>
              <a:ext uri="{FF2B5EF4-FFF2-40B4-BE49-F238E27FC236}">
                <a16:creationId xmlns:a16="http://schemas.microsoft.com/office/drawing/2014/main" id="{04194687-8261-4567-7D15-3B9C611F6935}"/>
              </a:ext>
            </a:extLst>
          </p:cNvPr>
          <p:cNvGrpSpPr/>
          <p:nvPr/>
        </p:nvGrpSpPr>
        <p:grpSpPr>
          <a:xfrm>
            <a:off x="1509189" y="4023110"/>
            <a:ext cx="9168190" cy="2455332"/>
            <a:chOff x="1509189" y="4023110"/>
            <a:chExt cx="9168190" cy="2455332"/>
          </a:xfrm>
        </p:grpSpPr>
        <p:sp>
          <p:nvSpPr>
            <p:cNvPr id="8" name="Rectangle 7">
              <a:extLst>
                <a:ext uri="{FF2B5EF4-FFF2-40B4-BE49-F238E27FC236}">
                  <a16:creationId xmlns:a16="http://schemas.microsoft.com/office/drawing/2014/main" id="{D6151398-E573-205C-51A3-A383E79F37AC}"/>
                </a:ext>
              </a:extLst>
            </p:cNvPr>
            <p:cNvSpPr/>
            <p:nvPr/>
          </p:nvSpPr>
          <p:spPr>
            <a:xfrm>
              <a:off x="1509189" y="4023110"/>
              <a:ext cx="9168190" cy="24553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rgbClr val="000000"/>
                  </a:solidFill>
                  <a:latin typeface="Arial"/>
                  <a:cs typeface="Arial"/>
                </a:rPr>
                <a:t>What is the total area? </a:t>
              </a:r>
              <a:endParaRPr lang="en-US">
                <a:solidFill>
                  <a:srgbClr val="000000"/>
                </a:solidFill>
                <a:latin typeface="Arial"/>
                <a:cs typeface="Arial"/>
              </a:endParaRPr>
            </a:p>
            <a:p>
              <a:pPr algn="ctr"/>
              <a:endParaRPr lang="en-US">
                <a:solidFill>
                  <a:srgbClr val="000000"/>
                </a:solidFill>
                <a:latin typeface="Arial"/>
                <a:cs typeface="Arial"/>
              </a:endParaRPr>
            </a:p>
            <a:p>
              <a:pPr algn="ctr"/>
              <a:r>
                <a:rPr lang="en-GB">
                  <a:solidFill>
                    <a:srgbClr val="000000"/>
                  </a:solidFill>
                  <a:latin typeface="Arial"/>
                  <a:cs typeface="Arial"/>
                </a:rPr>
                <a:t>What is the accumulated </a:t>
              </a:r>
              <a:r>
                <a:rPr lang="en-GB" b="1">
                  <a:solidFill>
                    <a:srgbClr val="000000"/>
                  </a:solidFill>
                  <a:latin typeface="Arial"/>
                  <a:cs typeface="Arial"/>
                </a:rPr>
                <a:t>positive</a:t>
              </a:r>
              <a:r>
                <a:rPr lang="en-GB">
                  <a:solidFill>
                    <a:srgbClr val="000000"/>
                  </a:solidFill>
                  <a:latin typeface="Arial"/>
                  <a:cs typeface="Arial"/>
                </a:rPr>
                <a:t> footprint ?</a:t>
              </a:r>
            </a:p>
            <a:p>
              <a:pPr algn="ctr"/>
              <a:endParaRPr lang="en-GB">
                <a:solidFill>
                  <a:srgbClr val="000000"/>
                </a:solidFill>
                <a:latin typeface="Arial"/>
                <a:cs typeface="Arial"/>
              </a:endParaRPr>
            </a:p>
            <a:p>
              <a:pPr algn="ctr"/>
              <a:r>
                <a:rPr lang="en-GB">
                  <a:solidFill>
                    <a:srgbClr val="000000"/>
                  </a:solidFill>
                  <a:latin typeface="Arial"/>
                  <a:cs typeface="Arial"/>
                </a:rPr>
                <a:t>What is the accumulated </a:t>
              </a:r>
              <a:r>
                <a:rPr lang="en-GB" b="1">
                  <a:solidFill>
                    <a:srgbClr val="000000"/>
                  </a:solidFill>
                  <a:latin typeface="Arial"/>
                  <a:cs typeface="Arial"/>
                </a:rPr>
                <a:t>negative</a:t>
              </a:r>
              <a:r>
                <a:rPr lang="en-GB">
                  <a:solidFill>
                    <a:srgbClr val="000000"/>
                  </a:solidFill>
                  <a:latin typeface="Arial"/>
                  <a:cs typeface="Arial"/>
                </a:rPr>
                <a:t> footprint?</a:t>
              </a:r>
            </a:p>
          </p:txBody>
        </p:sp>
        <p:pic>
          <p:nvPicPr>
            <p:cNvPr id="3" name="Graphic 2" descr="Tropical scene with solid fill">
              <a:extLst>
                <a:ext uri="{FF2B5EF4-FFF2-40B4-BE49-F238E27FC236}">
                  <a16:creationId xmlns:a16="http://schemas.microsoft.com/office/drawing/2014/main" id="{A100053A-539B-9D8F-13CF-B6E8472F3B9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40268" y="4404285"/>
              <a:ext cx="528810" cy="528810"/>
            </a:xfrm>
            <a:prstGeom prst="rect">
              <a:avLst/>
            </a:prstGeom>
          </p:spPr>
        </p:pic>
        <p:pic>
          <p:nvPicPr>
            <p:cNvPr id="5" name="Graphic 4" descr="Bar graph with downward trend with solid fill">
              <a:extLst>
                <a:ext uri="{FF2B5EF4-FFF2-40B4-BE49-F238E27FC236}">
                  <a16:creationId xmlns:a16="http://schemas.microsoft.com/office/drawing/2014/main" id="{B5CBCED0-B8E0-209D-F1EF-A475C00B50D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93259" y="5572277"/>
              <a:ext cx="492087" cy="482907"/>
            </a:xfrm>
            <a:prstGeom prst="rect">
              <a:avLst/>
            </a:prstGeom>
          </p:spPr>
        </p:pic>
        <p:pic>
          <p:nvPicPr>
            <p:cNvPr id="9" name="Graphic 8" descr="Bar graph with upward trend with solid fill">
              <a:extLst>
                <a:ext uri="{FF2B5EF4-FFF2-40B4-BE49-F238E27FC236}">
                  <a16:creationId xmlns:a16="http://schemas.microsoft.com/office/drawing/2014/main" id="{DE848FA1-F69E-ECE5-9770-E56067F95E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306586" y="4990666"/>
              <a:ext cx="537991" cy="528810"/>
            </a:xfrm>
            <a:prstGeom prst="rect">
              <a:avLst/>
            </a:prstGeom>
          </p:spPr>
        </p:pic>
      </p:grpSp>
    </p:spTree>
    <p:extLst>
      <p:ext uri="{BB962C8B-B14F-4D97-AF65-F5344CB8AC3E}">
        <p14:creationId xmlns:p14="http://schemas.microsoft.com/office/powerpoint/2010/main" val="21444407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Table 61">
            <a:extLst>
              <a:ext uri="{FF2B5EF4-FFF2-40B4-BE49-F238E27FC236}">
                <a16:creationId xmlns:a16="http://schemas.microsoft.com/office/drawing/2014/main" id="{C6D3A43D-2892-4A5F-EE4C-B2D0CA32F9F2}"/>
              </a:ext>
            </a:extLst>
          </p:cNvPr>
          <p:cNvGraphicFramePr>
            <a:graphicFrameLocks noGrp="1"/>
          </p:cNvGraphicFramePr>
          <p:nvPr>
            <p:extLst>
              <p:ext uri="{D42A27DB-BD31-4B8C-83A1-F6EECF244321}">
                <p14:modId xmlns:p14="http://schemas.microsoft.com/office/powerpoint/2010/main" val="2772037241"/>
              </p:ext>
            </p:extLst>
          </p:nvPr>
        </p:nvGraphicFramePr>
        <p:xfrm>
          <a:off x="690056" y="1865980"/>
          <a:ext cx="10616533" cy="2319382"/>
        </p:xfrm>
        <a:graphic>
          <a:graphicData uri="http://schemas.openxmlformats.org/drawingml/2006/table">
            <a:tbl>
              <a:tblPr firstRow="1" bandRow="1">
                <a:tableStyleId>{F5AB1C69-6EDB-4FF4-983F-18BD219EF322}</a:tableStyleId>
              </a:tblPr>
              <a:tblGrid>
                <a:gridCol w="2626109">
                  <a:extLst>
                    <a:ext uri="{9D8B030D-6E8A-4147-A177-3AD203B41FA5}">
                      <a16:colId xmlns:a16="http://schemas.microsoft.com/office/drawing/2014/main" val="4171834347"/>
                    </a:ext>
                  </a:extLst>
                </a:gridCol>
                <a:gridCol w="1725728">
                  <a:extLst>
                    <a:ext uri="{9D8B030D-6E8A-4147-A177-3AD203B41FA5}">
                      <a16:colId xmlns:a16="http://schemas.microsoft.com/office/drawing/2014/main" val="2144708182"/>
                    </a:ext>
                  </a:extLst>
                </a:gridCol>
                <a:gridCol w="3680508">
                  <a:extLst>
                    <a:ext uri="{9D8B030D-6E8A-4147-A177-3AD203B41FA5}">
                      <a16:colId xmlns:a16="http://schemas.microsoft.com/office/drawing/2014/main" val="1631246422"/>
                    </a:ext>
                  </a:extLst>
                </a:gridCol>
                <a:gridCol w="2584188">
                  <a:extLst>
                    <a:ext uri="{9D8B030D-6E8A-4147-A177-3AD203B41FA5}">
                      <a16:colId xmlns:a16="http://schemas.microsoft.com/office/drawing/2014/main" val="2614658"/>
                    </a:ext>
                  </a:extLst>
                </a:gridCol>
              </a:tblGrid>
              <a:tr h="607582">
                <a:tc>
                  <a:txBody>
                    <a:bodyPr/>
                    <a:lstStyle/>
                    <a:p>
                      <a:pPr algn="ctr"/>
                      <a:r>
                        <a:rPr lang="en-GB" sz="1800">
                          <a:latin typeface="Arial"/>
                        </a:rPr>
                        <a:t>Ecosystem Type</a:t>
                      </a:r>
                    </a:p>
                  </a:txBody>
                  <a:tcPr/>
                </a:tc>
                <a:tc>
                  <a:txBody>
                    <a:bodyPr/>
                    <a:lstStyle/>
                    <a:p>
                      <a:pPr lvl="0" algn="ctr">
                        <a:buNone/>
                      </a:pPr>
                      <a:r>
                        <a:rPr lang="en-GB" sz="1800">
                          <a:latin typeface="Arial"/>
                        </a:rPr>
                        <a:t>Total area (ha)</a:t>
                      </a:r>
                    </a:p>
                  </a:txBody>
                  <a:tcPr/>
                </a:tc>
                <a:tc>
                  <a:txBody>
                    <a:bodyPr/>
                    <a:lstStyle/>
                    <a:p>
                      <a:pPr lvl="0" algn="ctr">
                        <a:buNone/>
                      </a:pPr>
                      <a:r>
                        <a:rPr lang="en-GB" sz="1800">
                          <a:latin typeface="Arial"/>
                        </a:rPr>
                        <a:t>Condition score (reference condition = pristine temperate rainforest)</a:t>
                      </a:r>
                    </a:p>
                  </a:txBody>
                  <a:tcPr/>
                </a:tc>
                <a:tc>
                  <a:txBody>
                    <a:bodyPr/>
                    <a:lstStyle/>
                    <a:p>
                      <a:pPr lvl="0" algn="ctr">
                        <a:buNone/>
                      </a:pPr>
                      <a:r>
                        <a:rPr lang="en-GB" sz="1800">
                          <a:latin typeface="Arial"/>
                        </a:rPr>
                        <a:t>Condition-adjusted area</a:t>
                      </a:r>
                    </a:p>
                  </a:txBody>
                  <a:tcPr/>
                </a:tc>
                <a:extLst>
                  <a:ext uri="{0D108BD9-81ED-4DB2-BD59-A6C34878D82A}">
                    <a16:rowId xmlns:a16="http://schemas.microsoft.com/office/drawing/2014/main" val="3272232786"/>
                  </a:ext>
                </a:extLst>
              </a:tr>
              <a:tr h="399142">
                <a:tc>
                  <a:txBody>
                    <a:bodyPr/>
                    <a:lstStyle/>
                    <a:p>
                      <a:pPr lvl="0">
                        <a:buNone/>
                      </a:pPr>
                      <a:r>
                        <a:rPr lang="en-GB" sz="1800" b="1">
                          <a:latin typeface="Arial"/>
                        </a:rPr>
                        <a:t>Temperate rainforest</a:t>
                      </a:r>
                    </a:p>
                  </a:txBody>
                  <a:tcPr/>
                </a:tc>
                <a:tc>
                  <a:txBody>
                    <a:bodyPr/>
                    <a:lstStyle/>
                    <a:p>
                      <a:pPr lvl="0">
                        <a:buNone/>
                      </a:pPr>
                      <a:r>
                        <a:rPr lang="en-GB" sz="1800" b="1">
                          <a:latin typeface="Arial"/>
                        </a:rPr>
                        <a:t>200</a:t>
                      </a:r>
                    </a:p>
                  </a:txBody>
                  <a:tcPr/>
                </a:tc>
                <a:tc>
                  <a:txBody>
                    <a:bodyPr/>
                    <a:lstStyle/>
                    <a:p>
                      <a:endParaRPr lang="en-GB" sz="1800" b="1">
                        <a:latin typeface="Arial"/>
                      </a:endParaRPr>
                    </a:p>
                  </a:txBody>
                  <a:tcPr/>
                </a:tc>
                <a:tc>
                  <a:txBody>
                    <a:bodyPr/>
                    <a:lstStyle/>
                    <a:p>
                      <a:pPr lvl="0">
                        <a:buNone/>
                      </a:pPr>
                      <a:r>
                        <a:rPr lang="en-GB" sz="1800" b="1">
                          <a:latin typeface="Arial"/>
                        </a:rPr>
                        <a:t>90</a:t>
                      </a:r>
                      <a:endParaRPr lang="en-US" sz="1800" b="1">
                        <a:latin typeface="Arial"/>
                      </a:endParaRPr>
                    </a:p>
                  </a:txBody>
                  <a:tcPr/>
                </a:tc>
                <a:extLst>
                  <a:ext uri="{0D108BD9-81ED-4DB2-BD59-A6C34878D82A}">
                    <a16:rowId xmlns:a16="http://schemas.microsoft.com/office/drawing/2014/main" val="3599573509"/>
                  </a:ext>
                </a:extLst>
              </a:tr>
              <a:tr h="344714">
                <a:tc>
                  <a:txBody>
                    <a:bodyPr/>
                    <a:lstStyle/>
                    <a:p>
                      <a:pPr lvl="0">
                        <a:buNone/>
                      </a:pPr>
                      <a:r>
                        <a:rPr lang="en-GB" sz="1800">
                          <a:latin typeface="Arial"/>
                        </a:rPr>
                        <a:t>Intact forest</a:t>
                      </a:r>
                    </a:p>
                  </a:txBody>
                  <a:tcPr/>
                </a:tc>
                <a:tc>
                  <a:txBody>
                    <a:bodyPr/>
                    <a:lstStyle/>
                    <a:p>
                      <a:pPr lvl="0">
                        <a:buNone/>
                      </a:pPr>
                      <a:r>
                        <a:rPr lang="en-GB" sz="1800">
                          <a:latin typeface="Arial"/>
                        </a:rPr>
                        <a:t>100</a:t>
                      </a:r>
                    </a:p>
                  </a:txBody>
                  <a:tcPr/>
                </a:tc>
                <a:tc>
                  <a:txBody>
                    <a:bodyPr/>
                    <a:lstStyle/>
                    <a:p>
                      <a:pPr lvl="0">
                        <a:buNone/>
                      </a:pPr>
                      <a:r>
                        <a:rPr lang="en-GB" sz="1800">
                          <a:latin typeface="Arial"/>
                        </a:rPr>
                        <a:t>0.9</a:t>
                      </a:r>
                    </a:p>
                  </a:txBody>
                  <a:tcPr/>
                </a:tc>
                <a:tc>
                  <a:txBody>
                    <a:bodyPr/>
                    <a:lstStyle/>
                    <a:p>
                      <a:pPr lvl="0">
                        <a:buNone/>
                      </a:pPr>
                      <a:r>
                        <a:rPr lang="en-GB" sz="1800">
                          <a:latin typeface="Arial"/>
                        </a:rPr>
                        <a:t>90</a:t>
                      </a:r>
                    </a:p>
                  </a:txBody>
                  <a:tcPr/>
                </a:tc>
                <a:extLst>
                  <a:ext uri="{0D108BD9-81ED-4DB2-BD59-A6C34878D82A}">
                    <a16:rowId xmlns:a16="http://schemas.microsoft.com/office/drawing/2014/main" val="4253712654"/>
                  </a:ext>
                </a:extLst>
              </a:tr>
              <a:tr h="634999">
                <a:tc>
                  <a:txBody>
                    <a:bodyPr/>
                    <a:lstStyle/>
                    <a:p>
                      <a:pPr lvl="0">
                        <a:buNone/>
                      </a:pPr>
                      <a:r>
                        <a:rPr lang="en-GB" sz="1800">
                          <a:latin typeface="Arial"/>
                        </a:rPr>
                        <a:t>Cleared forest area used as pasture</a:t>
                      </a:r>
                    </a:p>
                  </a:txBody>
                  <a:tcPr/>
                </a:tc>
                <a:tc>
                  <a:txBody>
                    <a:bodyPr/>
                    <a:lstStyle/>
                    <a:p>
                      <a:pPr lvl="0">
                        <a:buNone/>
                      </a:pPr>
                      <a:r>
                        <a:rPr lang="en-GB" sz="1800">
                          <a:latin typeface="Arial"/>
                        </a:rPr>
                        <a:t>100</a:t>
                      </a:r>
                    </a:p>
                  </a:txBody>
                  <a:tcPr/>
                </a:tc>
                <a:tc>
                  <a:txBody>
                    <a:bodyPr/>
                    <a:lstStyle/>
                    <a:p>
                      <a:pPr lvl="0">
                        <a:buNone/>
                      </a:pPr>
                      <a:r>
                        <a:rPr lang="en-GB" sz="1800">
                          <a:latin typeface="Arial"/>
                        </a:rPr>
                        <a:t>0</a:t>
                      </a:r>
                    </a:p>
                  </a:txBody>
                  <a:tcPr/>
                </a:tc>
                <a:tc>
                  <a:txBody>
                    <a:bodyPr/>
                    <a:lstStyle/>
                    <a:p>
                      <a:pPr lvl="0">
                        <a:buNone/>
                      </a:pPr>
                      <a:r>
                        <a:rPr lang="en-GB" sz="1800">
                          <a:latin typeface="Arial"/>
                        </a:rPr>
                        <a:t>0</a:t>
                      </a:r>
                    </a:p>
                  </a:txBody>
                  <a:tcPr/>
                </a:tc>
                <a:extLst>
                  <a:ext uri="{0D108BD9-81ED-4DB2-BD59-A6C34878D82A}">
                    <a16:rowId xmlns:a16="http://schemas.microsoft.com/office/drawing/2014/main" val="737677322"/>
                  </a:ext>
                </a:extLst>
              </a:tr>
            </a:tbl>
          </a:graphicData>
        </a:graphic>
      </p:graphicFrame>
      <p:sp>
        <p:nvSpPr>
          <p:cNvPr id="4" name="TextBox 2">
            <a:extLst>
              <a:ext uri="{FF2B5EF4-FFF2-40B4-BE49-F238E27FC236}">
                <a16:creationId xmlns:a16="http://schemas.microsoft.com/office/drawing/2014/main" id="{14DBD182-4B7E-8A25-28C6-77BCD8BB880D}"/>
              </a:ext>
            </a:extLst>
          </p:cNvPr>
          <p:cNvSpPr txBox="1"/>
          <p:nvPr/>
        </p:nvSpPr>
        <p:spPr>
          <a:xfrm>
            <a:off x="1377302" y="1426717"/>
            <a:ext cx="1087747" cy="369332"/>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b="1"/>
              <a:t>Year 1</a:t>
            </a:r>
            <a:endParaRPr lang="en-US"/>
          </a:p>
        </p:txBody>
      </p:sp>
      <p:grpSp>
        <p:nvGrpSpPr>
          <p:cNvPr id="10" name="Group 9">
            <a:extLst>
              <a:ext uri="{FF2B5EF4-FFF2-40B4-BE49-F238E27FC236}">
                <a16:creationId xmlns:a16="http://schemas.microsoft.com/office/drawing/2014/main" id="{04194687-8261-4567-7D15-3B9C611F6935}"/>
              </a:ext>
            </a:extLst>
          </p:cNvPr>
          <p:cNvGrpSpPr/>
          <p:nvPr/>
        </p:nvGrpSpPr>
        <p:grpSpPr>
          <a:xfrm>
            <a:off x="1509189" y="4023110"/>
            <a:ext cx="9168190" cy="2455332"/>
            <a:chOff x="1509189" y="4023110"/>
            <a:chExt cx="9168190" cy="2455332"/>
          </a:xfrm>
        </p:grpSpPr>
        <p:sp>
          <p:nvSpPr>
            <p:cNvPr id="8" name="Rectangle 7">
              <a:extLst>
                <a:ext uri="{FF2B5EF4-FFF2-40B4-BE49-F238E27FC236}">
                  <a16:creationId xmlns:a16="http://schemas.microsoft.com/office/drawing/2014/main" id="{D6151398-E573-205C-51A3-A383E79F37AC}"/>
                </a:ext>
              </a:extLst>
            </p:cNvPr>
            <p:cNvSpPr/>
            <p:nvPr/>
          </p:nvSpPr>
          <p:spPr>
            <a:xfrm>
              <a:off x="1509189" y="4023110"/>
              <a:ext cx="9168190" cy="24553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rgbClr val="000000"/>
                  </a:solidFill>
                  <a:latin typeface="Arial"/>
                  <a:cs typeface="Arial"/>
                </a:rPr>
                <a:t>Total area = 200 ha</a:t>
              </a:r>
              <a:endParaRPr lang="en-US">
                <a:solidFill>
                  <a:srgbClr val="000000"/>
                </a:solidFill>
                <a:latin typeface="Arial"/>
                <a:cs typeface="Arial"/>
              </a:endParaRPr>
            </a:p>
            <a:p>
              <a:pPr algn="ctr"/>
              <a:endParaRPr lang="en-US">
                <a:solidFill>
                  <a:srgbClr val="000000"/>
                </a:solidFill>
                <a:latin typeface="Arial"/>
                <a:cs typeface="Arial"/>
              </a:endParaRPr>
            </a:p>
            <a:p>
              <a:pPr algn="ctr"/>
              <a:r>
                <a:rPr lang="en-GB">
                  <a:solidFill>
                    <a:srgbClr val="000000"/>
                  </a:solidFill>
                  <a:latin typeface="Arial"/>
                  <a:cs typeface="Arial"/>
                </a:rPr>
                <a:t>Accumulated </a:t>
              </a:r>
              <a:r>
                <a:rPr lang="en-GB" b="1">
                  <a:solidFill>
                    <a:srgbClr val="000000"/>
                  </a:solidFill>
                  <a:latin typeface="Arial"/>
                  <a:cs typeface="Arial"/>
                </a:rPr>
                <a:t>positive</a:t>
              </a:r>
              <a:r>
                <a:rPr lang="en-GB">
                  <a:solidFill>
                    <a:srgbClr val="000000"/>
                  </a:solidFill>
                  <a:latin typeface="Arial"/>
                  <a:cs typeface="Arial"/>
                </a:rPr>
                <a:t> footprint = 90 </a:t>
              </a:r>
              <a:r>
                <a:rPr lang="en-GB" err="1">
                  <a:solidFill>
                    <a:srgbClr val="000000"/>
                  </a:solidFill>
                  <a:latin typeface="Arial"/>
                  <a:cs typeface="Arial"/>
                </a:rPr>
                <a:t>eq</a:t>
              </a:r>
              <a:r>
                <a:rPr lang="en-GB">
                  <a:solidFill>
                    <a:srgbClr val="000000"/>
                  </a:solidFill>
                  <a:latin typeface="Arial"/>
                  <a:cs typeface="Arial"/>
                </a:rPr>
                <a:t> ha</a:t>
              </a:r>
              <a:endParaRPr lang="en-US">
                <a:solidFill>
                  <a:srgbClr val="000000"/>
                </a:solidFill>
                <a:latin typeface="Arial"/>
                <a:cs typeface="Arial"/>
              </a:endParaRPr>
            </a:p>
            <a:p>
              <a:pPr algn="ctr"/>
              <a:endParaRPr lang="en-GB">
                <a:solidFill>
                  <a:srgbClr val="000000"/>
                </a:solidFill>
                <a:latin typeface="Arial"/>
                <a:cs typeface="Arial"/>
              </a:endParaRPr>
            </a:p>
            <a:p>
              <a:pPr algn="ctr"/>
              <a:r>
                <a:rPr lang="en-GB">
                  <a:solidFill>
                    <a:srgbClr val="000000"/>
                  </a:solidFill>
                  <a:latin typeface="Arial"/>
                  <a:cs typeface="Arial"/>
                </a:rPr>
                <a:t>Accumulated </a:t>
              </a:r>
              <a:r>
                <a:rPr lang="en-GB" b="1">
                  <a:solidFill>
                    <a:srgbClr val="000000"/>
                  </a:solidFill>
                  <a:latin typeface="Arial"/>
                  <a:cs typeface="Arial"/>
                </a:rPr>
                <a:t>negative</a:t>
              </a:r>
              <a:r>
                <a:rPr lang="en-GB">
                  <a:solidFill>
                    <a:srgbClr val="000000"/>
                  </a:solidFill>
                  <a:latin typeface="Arial"/>
                  <a:cs typeface="Arial"/>
                </a:rPr>
                <a:t> footprint = 110 </a:t>
              </a:r>
              <a:r>
                <a:rPr lang="en-GB" err="1">
                  <a:solidFill>
                    <a:srgbClr val="000000"/>
                  </a:solidFill>
                  <a:latin typeface="Arial"/>
                  <a:cs typeface="Arial"/>
                </a:rPr>
                <a:t>eq</a:t>
              </a:r>
              <a:r>
                <a:rPr lang="en-GB">
                  <a:solidFill>
                    <a:srgbClr val="000000"/>
                  </a:solidFill>
                  <a:latin typeface="Arial"/>
                  <a:cs typeface="Arial"/>
                </a:rPr>
                <a:t> ha (Total area – positive footprint)</a:t>
              </a:r>
            </a:p>
          </p:txBody>
        </p:sp>
        <p:pic>
          <p:nvPicPr>
            <p:cNvPr id="3" name="Graphic 2" descr="Tropical scene with solid fill">
              <a:extLst>
                <a:ext uri="{FF2B5EF4-FFF2-40B4-BE49-F238E27FC236}">
                  <a16:creationId xmlns:a16="http://schemas.microsoft.com/office/drawing/2014/main" id="{A100053A-539B-9D8F-13CF-B6E8472F3B9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34053" y="4404285"/>
              <a:ext cx="528810" cy="528810"/>
            </a:xfrm>
            <a:prstGeom prst="rect">
              <a:avLst/>
            </a:prstGeom>
          </p:spPr>
        </p:pic>
        <p:pic>
          <p:nvPicPr>
            <p:cNvPr id="5" name="Graphic 4" descr="Bar graph with downward trend with solid fill">
              <a:extLst>
                <a:ext uri="{FF2B5EF4-FFF2-40B4-BE49-F238E27FC236}">
                  <a16:creationId xmlns:a16="http://schemas.microsoft.com/office/drawing/2014/main" id="{B5CBCED0-B8E0-209D-F1EF-A475C00B50D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15390" y="5557661"/>
              <a:ext cx="492087" cy="482907"/>
            </a:xfrm>
            <a:prstGeom prst="rect">
              <a:avLst/>
            </a:prstGeom>
          </p:spPr>
        </p:pic>
        <p:pic>
          <p:nvPicPr>
            <p:cNvPr id="9" name="Graphic 8" descr="Bar graph with upward trend with solid fill">
              <a:extLst>
                <a:ext uri="{FF2B5EF4-FFF2-40B4-BE49-F238E27FC236}">
                  <a16:creationId xmlns:a16="http://schemas.microsoft.com/office/drawing/2014/main" id="{DE848FA1-F69E-ECE5-9770-E56067F95E5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395651" y="4980770"/>
              <a:ext cx="537991" cy="528810"/>
            </a:xfrm>
            <a:prstGeom prst="rect">
              <a:avLst/>
            </a:prstGeom>
          </p:spPr>
        </p:pic>
      </p:grpSp>
      <p:cxnSp>
        <p:nvCxnSpPr>
          <p:cNvPr id="7" name="Straight Arrow Connector 6">
            <a:extLst>
              <a:ext uri="{FF2B5EF4-FFF2-40B4-BE49-F238E27FC236}">
                <a16:creationId xmlns:a16="http://schemas.microsoft.com/office/drawing/2014/main" id="{591CA93A-B09D-5819-D971-072739178BF1}"/>
              </a:ext>
            </a:extLst>
          </p:cNvPr>
          <p:cNvCxnSpPr/>
          <p:nvPr/>
        </p:nvCxnSpPr>
        <p:spPr>
          <a:xfrm flipV="1">
            <a:off x="8239276" y="3462867"/>
            <a:ext cx="527353" cy="173445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Text Placeholder 1">
            <a:extLst>
              <a:ext uri="{FF2B5EF4-FFF2-40B4-BE49-F238E27FC236}">
                <a16:creationId xmlns:a16="http://schemas.microsoft.com/office/drawing/2014/main" id="{73B4CC0F-11F3-6E0F-806D-E288DD49EEEF}"/>
              </a:ext>
            </a:extLst>
          </p:cNvPr>
          <p:cNvSpPr>
            <a:spLocks noGrp="1"/>
          </p:cNvSpPr>
          <p:nvPr>
            <p:ph type="body" sz="quarter" idx="10"/>
          </p:nvPr>
        </p:nvSpPr>
        <p:spPr>
          <a:xfrm>
            <a:off x="2059656" y="805337"/>
            <a:ext cx="8437190" cy="625729"/>
          </a:xfrm>
        </p:spPr>
        <p:txBody>
          <a:bodyPr vert="horz" lIns="0" tIns="0" rIns="0" bIns="45720" rtlCol="0" anchor="t">
            <a:noAutofit/>
          </a:bodyPr>
          <a:lstStyle/>
          <a:p>
            <a:r>
              <a:rPr lang="en-GB">
                <a:solidFill>
                  <a:srgbClr val="00A19B"/>
                </a:solidFill>
              </a:rPr>
              <a:t>Calculate positive and negative footprints</a:t>
            </a:r>
            <a:endParaRPr lang="en-US">
              <a:solidFill>
                <a:srgbClr val="00A19B"/>
              </a:solidFill>
            </a:endParaRPr>
          </a:p>
        </p:txBody>
      </p:sp>
    </p:spTree>
    <p:extLst>
      <p:ext uri="{BB962C8B-B14F-4D97-AF65-F5344CB8AC3E}">
        <p14:creationId xmlns:p14="http://schemas.microsoft.com/office/powerpoint/2010/main" val="20663215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Table 61">
            <a:extLst>
              <a:ext uri="{FF2B5EF4-FFF2-40B4-BE49-F238E27FC236}">
                <a16:creationId xmlns:a16="http://schemas.microsoft.com/office/drawing/2014/main" id="{C6D3A43D-2892-4A5F-EE4C-B2D0CA32F9F2}"/>
              </a:ext>
            </a:extLst>
          </p:cNvPr>
          <p:cNvGraphicFramePr>
            <a:graphicFrameLocks noGrp="1"/>
          </p:cNvGraphicFramePr>
          <p:nvPr>
            <p:extLst>
              <p:ext uri="{D42A27DB-BD31-4B8C-83A1-F6EECF244321}">
                <p14:modId xmlns:p14="http://schemas.microsoft.com/office/powerpoint/2010/main" val="4058240721"/>
              </p:ext>
            </p:extLst>
          </p:nvPr>
        </p:nvGraphicFramePr>
        <p:xfrm>
          <a:off x="656247" y="1423120"/>
          <a:ext cx="10616533" cy="2319382"/>
        </p:xfrm>
        <a:graphic>
          <a:graphicData uri="http://schemas.openxmlformats.org/drawingml/2006/table">
            <a:tbl>
              <a:tblPr firstRow="1" bandRow="1">
                <a:tableStyleId>{F5AB1C69-6EDB-4FF4-983F-18BD219EF322}</a:tableStyleId>
              </a:tblPr>
              <a:tblGrid>
                <a:gridCol w="2626109">
                  <a:extLst>
                    <a:ext uri="{9D8B030D-6E8A-4147-A177-3AD203B41FA5}">
                      <a16:colId xmlns:a16="http://schemas.microsoft.com/office/drawing/2014/main" val="4171834347"/>
                    </a:ext>
                  </a:extLst>
                </a:gridCol>
                <a:gridCol w="1725728">
                  <a:extLst>
                    <a:ext uri="{9D8B030D-6E8A-4147-A177-3AD203B41FA5}">
                      <a16:colId xmlns:a16="http://schemas.microsoft.com/office/drawing/2014/main" val="2144708182"/>
                    </a:ext>
                  </a:extLst>
                </a:gridCol>
                <a:gridCol w="3680508">
                  <a:extLst>
                    <a:ext uri="{9D8B030D-6E8A-4147-A177-3AD203B41FA5}">
                      <a16:colId xmlns:a16="http://schemas.microsoft.com/office/drawing/2014/main" val="1631246422"/>
                    </a:ext>
                  </a:extLst>
                </a:gridCol>
                <a:gridCol w="2584188">
                  <a:extLst>
                    <a:ext uri="{9D8B030D-6E8A-4147-A177-3AD203B41FA5}">
                      <a16:colId xmlns:a16="http://schemas.microsoft.com/office/drawing/2014/main" val="2614658"/>
                    </a:ext>
                  </a:extLst>
                </a:gridCol>
              </a:tblGrid>
              <a:tr h="607582">
                <a:tc>
                  <a:txBody>
                    <a:bodyPr/>
                    <a:lstStyle/>
                    <a:p>
                      <a:pPr algn="ctr"/>
                      <a:r>
                        <a:rPr lang="en-GB" sz="1800">
                          <a:latin typeface="Arial"/>
                        </a:rPr>
                        <a:t>Ecosystem Type</a:t>
                      </a:r>
                    </a:p>
                  </a:txBody>
                  <a:tcPr/>
                </a:tc>
                <a:tc>
                  <a:txBody>
                    <a:bodyPr/>
                    <a:lstStyle/>
                    <a:p>
                      <a:pPr lvl="0" algn="ctr">
                        <a:buNone/>
                      </a:pPr>
                      <a:r>
                        <a:rPr lang="en-GB" sz="1800">
                          <a:latin typeface="Arial"/>
                        </a:rPr>
                        <a:t>Total area (ha)</a:t>
                      </a:r>
                    </a:p>
                  </a:txBody>
                  <a:tcPr/>
                </a:tc>
                <a:tc>
                  <a:txBody>
                    <a:bodyPr/>
                    <a:lstStyle/>
                    <a:p>
                      <a:pPr lvl="0" algn="ctr">
                        <a:buNone/>
                      </a:pPr>
                      <a:r>
                        <a:rPr lang="en-GB" sz="1800">
                          <a:latin typeface="Arial"/>
                        </a:rPr>
                        <a:t>Condition score (reference condition = pristine temperate rainforest)</a:t>
                      </a:r>
                    </a:p>
                  </a:txBody>
                  <a:tcPr/>
                </a:tc>
                <a:tc>
                  <a:txBody>
                    <a:bodyPr/>
                    <a:lstStyle/>
                    <a:p>
                      <a:pPr lvl="0" algn="ctr">
                        <a:buNone/>
                      </a:pPr>
                      <a:r>
                        <a:rPr lang="en-GB" sz="1800">
                          <a:latin typeface="Arial"/>
                        </a:rPr>
                        <a:t>Condition-adjusted area</a:t>
                      </a:r>
                    </a:p>
                  </a:txBody>
                  <a:tcPr/>
                </a:tc>
                <a:extLst>
                  <a:ext uri="{0D108BD9-81ED-4DB2-BD59-A6C34878D82A}">
                    <a16:rowId xmlns:a16="http://schemas.microsoft.com/office/drawing/2014/main" val="3272232786"/>
                  </a:ext>
                </a:extLst>
              </a:tr>
              <a:tr h="399142">
                <a:tc>
                  <a:txBody>
                    <a:bodyPr/>
                    <a:lstStyle/>
                    <a:p>
                      <a:pPr lvl="0">
                        <a:buNone/>
                      </a:pPr>
                      <a:r>
                        <a:rPr lang="en-GB" sz="1800">
                          <a:latin typeface="Arial"/>
                        </a:rPr>
                        <a:t>Temperate rainforest</a:t>
                      </a:r>
                    </a:p>
                  </a:txBody>
                  <a:tcPr/>
                </a:tc>
                <a:tc>
                  <a:txBody>
                    <a:bodyPr/>
                    <a:lstStyle/>
                    <a:p>
                      <a:pPr lvl="0">
                        <a:buNone/>
                      </a:pPr>
                      <a:r>
                        <a:rPr lang="en-GB" sz="1800" b="1">
                          <a:latin typeface="Arial"/>
                        </a:rPr>
                        <a:t>200</a:t>
                      </a:r>
                    </a:p>
                  </a:txBody>
                  <a:tcPr/>
                </a:tc>
                <a:tc>
                  <a:txBody>
                    <a:bodyPr/>
                    <a:lstStyle/>
                    <a:p>
                      <a:endParaRPr lang="en-GB" sz="1800" b="1">
                        <a:latin typeface="Arial"/>
                      </a:endParaRPr>
                    </a:p>
                  </a:txBody>
                  <a:tcPr/>
                </a:tc>
                <a:tc>
                  <a:txBody>
                    <a:bodyPr/>
                    <a:lstStyle/>
                    <a:p>
                      <a:pPr lvl="0">
                        <a:buNone/>
                      </a:pPr>
                      <a:r>
                        <a:rPr lang="en-GB" sz="1800" b="1">
                          <a:latin typeface="Arial"/>
                        </a:rPr>
                        <a:t>90</a:t>
                      </a:r>
                      <a:endParaRPr lang="en-US" sz="1800" b="1">
                        <a:latin typeface="Arial"/>
                      </a:endParaRPr>
                    </a:p>
                  </a:txBody>
                  <a:tcPr/>
                </a:tc>
                <a:extLst>
                  <a:ext uri="{0D108BD9-81ED-4DB2-BD59-A6C34878D82A}">
                    <a16:rowId xmlns:a16="http://schemas.microsoft.com/office/drawing/2014/main" val="3599573509"/>
                  </a:ext>
                </a:extLst>
              </a:tr>
              <a:tr h="344714">
                <a:tc>
                  <a:txBody>
                    <a:bodyPr/>
                    <a:lstStyle/>
                    <a:p>
                      <a:pPr lvl="0">
                        <a:buNone/>
                      </a:pPr>
                      <a:r>
                        <a:rPr lang="en-GB" sz="1800">
                          <a:latin typeface="Arial"/>
                        </a:rPr>
                        <a:t>Intact forest</a:t>
                      </a:r>
                    </a:p>
                  </a:txBody>
                  <a:tcPr/>
                </a:tc>
                <a:tc>
                  <a:txBody>
                    <a:bodyPr/>
                    <a:lstStyle/>
                    <a:p>
                      <a:pPr lvl="0">
                        <a:buNone/>
                      </a:pPr>
                      <a:r>
                        <a:rPr lang="en-GB" sz="1800">
                          <a:latin typeface="Arial"/>
                        </a:rPr>
                        <a:t>100</a:t>
                      </a:r>
                    </a:p>
                  </a:txBody>
                  <a:tcPr/>
                </a:tc>
                <a:tc>
                  <a:txBody>
                    <a:bodyPr/>
                    <a:lstStyle/>
                    <a:p>
                      <a:pPr lvl="0">
                        <a:buNone/>
                      </a:pPr>
                      <a:r>
                        <a:rPr lang="en-GB" sz="1800">
                          <a:latin typeface="Arial"/>
                        </a:rPr>
                        <a:t>0.9</a:t>
                      </a:r>
                    </a:p>
                  </a:txBody>
                  <a:tcPr/>
                </a:tc>
                <a:tc>
                  <a:txBody>
                    <a:bodyPr/>
                    <a:lstStyle/>
                    <a:p>
                      <a:pPr lvl="0">
                        <a:buNone/>
                      </a:pPr>
                      <a:r>
                        <a:rPr lang="en-GB" sz="1800">
                          <a:latin typeface="Arial"/>
                        </a:rPr>
                        <a:t>90</a:t>
                      </a:r>
                    </a:p>
                  </a:txBody>
                  <a:tcPr/>
                </a:tc>
                <a:extLst>
                  <a:ext uri="{0D108BD9-81ED-4DB2-BD59-A6C34878D82A}">
                    <a16:rowId xmlns:a16="http://schemas.microsoft.com/office/drawing/2014/main" val="4253712654"/>
                  </a:ext>
                </a:extLst>
              </a:tr>
              <a:tr h="634999">
                <a:tc>
                  <a:txBody>
                    <a:bodyPr/>
                    <a:lstStyle/>
                    <a:p>
                      <a:pPr lvl="0">
                        <a:buNone/>
                      </a:pPr>
                      <a:r>
                        <a:rPr lang="en-GB" sz="1800">
                          <a:latin typeface="Arial"/>
                        </a:rPr>
                        <a:t>Cleared forest area used as pasture</a:t>
                      </a:r>
                    </a:p>
                  </a:txBody>
                  <a:tcPr/>
                </a:tc>
                <a:tc>
                  <a:txBody>
                    <a:bodyPr/>
                    <a:lstStyle/>
                    <a:p>
                      <a:pPr lvl="0">
                        <a:buNone/>
                      </a:pPr>
                      <a:r>
                        <a:rPr lang="en-GB" sz="1800">
                          <a:latin typeface="Arial"/>
                        </a:rPr>
                        <a:t>100</a:t>
                      </a:r>
                    </a:p>
                  </a:txBody>
                  <a:tcPr/>
                </a:tc>
                <a:tc>
                  <a:txBody>
                    <a:bodyPr/>
                    <a:lstStyle/>
                    <a:p>
                      <a:pPr lvl="0">
                        <a:buNone/>
                      </a:pPr>
                      <a:r>
                        <a:rPr lang="en-GB" sz="1800">
                          <a:latin typeface="Arial"/>
                        </a:rPr>
                        <a:t>0</a:t>
                      </a:r>
                    </a:p>
                  </a:txBody>
                  <a:tcPr/>
                </a:tc>
                <a:tc>
                  <a:txBody>
                    <a:bodyPr/>
                    <a:lstStyle/>
                    <a:p>
                      <a:pPr lvl="0">
                        <a:buNone/>
                      </a:pPr>
                      <a:r>
                        <a:rPr lang="en-GB" sz="1800">
                          <a:latin typeface="Arial"/>
                        </a:rPr>
                        <a:t>0</a:t>
                      </a:r>
                    </a:p>
                  </a:txBody>
                  <a:tcPr/>
                </a:tc>
                <a:extLst>
                  <a:ext uri="{0D108BD9-81ED-4DB2-BD59-A6C34878D82A}">
                    <a16:rowId xmlns:a16="http://schemas.microsoft.com/office/drawing/2014/main" val="737677322"/>
                  </a:ext>
                </a:extLst>
              </a:tr>
            </a:tbl>
          </a:graphicData>
        </a:graphic>
      </p:graphicFrame>
      <p:sp>
        <p:nvSpPr>
          <p:cNvPr id="4" name="TextBox 2">
            <a:extLst>
              <a:ext uri="{FF2B5EF4-FFF2-40B4-BE49-F238E27FC236}">
                <a16:creationId xmlns:a16="http://schemas.microsoft.com/office/drawing/2014/main" id="{14DBD182-4B7E-8A25-28C6-77BCD8BB880D}"/>
              </a:ext>
            </a:extLst>
          </p:cNvPr>
          <p:cNvSpPr txBox="1"/>
          <p:nvPr/>
        </p:nvSpPr>
        <p:spPr>
          <a:xfrm>
            <a:off x="1404844" y="1853548"/>
            <a:ext cx="1087747" cy="369332"/>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b="1"/>
              <a:t>Year 1</a:t>
            </a:r>
            <a:endParaRPr lang="en-US"/>
          </a:p>
        </p:txBody>
      </p:sp>
      <p:graphicFrame>
        <p:nvGraphicFramePr>
          <p:cNvPr id="6" name="Table 5">
            <a:extLst>
              <a:ext uri="{FF2B5EF4-FFF2-40B4-BE49-F238E27FC236}">
                <a16:creationId xmlns:a16="http://schemas.microsoft.com/office/drawing/2014/main" id="{79B52104-2F7F-0B93-0C56-2838AB941433}"/>
              </a:ext>
            </a:extLst>
          </p:cNvPr>
          <p:cNvGraphicFramePr>
            <a:graphicFrameLocks noGrp="1"/>
          </p:cNvGraphicFramePr>
          <p:nvPr>
            <p:extLst>
              <p:ext uri="{D42A27DB-BD31-4B8C-83A1-F6EECF244321}">
                <p14:modId xmlns:p14="http://schemas.microsoft.com/office/powerpoint/2010/main" val="2854363448"/>
              </p:ext>
            </p:extLst>
          </p:nvPr>
        </p:nvGraphicFramePr>
        <p:xfrm>
          <a:off x="643569" y="3951024"/>
          <a:ext cx="10630314" cy="2389050"/>
        </p:xfrm>
        <a:graphic>
          <a:graphicData uri="http://schemas.openxmlformats.org/drawingml/2006/table">
            <a:tbl>
              <a:tblPr firstRow="1" bandRow="1">
                <a:tableStyleId>{F5AB1C69-6EDB-4FF4-983F-18BD219EF322}</a:tableStyleId>
              </a:tblPr>
              <a:tblGrid>
                <a:gridCol w="2629518">
                  <a:extLst>
                    <a:ext uri="{9D8B030D-6E8A-4147-A177-3AD203B41FA5}">
                      <a16:colId xmlns:a16="http://schemas.microsoft.com/office/drawing/2014/main" val="4171834347"/>
                    </a:ext>
                  </a:extLst>
                </a:gridCol>
                <a:gridCol w="1727968">
                  <a:extLst>
                    <a:ext uri="{9D8B030D-6E8A-4147-A177-3AD203B41FA5}">
                      <a16:colId xmlns:a16="http://schemas.microsoft.com/office/drawing/2014/main" val="2144708182"/>
                    </a:ext>
                  </a:extLst>
                </a:gridCol>
                <a:gridCol w="3685285">
                  <a:extLst>
                    <a:ext uri="{9D8B030D-6E8A-4147-A177-3AD203B41FA5}">
                      <a16:colId xmlns:a16="http://schemas.microsoft.com/office/drawing/2014/main" val="1631246422"/>
                    </a:ext>
                  </a:extLst>
                </a:gridCol>
                <a:gridCol w="2587543">
                  <a:extLst>
                    <a:ext uri="{9D8B030D-6E8A-4147-A177-3AD203B41FA5}">
                      <a16:colId xmlns:a16="http://schemas.microsoft.com/office/drawing/2014/main" val="2614658"/>
                    </a:ext>
                  </a:extLst>
                </a:gridCol>
              </a:tblGrid>
              <a:tr h="564926">
                <a:tc>
                  <a:txBody>
                    <a:bodyPr/>
                    <a:lstStyle/>
                    <a:p>
                      <a:pPr algn="ctr"/>
                      <a:r>
                        <a:rPr lang="en-GB" sz="1800">
                          <a:latin typeface="Arial"/>
                        </a:rPr>
                        <a:t>Ecosystem Type</a:t>
                      </a:r>
                    </a:p>
                  </a:txBody>
                  <a:tcPr/>
                </a:tc>
                <a:tc>
                  <a:txBody>
                    <a:bodyPr/>
                    <a:lstStyle/>
                    <a:p>
                      <a:pPr lvl="0" algn="ctr">
                        <a:buNone/>
                      </a:pPr>
                      <a:r>
                        <a:rPr lang="en-GB" sz="1800">
                          <a:latin typeface="Arial"/>
                        </a:rPr>
                        <a:t>Total area (ha)</a:t>
                      </a:r>
                    </a:p>
                  </a:txBody>
                  <a:tcPr/>
                </a:tc>
                <a:tc>
                  <a:txBody>
                    <a:bodyPr/>
                    <a:lstStyle/>
                    <a:p>
                      <a:pPr lvl="0" algn="ctr">
                        <a:buNone/>
                      </a:pPr>
                      <a:r>
                        <a:rPr lang="en-GB" sz="1800">
                          <a:latin typeface="Arial"/>
                        </a:rPr>
                        <a:t>Condition score (reference condition = pristine temperate rainforest)</a:t>
                      </a:r>
                    </a:p>
                  </a:txBody>
                  <a:tcPr/>
                </a:tc>
                <a:tc>
                  <a:txBody>
                    <a:bodyPr/>
                    <a:lstStyle/>
                    <a:p>
                      <a:pPr lvl="0" algn="ctr">
                        <a:buNone/>
                      </a:pPr>
                      <a:r>
                        <a:rPr lang="en-GB" sz="1800">
                          <a:latin typeface="Arial"/>
                        </a:rPr>
                        <a:t>Condition-adjusted area</a:t>
                      </a:r>
                    </a:p>
                  </a:txBody>
                  <a:tcPr/>
                </a:tc>
                <a:extLst>
                  <a:ext uri="{0D108BD9-81ED-4DB2-BD59-A6C34878D82A}">
                    <a16:rowId xmlns:a16="http://schemas.microsoft.com/office/drawing/2014/main" val="3272232786"/>
                  </a:ext>
                </a:extLst>
              </a:tr>
              <a:tr h="417285">
                <a:tc>
                  <a:txBody>
                    <a:bodyPr/>
                    <a:lstStyle/>
                    <a:p>
                      <a:pPr lvl="0">
                        <a:buNone/>
                      </a:pPr>
                      <a:r>
                        <a:rPr lang="en-GB" sz="1800">
                          <a:latin typeface="Arial"/>
                        </a:rPr>
                        <a:t>Temperate rainforest</a:t>
                      </a:r>
                    </a:p>
                  </a:txBody>
                  <a:tcPr/>
                </a:tc>
                <a:tc>
                  <a:txBody>
                    <a:bodyPr/>
                    <a:lstStyle/>
                    <a:p>
                      <a:pPr lvl="0">
                        <a:buNone/>
                      </a:pPr>
                      <a:r>
                        <a:rPr lang="en-GB" sz="1800" b="1">
                          <a:latin typeface="Arial"/>
                        </a:rPr>
                        <a:t>200</a:t>
                      </a:r>
                    </a:p>
                  </a:txBody>
                  <a:tcPr/>
                </a:tc>
                <a:tc>
                  <a:txBody>
                    <a:bodyPr/>
                    <a:lstStyle/>
                    <a:p>
                      <a:endParaRPr lang="en-GB" sz="1800" b="1">
                        <a:latin typeface="Arial"/>
                      </a:endParaRPr>
                    </a:p>
                  </a:txBody>
                  <a:tcPr/>
                </a:tc>
                <a:tc>
                  <a:txBody>
                    <a:bodyPr/>
                    <a:lstStyle/>
                    <a:p>
                      <a:pPr lvl="0">
                        <a:buNone/>
                      </a:pPr>
                      <a:r>
                        <a:rPr lang="en-GB" sz="1800" b="1">
                          <a:latin typeface="Arial"/>
                        </a:rPr>
                        <a:t>40</a:t>
                      </a:r>
                    </a:p>
                  </a:txBody>
                  <a:tcPr/>
                </a:tc>
                <a:extLst>
                  <a:ext uri="{0D108BD9-81ED-4DB2-BD59-A6C34878D82A}">
                    <a16:rowId xmlns:a16="http://schemas.microsoft.com/office/drawing/2014/main" val="3599573509"/>
                  </a:ext>
                </a:extLst>
              </a:tr>
              <a:tr h="417285">
                <a:tc>
                  <a:txBody>
                    <a:bodyPr/>
                    <a:lstStyle/>
                    <a:p>
                      <a:pPr lvl="0">
                        <a:buNone/>
                      </a:pPr>
                      <a:r>
                        <a:rPr lang="en-GB" sz="1800">
                          <a:latin typeface="Arial"/>
                        </a:rPr>
                        <a:t>Intact forest</a:t>
                      </a:r>
                    </a:p>
                  </a:txBody>
                  <a:tcPr/>
                </a:tc>
                <a:tc>
                  <a:txBody>
                    <a:bodyPr/>
                    <a:lstStyle/>
                    <a:p>
                      <a:pPr lvl="0">
                        <a:buNone/>
                      </a:pPr>
                      <a:r>
                        <a:rPr lang="en-GB" sz="1800">
                          <a:latin typeface="Arial"/>
                        </a:rPr>
                        <a:t>50</a:t>
                      </a:r>
                    </a:p>
                  </a:txBody>
                  <a:tcPr/>
                </a:tc>
                <a:tc>
                  <a:txBody>
                    <a:bodyPr/>
                    <a:lstStyle/>
                    <a:p>
                      <a:pPr lvl="0">
                        <a:buNone/>
                      </a:pPr>
                      <a:r>
                        <a:rPr lang="en-GB" sz="1800">
                          <a:latin typeface="Arial"/>
                        </a:rPr>
                        <a:t>0.8</a:t>
                      </a:r>
                      <a:endParaRPr lang="en-US" sz="1800">
                        <a:latin typeface="Arial"/>
                      </a:endParaRPr>
                    </a:p>
                  </a:txBody>
                  <a:tcPr/>
                </a:tc>
                <a:tc>
                  <a:txBody>
                    <a:bodyPr/>
                    <a:lstStyle/>
                    <a:p>
                      <a:pPr lvl="0">
                        <a:buNone/>
                      </a:pPr>
                      <a:r>
                        <a:rPr lang="en-GB" sz="1800">
                          <a:latin typeface="Arial"/>
                        </a:rPr>
                        <a:t>40</a:t>
                      </a:r>
                    </a:p>
                  </a:txBody>
                  <a:tcPr/>
                </a:tc>
                <a:extLst>
                  <a:ext uri="{0D108BD9-81ED-4DB2-BD59-A6C34878D82A}">
                    <a16:rowId xmlns:a16="http://schemas.microsoft.com/office/drawing/2014/main" val="4253712654"/>
                  </a:ext>
                </a:extLst>
              </a:tr>
              <a:tr h="592261">
                <a:tc>
                  <a:txBody>
                    <a:bodyPr/>
                    <a:lstStyle/>
                    <a:p>
                      <a:pPr lvl="0">
                        <a:buNone/>
                      </a:pPr>
                      <a:r>
                        <a:rPr lang="en-GB" sz="1800">
                          <a:latin typeface="Arial"/>
                        </a:rPr>
                        <a:t>Cleared forest area used as pasture</a:t>
                      </a:r>
                    </a:p>
                  </a:txBody>
                  <a:tcPr/>
                </a:tc>
                <a:tc>
                  <a:txBody>
                    <a:bodyPr/>
                    <a:lstStyle/>
                    <a:p>
                      <a:pPr lvl="0">
                        <a:buNone/>
                      </a:pPr>
                      <a:r>
                        <a:rPr lang="en-GB" sz="1800">
                          <a:latin typeface="Arial"/>
                        </a:rPr>
                        <a:t>150</a:t>
                      </a:r>
                    </a:p>
                  </a:txBody>
                  <a:tcPr/>
                </a:tc>
                <a:tc>
                  <a:txBody>
                    <a:bodyPr/>
                    <a:lstStyle/>
                    <a:p>
                      <a:pPr lvl="0">
                        <a:buNone/>
                      </a:pPr>
                      <a:r>
                        <a:rPr lang="en-GB" sz="1800">
                          <a:latin typeface="Arial"/>
                        </a:rPr>
                        <a:t>0</a:t>
                      </a:r>
                    </a:p>
                  </a:txBody>
                  <a:tcPr/>
                </a:tc>
                <a:tc>
                  <a:txBody>
                    <a:bodyPr/>
                    <a:lstStyle/>
                    <a:p>
                      <a:pPr lvl="0">
                        <a:buNone/>
                      </a:pPr>
                      <a:r>
                        <a:rPr lang="en-GB" sz="1800">
                          <a:latin typeface="Arial"/>
                        </a:rPr>
                        <a:t>0</a:t>
                      </a:r>
                    </a:p>
                  </a:txBody>
                  <a:tcPr/>
                </a:tc>
                <a:extLst>
                  <a:ext uri="{0D108BD9-81ED-4DB2-BD59-A6C34878D82A}">
                    <a16:rowId xmlns:a16="http://schemas.microsoft.com/office/drawing/2014/main" val="737677322"/>
                  </a:ext>
                </a:extLst>
              </a:tr>
            </a:tbl>
          </a:graphicData>
        </a:graphic>
      </p:graphicFrame>
      <p:sp>
        <p:nvSpPr>
          <p:cNvPr id="7" name="TextBox 2">
            <a:extLst>
              <a:ext uri="{FF2B5EF4-FFF2-40B4-BE49-F238E27FC236}">
                <a16:creationId xmlns:a16="http://schemas.microsoft.com/office/drawing/2014/main" id="{1B4A10FE-B567-7269-6598-749A37D7FF55}"/>
              </a:ext>
            </a:extLst>
          </p:cNvPr>
          <p:cNvSpPr txBox="1"/>
          <p:nvPr/>
        </p:nvSpPr>
        <p:spPr>
          <a:xfrm>
            <a:off x="1401638" y="4367754"/>
            <a:ext cx="1087747" cy="369332"/>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b="1"/>
              <a:t>Year 2</a:t>
            </a:r>
            <a:endParaRPr lang="en-US"/>
          </a:p>
        </p:txBody>
      </p:sp>
    </p:spTree>
    <p:extLst>
      <p:ext uri="{BB962C8B-B14F-4D97-AF65-F5344CB8AC3E}">
        <p14:creationId xmlns:p14="http://schemas.microsoft.com/office/powerpoint/2010/main" val="30419643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Table 61">
            <a:extLst>
              <a:ext uri="{FF2B5EF4-FFF2-40B4-BE49-F238E27FC236}">
                <a16:creationId xmlns:a16="http://schemas.microsoft.com/office/drawing/2014/main" id="{C6D3A43D-2892-4A5F-EE4C-B2D0CA32F9F2}"/>
              </a:ext>
            </a:extLst>
          </p:cNvPr>
          <p:cNvGraphicFramePr>
            <a:graphicFrameLocks noGrp="1"/>
          </p:cNvGraphicFramePr>
          <p:nvPr>
            <p:extLst>
              <p:ext uri="{D42A27DB-BD31-4B8C-83A1-F6EECF244321}">
                <p14:modId xmlns:p14="http://schemas.microsoft.com/office/powerpoint/2010/main" val="3605622532"/>
              </p:ext>
            </p:extLst>
          </p:nvPr>
        </p:nvGraphicFramePr>
        <p:xfrm>
          <a:off x="690056" y="1865980"/>
          <a:ext cx="10616533" cy="2319382"/>
        </p:xfrm>
        <a:graphic>
          <a:graphicData uri="http://schemas.openxmlformats.org/drawingml/2006/table">
            <a:tbl>
              <a:tblPr firstRow="1" bandRow="1">
                <a:tableStyleId>{F5AB1C69-6EDB-4FF4-983F-18BD219EF322}</a:tableStyleId>
              </a:tblPr>
              <a:tblGrid>
                <a:gridCol w="2626109">
                  <a:extLst>
                    <a:ext uri="{9D8B030D-6E8A-4147-A177-3AD203B41FA5}">
                      <a16:colId xmlns:a16="http://schemas.microsoft.com/office/drawing/2014/main" val="4171834347"/>
                    </a:ext>
                  </a:extLst>
                </a:gridCol>
                <a:gridCol w="1725728">
                  <a:extLst>
                    <a:ext uri="{9D8B030D-6E8A-4147-A177-3AD203B41FA5}">
                      <a16:colId xmlns:a16="http://schemas.microsoft.com/office/drawing/2014/main" val="2144708182"/>
                    </a:ext>
                  </a:extLst>
                </a:gridCol>
                <a:gridCol w="3680508">
                  <a:extLst>
                    <a:ext uri="{9D8B030D-6E8A-4147-A177-3AD203B41FA5}">
                      <a16:colId xmlns:a16="http://schemas.microsoft.com/office/drawing/2014/main" val="1631246422"/>
                    </a:ext>
                  </a:extLst>
                </a:gridCol>
                <a:gridCol w="2584188">
                  <a:extLst>
                    <a:ext uri="{9D8B030D-6E8A-4147-A177-3AD203B41FA5}">
                      <a16:colId xmlns:a16="http://schemas.microsoft.com/office/drawing/2014/main" val="2614658"/>
                    </a:ext>
                  </a:extLst>
                </a:gridCol>
              </a:tblGrid>
              <a:tr h="607582">
                <a:tc>
                  <a:txBody>
                    <a:bodyPr/>
                    <a:lstStyle/>
                    <a:p>
                      <a:pPr algn="ctr"/>
                      <a:r>
                        <a:rPr lang="en-GB" sz="1800">
                          <a:latin typeface="Arial"/>
                        </a:rPr>
                        <a:t>Ecosystem Type</a:t>
                      </a:r>
                    </a:p>
                  </a:txBody>
                  <a:tcPr/>
                </a:tc>
                <a:tc>
                  <a:txBody>
                    <a:bodyPr/>
                    <a:lstStyle/>
                    <a:p>
                      <a:pPr lvl="0" algn="ctr">
                        <a:buNone/>
                      </a:pPr>
                      <a:r>
                        <a:rPr lang="en-GB" sz="1800">
                          <a:latin typeface="Arial"/>
                        </a:rPr>
                        <a:t>Total area (ha)</a:t>
                      </a:r>
                    </a:p>
                  </a:txBody>
                  <a:tcPr/>
                </a:tc>
                <a:tc>
                  <a:txBody>
                    <a:bodyPr/>
                    <a:lstStyle/>
                    <a:p>
                      <a:pPr lvl="0" algn="ctr">
                        <a:buNone/>
                      </a:pPr>
                      <a:r>
                        <a:rPr lang="en-GB" sz="1800">
                          <a:latin typeface="Arial"/>
                        </a:rPr>
                        <a:t>Condition score (reference condition = pristine temperate rainforest)</a:t>
                      </a:r>
                    </a:p>
                  </a:txBody>
                  <a:tcPr/>
                </a:tc>
                <a:tc>
                  <a:txBody>
                    <a:bodyPr/>
                    <a:lstStyle/>
                    <a:p>
                      <a:pPr lvl="0" algn="ctr">
                        <a:buNone/>
                      </a:pPr>
                      <a:r>
                        <a:rPr lang="en-GB" sz="1800">
                          <a:latin typeface="Arial"/>
                        </a:rPr>
                        <a:t>Condition-adjusted area</a:t>
                      </a:r>
                    </a:p>
                  </a:txBody>
                  <a:tcPr/>
                </a:tc>
                <a:extLst>
                  <a:ext uri="{0D108BD9-81ED-4DB2-BD59-A6C34878D82A}">
                    <a16:rowId xmlns:a16="http://schemas.microsoft.com/office/drawing/2014/main" val="3272232786"/>
                  </a:ext>
                </a:extLst>
              </a:tr>
              <a:tr h="399142">
                <a:tc>
                  <a:txBody>
                    <a:bodyPr/>
                    <a:lstStyle/>
                    <a:p>
                      <a:pPr lvl="0">
                        <a:buNone/>
                      </a:pPr>
                      <a:r>
                        <a:rPr lang="en-GB" sz="1800">
                          <a:latin typeface="Arial"/>
                        </a:rPr>
                        <a:t>Temperate rainforest</a:t>
                      </a:r>
                    </a:p>
                  </a:txBody>
                  <a:tcPr/>
                </a:tc>
                <a:tc>
                  <a:txBody>
                    <a:bodyPr/>
                    <a:lstStyle/>
                    <a:p>
                      <a:pPr lvl="0">
                        <a:buNone/>
                      </a:pPr>
                      <a:r>
                        <a:rPr lang="en-GB" sz="1800" b="1">
                          <a:latin typeface="Arial"/>
                        </a:rPr>
                        <a:t>200</a:t>
                      </a:r>
                    </a:p>
                  </a:txBody>
                  <a:tcPr/>
                </a:tc>
                <a:tc>
                  <a:txBody>
                    <a:bodyPr/>
                    <a:lstStyle/>
                    <a:p>
                      <a:endParaRPr lang="en-GB" sz="1800" b="1">
                        <a:latin typeface="Arial"/>
                      </a:endParaRPr>
                    </a:p>
                  </a:txBody>
                  <a:tcPr/>
                </a:tc>
                <a:tc>
                  <a:txBody>
                    <a:bodyPr/>
                    <a:lstStyle/>
                    <a:p>
                      <a:pPr lvl="0">
                        <a:buNone/>
                      </a:pPr>
                      <a:r>
                        <a:rPr lang="en-GB" sz="1800" b="1">
                          <a:latin typeface="Arial"/>
                        </a:rPr>
                        <a:t>90</a:t>
                      </a:r>
                      <a:endParaRPr lang="en-US" sz="1800" b="1">
                        <a:latin typeface="Arial"/>
                      </a:endParaRPr>
                    </a:p>
                  </a:txBody>
                  <a:tcPr/>
                </a:tc>
                <a:extLst>
                  <a:ext uri="{0D108BD9-81ED-4DB2-BD59-A6C34878D82A}">
                    <a16:rowId xmlns:a16="http://schemas.microsoft.com/office/drawing/2014/main" val="3599573509"/>
                  </a:ext>
                </a:extLst>
              </a:tr>
              <a:tr h="344714">
                <a:tc>
                  <a:txBody>
                    <a:bodyPr/>
                    <a:lstStyle/>
                    <a:p>
                      <a:pPr lvl="0">
                        <a:buNone/>
                      </a:pPr>
                      <a:r>
                        <a:rPr lang="en-GB" sz="1800">
                          <a:latin typeface="Arial"/>
                        </a:rPr>
                        <a:t>Intact forest</a:t>
                      </a:r>
                    </a:p>
                  </a:txBody>
                  <a:tcPr/>
                </a:tc>
                <a:tc>
                  <a:txBody>
                    <a:bodyPr/>
                    <a:lstStyle/>
                    <a:p>
                      <a:pPr lvl="0">
                        <a:buNone/>
                      </a:pPr>
                      <a:r>
                        <a:rPr lang="en-GB" sz="1800">
                          <a:latin typeface="Arial"/>
                        </a:rPr>
                        <a:t>50</a:t>
                      </a:r>
                    </a:p>
                  </a:txBody>
                  <a:tcPr/>
                </a:tc>
                <a:tc>
                  <a:txBody>
                    <a:bodyPr/>
                    <a:lstStyle/>
                    <a:p>
                      <a:pPr lvl="0">
                        <a:buNone/>
                      </a:pPr>
                      <a:r>
                        <a:rPr lang="en-GB" sz="1800">
                          <a:latin typeface="Arial"/>
                        </a:rPr>
                        <a:t>0.8</a:t>
                      </a:r>
                      <a:endParaRPr lang="en-US">
                        <a:latin typeface="Arial"/>
                      </a:endParaRPr>
                    </a:p>
                  </a:txBody>
                  <a:tcPr/>
                </a:tc>
                <a:tc>
                  <a:txBody>
                    <a:bodyPr/>
                    <a:lstStyle/>
                    <a:p>
                      <a:pPr lvl="0">
                        <a:buNone/>
                      </a:pPr>
                      <a:r>
                        <a:rPr lang="en-GB" sz="1800">
                          <a:latin typeface="Arial"/>
                        </a:rPr>
                        <a:t>40</a:t>
                      </a:r>
                    </a:p>
                  </a:txBody>
                  <a:tcPr/>
                </a:tc>
                <a:extLst>
                  <a:ext uri="{0D108BD9-81ED-4DB2-BD59-A6C34878D82A}">
                    <a16:rowId xmlns:a16="http://schemas.microsoft.com/office/drawing/2014/main" val="4253712654"/>
                  </a:ext>
                </a:extLst>
              </a:tr>
              <a:tr h="634999">
                <a:tc>
                  <a:txBody>
                    <a:bodyPr/>
                    <a:lstStyle/>
                    <a:p>
                      <a:pPr lvl="0">
                        <a:buNone/>
                      </a:pPr>
                      <a:r>
                        <a:rPr lang="en-GB" sz="1800">
                          <a:latin typeface="Arial"/>
                        </a:rPr>
                        <a:t>Cleared forest area used as pasture</a:t>
                      </a:r>
                    </a:p>
                  </a:txBody>
                  <a:tcPr/>
                </a:tc>
                <a:tc>
                  <a:txBody>
                    <a:bodyPr/>
                    <a:lstStyle/>
                    <a:p>
                      <a:pPr lvl="0">
                        <a:buNone/>
                      </a:pPr>
                      <a:r>
                        <a:rPr lang="en-GB" sz="1800">
                          <a:latin typeface="Arial"/>
                        </a:rPr>
                        <a:t>150</a:t>
                      </a:r>
                      <a:endParaRPr lang="en-US">
                        <a:latin typeface="Arial"/>
                      </a:endParaRPr>
                    </a:p>
                  </a:txBody>
                  <a:tcPr/>
                </a:tc>
                <a:tc>
                  <a:txBody>
                    <a:bodyPr/>
                    <a:lstStyle/>
                    <a:p>
                      <a:pPr lvl="0">
                        <a:buNone/>
                      </a:pPr>
                      <a:r>
                        <a:rPr lang="en-GB" sz="1800">
                          <a:latin typeface="Arial"/>
                        </a:rPr>
                        <a:t>0</a:t>
                      </a:r>
                    </a:p>
                  </a:txBody>
                  <a:tcPr/>
                </a:tc>
                <a:tc>
                  <a:txBody>
                    <a:bodyPr/>
                    <a:lstStyle/>
                    <a:p>
                      <a:pPr lvl="0">
                        <a:buNone/>
                      </a:pPr>
                      <a:r>
                        <a:rPr lang="en-GB" sz="1800">
                          <a:latin typeface="Arial"/>
                        </a:rPr>
                        <a:t>0</a:t>
                      </a:r>
                    </a:p>
                  </a:txBody>
                  <a:tcPr/>
                </a:tc>
                <a:extLst>
                  <a:ext uri="{0D108BD9-81ED-4DB2-BD59-A6C34878D82A}">
                    <a16:rowId xmlns:a16="http://schemas.microsoft.com/office/drawing/2014/main" val="737677322"/>
                  </a:ext>
                </a:extLst>
              </a:tr>
            </a:tbl>
          </a:graphicData>
        </a:graphic>
      </p:graphicFrame>
      <p:sp>
        <p:nvSpPr>
          <p:cNvPr id="4" name="TextBox 2">
            <a:extLst>
              <a:ext uri="{FF2B5EF4-FFF2-40B4-BE49-F238E27FC236}">
                <a16:creationId xmlns:a16="http://schemas.microsoft.com/office/drawing/2014/main" id="{14DBD182-4B7E-8A25-28C6-77BCD8BB880D}"/>
              </a:ext>
            </a:extLst>
          </p:cNvPr>
          <p:cNvSpPr txBox="1"/>
          <p:nvPr/>
        </p:nvSpPr>
        <p:spPr>
          <a:xfrm>
            <a:off x="1377302" y="1426717"/>
            <a:ext cx="1087747" cy="369332"/>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b="1"/>
              <a:t>Year 2</a:t>
            </a:r>
            <a:endParaRPr lang="en-US"/>
          </a:p>
        </p:txBody>
      </p:sp>
      <p:grpSp>
        <p:nvGrpSpPr>
          <p:cNvPr id="10" name="Group 9">
            <a:extLst>
              <a:ext uri="{FF2B5EF4-FFF2-40B4-BE49-F238E27FC236}">
                <a16:creationId xmlns:a16="http://schemas.microsoft.com/office/drawing/2014/main" id="{04194687-8261-4567-7D15-3B9C611F6935}"/>
              </a:ext>
            </a:extLst>
          </p:cNvPr>
          <p:cNvGrpSpPr/>
          <p:nvPr/>
        </p:nvGrpSpPr>
        <p:grpSpPr>
          <a:xfrm>
            <a:off x="1509189" y="4204539"/>
            <a:ext cx="9168190" cy="2455332"/>
            <a:chOff x="1509189" y="4204539"/>
            <a:chExt cx="9168190" cy="2455332"/>
          </a:xfrm>
        </p:grpSpPr>
        <p:sp>
          <p:nvSpPr>
            <p:cNvPr id="8" name="Rectangle 7">
              <a:extLst>
                <a:ext uri="{FF2B5EF4-FFF2-40B4-BE49-F238E27FC236}">
                  <a16:creationId xmlns:a16="http://schemas.microsoft.com/office/drawing/2014/main" id="{D6151398-E573-205C-51A3-A383E79F37AC}"/>
                </a:ext>
              </a:extLst>
            </p:cNvPr>
            <p:cNvSpPr/>
            <p:nvPr/>
          </p:nvSpPr>
          <p:spPr>
            <a:xfrm>
              <a:off x="1509189" y="4204539"/>
              <a:ext cx="9168190" cy="24553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rgbClr val="000000"/>
                  </a:solidFill>
                  <a:latin typeface="Arial"/>
                  <a:cs typeface="Arial"/>
                </a:rPr>
                <a:t>What is the total area?</a:t>
              </a:r>
              <a:endParaRPr lang="en-US">
                <a:solidFill>
                  <a:srgbClr val="000000"/>
                </a:solidFill>
                <a:latin typeface="Arial"/>
                <a:cs typeface="Arial"/>
              </a:endParaRPr>
            </a:p>
            <a:p>
              <a:pPr algn="ctr"/>
              <a:endParaRPr lang="en-US">
                <a:solidFill>
                  <a:srgbClr val="000000"/>
                </a:solidFill>
                <a:latin typeface="Arial"/>
                <a:cs typeface="Arial"/>
              </a:endParaRPr>
            </a:p>
            <a:p>
              <a:pPr algn="ctr"/>
              <a:r>
                <a:rPr lang="en-GB">
                  <a:solidFill>
                    <a:srgbClr val="000000"/>
                  </a:solidFill>
                  <a:latin typeface="Arial"/>
                  <a:cs typeface="Arial"/>
                </a:rPr>
                <a:t>What is the accumulated </a:t>
              </a:r>
              <a:r>
                <a:rPr lang="en-GB" b="1">
                  <a:solidFill>
                    <a:srgbClr val="000000"/>
                  </a:solidFill>
                  <a:latin typeface="Arial"/>
                  <a:cs typeface="Arial"/>
                </a:rPr>
                <a:t>positive</a:t>
              </a:r>
              <a:r>
                <a:rPr lang="en-GB">
                  <a:solidFill>
                    <a:srgbClr val="000000"/>
                  </a:solidFill>
                  <a:latin typeface="Arial"/>
                  <a:cs typeface="Arial"/>
                </a:rPr>
                <a:t> footprint?</a:t>
              </a:r>
            </a:p>
            <a:p>
              <a:pPr algn="ctr"/>
              <a:endParaRPr lang="en-GB">
                <a:solidFill>
                  <a:srgbClr val="000000"/>
                </a:solidFill>
                <a:latin typeface="Arial"/>
                <a:cs typeface="Arial"/>
              </a:endParaRPr>
            </a:p>
            <a:p>
              <a:pPr algn="ctr"/>
              <a:r>
                <a:rPr lang="en-GB">
                  <a:solidFill>
                    <a:srgbClr val="000000"/>
                  </a:solidFill>
                  <a:latin typeface="Arial"/>
                  <a:cs typeface="Arial"/>
                </a:rPr>
                <a:t>What is the accumulated </a:t>
              </a:r>
              <a:r>
                <a:rPr lang="en-GB" b="1">
                  <a:solidFill>
                    <a:srgbClr val="000000"/>
                  </a:solidFill>
                  <a:latin typeface="Arial"/>
                  <a:cs typeface="Arial"/>
                </a:rPr>
                <a:t>negative</a:t>
              </a:r>
              <a:r>
                <a:rPr lang="en-GB">
                  <a:solidFill>
                    <a:srgbClr val="000000"/>
                  </a:solidFill>
                  <a:latin typeface="Arial"/>
                  <a:cs typeface="Arial"/>
                </a:rPr>
                <a:t> footprint?</a:t>
              </a:r>
            </a:p>
          </p:txBody>
        </p:sp>
        <p:pic>
          <p:nvPicPr>
            <p:cNvPr id="3" name="Graphic 2" descr="Tropical scene with solid fill">
              <a:extLst>
                <a:ext uri="{FF2B5EF4-FFF2-40B4-BE49-F238E27FC236}">
                  <a16:creationId xmlns:a16="http://schemas.microsoft.com/office/drawing/2014/main" id="{A100053A-539B-9D8F-13CF-B6E8472F3B9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77298" y="4561523"/>
              <a:ext cx="528810" cy="528810"/>
            </a:xfrm>
            <a:prstGeom prst="rect">
              <a:avLst/>
            </a:prstGeom>
          </p:spPr>
        </p:pic>
        <p:pic>
          <p:nvPicPr>
            <p:cNvPr id="5" name="Graphic 4" descr="Bar graph with downward trend with solid fill">
              <a:extLst>
                <a:ext uri="{FF2B5EF4-FFF2-40B4-BE49-F238E27FC236}">
                  <a16:creationId xmlns:a16="http://schemas.microsoft.com/office/drawing/2014/main" id="{B5CBCED0-B8E0-209D-F1EF-A475C00B50D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40152" y="5684483"/>
              <a:ext cx="492087" cy="482907"/>
            </a:xfrm>
            <a:prstGeom prst="rect">
              <a:avLst/>
            </a:prstGeom>
          </p:spPr>
        </p:pic>
        <p:pic>
          <p:nvPicPr>
            <p:cNvPr id="9" name="Graphic 8" descr="Bar graph with upward trend with solid fill">
              <a:extLst>
                <a:ext uri="{FF2B5EF4-FFF2-40B4-BE49-F238E27FC236}">
                  <a16:creationId xmlns:a16="http://schemas.microsoft.com/office/drawing/2014/main" id="{DE848FA1-F69E-ECE5-9770-E56067F95E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322775" y="5160000"/>
              <a:ext cx="537991" cy="528810"/>
            </a:xfrm>
            <a:prstGeom prst="rect">
              <a:avLst/>
            </a:prstGeom>
          </p:spPr>
        </p:pic>
      </p:grpSp>
      <p:sp>
        <p:nvSpPr>
          <p:cNvPr id="12" name="Text Placeholder 1">
            <a:extLst>
              <a:ext uri="{FF2B5EF4-FFF2-40B4-BE49-F238E27FC236}">
                <a16:creationId xmlns:a16="http://schemas.microsoft.com/office/drawing/2014/main" id="{69A258DF-9442-32EB-5D51-A7711F26D02F}"/>
              </a:ext>
            </a:extLst>
          </p:cNvPr>
          <p:cNvSpPr>
            <a:spLocks noGrp="1"/>
          </p:cNvSpPr>
          <p:nvPr>
            <p:ph type="body" sz="quarter" idx="10"/>
          </p:nvPr>
        </p:nvSpPr>
        <p:spPr>
          <a:xfrm>
            <a:off x="2059656" y="805337"/>
            <a:ext cx="8437190" cy="625729"/>
          </a:xfrm>
        </p:spPr>
        <p:txBody>
          <a:bodyPr vert="horz" lIns="0" tIns="0" rIns="0" bIns="45720" rtlCol="0" anchor="t">
            <a:noAutofit/>
          </a:bodyPr>
          <a:lstStyle/>
          <a:p>
            <a:r>
              <a:rPr lang="en-GB">
                <a:solidFill>
                  <a:srgbClr val="00A19B"/>
                </a:solidFill>
              </a:rPr>
              <a:t>Calculate positive and negative footprints</a:t>
            </a:r>
            <a:endParaRPr lang="en-US">
              <a:solidFill>
                <a:srgbClr val="00A19B"/>
              </a:solidFill>
            </a:endParaRPr>
          </a:p>
        </p:txBody>
      </p:sp>
    </p:spTree>
    <p:extLst>
      <p:ext uri="{BB962C8B-B14F-4D97-AF65-F5344CB8AC3E}">
        <p14:creationId xmlns:p14="http://schemas.microsoft.com/office/powerpoint/2010/main" val="2722489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Table 61">
            <a:extLst>
              <a:ext uri="{FF2B5EF4-FFF2-40B4-BE49-F238E27FC236}">
                <a16:creationId xmlns:a16="http://schemas.microsoft.com/office/drawing/2014/main" id="{C6D3A43D-2892-4A5F-EE4C-B2D0CA32F9F2}"/>
              </a:ext>
            </a:extLst>
          </p:cNvPr>
          <p:cNvGraphicFramePr>
            <a:graphicFrameLocks noGrp="1"/>
          </p:cNvGraphicFramePr>
          <p:nvPr>
            <p:extLst>
              <p:ext uri="{D42A27DB-BD31-4B8C-83A1-F6EECF244321}">
                <p14:modId xmlns:p14="http://schemas.microsoft.com/office/powerpoint/2010/main" val="844301250"/>
              </p:ext>
            </p:extLst>
          </p:nvPr>
        </p:nvGraphicFramePr>
        <p:xfrm>
          <a:off x="690056" y="1865980"/>
          <a:ext cx="10616533" cy="2319382"/>
        </p:xfrm>
        <a:graphic>
          <a:graphicData uri="http://schemas.openxmlformats.org/drawingml/2006/table">
            <a:tbl>
              <a:tblPr firstRow="1" bandRow="1">
                <a:tableStyleId>{F5AB1C69-6EDB-4FF4-983F-18BD219EF322}</a:tableStyleId>
              </a:tblPr>
              <a:tblGrid>
                <a:gridCol w="2626109">
                  <a:extLst>
                    <a:ext uri="{9D8B030D-6E8A-4147-A177-3AD203B41FA5}">
                      <a16:colId xmlns:a16="http://schemas.microsoft.com/office/drawing/2014/main" val="4171834347"/>
                    </a:ext>
                  </a:extLst>
                </a:gridCol>
                <a:gridCol w="1725728">
                  <a:extLst>
                    <a:ext uri="{9D8B030D-6E8A-4147-A177-3AD203B41FA5}">
                      <a16:colId xmlns:a16="http://schemas.microsoft.com/office/drawing/2014/main" val="2144708182"/>
                    </a:ext>
                  </a:extLst>
                </a:gridCol>
                <a:gridCol w="3680508">
                  <a:extLst>
                    <a:ext uri="{9D8B030D-6E8A-4147-A177-3AD203B41FA5}">
                      <a16:colId xmlns:a16="http://schemas.microsoft.com/office/drawing/2014/main" val="1631246422"/>
                    </a:ext>
                  </a:extLst>
                </a:gridCol>
                <a:gridCol w="2584188">
                  <a:extLst>
                    <a:ext uri="{9D8B030D-6E8A-4147-A177-3AD203B41FA5}">
                      <a16:colId xmlns:a16="http://schemas.microsoft.com/office/drawing/2014/main" val="2614658"/>
                    </a:ext>
                  </a:extLst>
                </a:gridCol>
              </a:tblGrid>
              <a:tr h="607582">
                <a:tc>
                  <a:txBody>
                    <a:bodyPr/>
                    <a:lstStyle/>
                    <a:p>
                      <a:pPr algn="ctr"/>
                      <a:r>
                        <a:rPr lang="en-GB" sz="1800">
                          <a:latin typeface="Arial"/>
                        </a:rPr>
                        <a:t>Ecosystem Type</a:t>
                      </a:r>
                    </a:p>
                  </a:txBody>
                  <a:tcPr/>
                </a:tc>
                <a:tc>
                  <a:txBody>
                    <a:bodyPr/>
                    <a:lstStyle/>
                    <a:p>
                      <a:pPr lvl="0" algn="ctr">
                        <a:buNone/>
                      </a:pPr>
                      <a:r>
                        <a:rPr lang="en-GB" sz="1800">
                          <a:latin typeface="Arial"/>
                        </a:rPr>
                        <a:t>Total area (ha)</a:t>
                      </a:r>
                    </a:p>
                  </a:txBody>
                  <a:tcPr/>
                </a:tc>
                <a:tc>
                  <a:txBody>
                    <a:bodyPr/>
                    <a:lstStyle/>
                    <a:p>
                      <a:pPr lvl="0" algn="ctr">
                        <a:buNone/>
                      </a:pPr>
                      <a:r>
                        <a:rPr lang="en-GB" sz="1800">
                          <a:latin typeface="Arial"/>
                        </a:rPr>
                        <a:t>Condition score (reference condition = pristine temperate rainforest)</a:t>
                      </a:r>
                    </a:p>
                  </a:txBody>
                  <a:tcPr/>
                </a:tc>
                <a:tc>
                  <a:txBody>
                    <a:bodyPr/>
                    <a:lstStyle/>
                    <a:p>
                      <a:pPr lvl="0" algn="ctr">
                        <a:buNone/>
                      </a:pPr>
                      <a:r>
                        <a:rPr lang="en-GB" sz="1800">
                          <a:latin typeface="Arial"/>
                        </a:rPr>
                        <a:t>Condition-adjusted area</a:t>
                      </a:r>
                    </a:p>
                  </a:txBody>
                  <a:tcPr/>
                </a:tc>
                <a:extLst>
                  <a:ext uri="{0D108BD9-81ED-4DB2-BD59-A6C34878D82A}">
                    <a16:rowId xmlns:a16="http://schemas.microsoft.com/office/drawing/2014/main" val="3272232786"/>
                  </a:ext>
                </a:extLst>
              </a:tr>
              <a:tr h="399142">
                <a:tc>
                  <a:txBody>
                    <a:bodyPr/>
                    <a:lstStyle/>
                    <a:p>
                      <a:pPr lvl="0">
                        <a:buNone/>
                      </a:pPr>
                      <a:r>
                        <a:rPr lang="en-GB" sz="1800">
                          <a:latin typeface="Arial"/>
                        </a:rPr>
                        <a:t>Temperate rainforest</a:t>
                      </a:r>
                    </a:p>
                  </a:txBody>
                  <a:tcPr/>
                </a:tc>
                <a:tc>
                  <a:txBody>
                    <a:bodyPr/>
                    <a:lstStyle/>
                    <a:p>
                      <a:pPr lvl="0">
                        <a:buNone/>
                      </a:pPr>
                      <a:r>
                        <a:rPr lang="en-GB" sz="1800" b="1">
                          <a:latin typeface="Arial"/>
                        </a:rPr>
                        <a:t>200</a:t>
                      </a:r>
                    </a:p>
                  </a:txBody>
                  <a:tcPr/>
                </a:tc>
                <a:tc>
                  <a:txBody>
                    <a:bodyPr/>
                    <a:lstStyle/>
                    <a:p>
                      <a:endParaRPr lang="en-GB" sz="1800" b="1">
                        <a:latin typeface="Arial"/>
                      </a:endParaRPr>
                    </a:p>
                  </a:txBody>
                  <a:tcPr/>
                </a:tc>
                <a:tc>
                  <a:txBody>
                    <a:bodyPr/>
                    <a:lstStyle/>
                    <a:p>
                      <a:pPr lvl="0">
                        <a:buNone/>
                      </a:pPr>
                      <a:r>
                        <a:rPr lang="en-GB" sz="1800" b="1">
                          <a:latin typeface="Arial"/>
                        </a:rPr>
                        <a:t>90</a:t>
                      </a:r>
                      <a:endParaRPr lang="en-US" sz="1800" b="1">
                        <a:latin typeface="Arial"/>
                      </a:endParaRPr>
                    </a:p>
                  </a:txBody>
                  <a:tcPr/>
                </a:tc>
                <a:extLst>
                  <a:ext uri="{0D108BD9-81ED-4DB2-BD59-A6C34878D82A}">
                    <a16:rowId xmlns:a16="http://schemas.microsoft.com/office/drawing/2014/main" val="3599573509"/>
                  </a:ext>
                </a:extLst>
              </a:tr>
              <a:tr h="344714">
                <a:tc>
                  <a:txBody>
                    <a:bodyPr/>
                    <a:lstStyle/>
                    <a:p>
                      <a:pPr lvl="0">
                        <a:buNone/>
                      </a:pPr>
                      <a:r>
                        <a:rPr lang="en-GB" sz="1800">
                          <a:latin typeface="Arial"/>
                        </a:rPr>
                        <a:t>Intact forest</a:t>
                      </a:r>
                    </a:p>
                  </a:txBody>
                  <a:tcPr/>
                </a:tc>
                <a:tc>
                  <a:txBody>
                    <a:bodyPr/>
                    <a:lstStyle/>
                    <a:p>
                      <a:pPr lvl="0">
                        <a:buNone/>
                      </a:pPr>
                      <a:r>
                        <a:rPr lang="en-GB" sz="1800">
                          <a:latin typeface="Arial"/>
                        </a:rPr>
                        <a:t>50</a:t>
                      </a:r>
                    </a:p>
                  </a:txBody>
                  <a:tcPr/>
                </a:tc>
                <a:tc>
                  <a:txBody>
                    <a:bodyPr/>
                    <a:lstStyle/>
                    <a:p>
                      <a:pPr lvl="0">
                        <a:buNone/>
                      </a:pPr>
                      <a:r>
                        <a:rPr lang="en-GB" sz="1800">
                          <a:latin typeface="Arial"/>
                        </a:rPr>
                        <a:t>0.8</a:t>
                      </a:r>
                      <a:endParaRPr lang="en-US">
                        <a:latin typeface="Arial"/>
                      </a:endParaRPr>
                    </a:p>
                  </a:txBody>
                  <a:tcPr/>
                </a:tc>
                <a:tc>
                  <a:txBody>
                    <a:bodyPr/>
                    <a:lstStyle/>
                    <a:p>
                      <a:pPr lvl="0">
                        <a:buNone/>
                      </a:pPr>
                      <a:r>
                        <a:rPr lang="en-GB" sz="1800">
                          <a:latin typeface="Arial"/>
                        </a:rPr>
                        <a:t>40</a:t>
                      </a:r>
                    </a:p>
                  </a:txBody>
                  <a:tcPr/>
                </a:tc>
                <a:extLst>
                  <a:ext uri="{0D108BD9-81ED-4DB2-BD59-A6C34878D82A}">
                    <a16:rowId xmlns:a16="http://schemas.microsoft.com/office/drawing/2014/main" val="4253712654"/>
                  </a:ext>
                </a:extLst>
              </a:tr>
              <a:tr h="634999">
                <a:tc>
                  <a:txBody>
                    <a:bodyPr/>
                    <a:lstStyle/>
                    <a:p>
                      <a:pPr lvl="0">
                        <a:buNone/>
                      </a:pPr>
                      <a:r>
                        <a:rPr lang="en-GB" sz="1800">
                          <a:latin typeface="Arial"/>
                        </a:rPr>
                        <a:t>Cleared forest area used as pasture</a:t>
                      </a:r>
                    </a:p>
                  </a:txBody>
                  <a:tcPr/>
                </a:tc>
                <a:tc>
                  <a:txBody>
                    <a:bodyPr/>
                    <a:lstStyle/>
                    <a:p>
                      <a:pPr lvl="0">
                        <a:buNone/>
                      </a:pPr>
                      <a:r>
                        <a:rPr lang="en-GB" sz="1800">
                          <a:latin typeface="Arial"/>
                        </a:rPr>
                        <a:t>150</a:t>
                      </a:r>
                      <a:endParaRPr lang="en-US">
                        <a:latin typeface="Arial"/>
                      </a:endParaRPr>
                    </a:p>
                  </a:txBody>
                  <a:tcPr/>
                </a:tc>
                <a:tc>
                  <a:txBody>
                    <a:bodyPr/>
                    <a:lstStyle/>
                    <a:p>
                      <a:pPr lvl="0">
                        <a:buNone/>
                      </a:pPr>
                      <a:r>
                        <a:rPr lang="en-GB" sz="1800">
                          <a:latin typeface="Arial"/>
                        </a:rPr>
                        <a:t>0</a:t>
                      </a:r>
                    </a:p>
                  </a:txBody>
                  <a:tcPr/>
                </a:tc>
                <a:tc>
                  <a:txBody>
                    <a:bodyPr/>
                    <a:lstStyle/>
                    <a:p>
                      <a:pPr lvl="0">
                        <a:buNone/>
                      </a:pPr>
                      <a:r>
                        <a:rPr lang="en-GB" sz="1800">
                          <a:latin typeface="Arial"/>
                        </a:rPr>
                        <a:t>0</a:t>
                      </a:r>
                    </a:p>
                  </a:txBody>
                  <a:tcPr/>
                </a:tc>
                <a:extLst>
                  <a:ext uri="{0D108BD9-81ED-4DB2-BD59-A6C34878D82A}">
                    <a16:rowId xmlns:a16="http://schemas.microsoft.com/office/drawing/2014/main" val="737677322"/>
                  </a:ext>
                </a:extLst>
              </a:tr>
            </a:tbl>
          </a:graphicData>
        </a:graphic>
      </p:graphicFrame>
      <p:sp>
        <p:nvSpPr>
          <p:cNvPr id="4" name="TextBox 2">
            <a:extLst>
              <a:ext uri="{FF2B5EF4-FFF2-40B4-BE49-F238E27FC236}">
                <a16:creationId xmlns:a16="http://schemas.microsoft.com/office/drawing/2014/main" id="{14DBD182-4B7E-8A25-28C6-77BCD8BB880D}"/>
              </a:ext>
            </a:extLst>
          </p:cNvPr>
          <p:cNvSpPr txBox="1"/>
          <p:nvPr/>
        </p:nvSpPr>
        <p:spPr>
          <a:xfrm>
            <a:off x="1377302" y="1426717"/>
            <a:ext cx="1087747" cy="369332"/>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b="1">
                <a:latin typeface="Arial"/>
                <a:cs typeface="Arial"/>
              </a:rPr>
              <a:t>Year 2</a:t>
            </a:r>
            <a:endParaRPr lang="en-US">
              <a:latin typeface="Arial"/>
              <a:cs typeface="Arial"/>
            </a:endParaRPr>
          </a:p>
        </p:txBody>
      </p:sp>
      <p:grpSp>
        <p:nvGrpSpPr>
          <p:cNvPr id="10" name="Group 9">
            <a:extLst>
              <a:ext uri="{FF2B5EF4-FFF2-40B4-BE49-F238E27FC236}">
                <a16:creationId xmlns:a16="http://schemas.microsoft.com/office/drawing/2014/main" id="{04194687-8261-4567-7D15-3B9C611F6935}"/>
              </a:ext>
            </a:extLst>
          </p:cNvPr>
          <p:cNvGrpSpPr/>
          <p:nvPr/>
        </p:nvGrpSpPr>
        <p:grpSpPr>
          <a:xfrm>
            <a:off x="1509189" y="4204539"/>
            <a:ext cx="9168190" cy="2455332"/>
            <a:chOff x="1509189" y="4204539"/>
            <a:chExt cx="9168190" cy="2455332"/>
          </a:xfrm>
        </p:grpSpPr>
        <p:sp>
          <p:nvSpPr>
            <p:cNvPr id="8" name="Rectangle 7">
              <a:extLst>
                <a:ext uri="{FF2B5EF4-FFF2-40B4-BE49-F238E27FC236}">
                  <a16:creationId xmlns:a16="http://schemas.microsoft.com/office/drawing/2014/main" id="{D6151398-E573-205C-51A3-A383E79F37AC}"/>
                </a:ext>
              </a:extLst>
            </p:cNvPr>
            <p:cNvSpPr/>
            <p:nvPr/>
          </p:nvSpPr>
          <p:spPr>
            <a:xfrm>
              <a:off x="1509189" y="4204539"/>
              <a:ext cx="9168190" cy="24553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solidFill>
                    <a:srgbClr val="000000"/>
                  </a:solidFill>
                  <a:latin typeface="Arial"/>
                  <a:cs typeface="Arial"/>
                </a:rPr>
                <a:t>Total area = 200 ha</a:t>
              </a:r>
              <a:endParaRPr lang="en-US">
                <a:solidFill>
                  <a:srgbClr val="000000"/>
                </a:solidFill>
                <a:latin typeface="Arial"/>
                <a:cs typeface="Arial"/>
              </a:endParaRPr>
            </a:p>
            <a:p>
              <a:pPr algn="ctr"/>
              <a:endParaRPr lang="en-US">
                <a:solidFill>
                  <a:srgbClr val="000000"/>
                </a:solidFill>
                <a:latin typeface="Arial"/>
                <a:cs typeface="Arial"/>
              </a:endParaRPr>
            </a:p>
            <a:p>
              <a:pPr algn="ctr"/>
              <a:r>
                <a:rPr lang="en-GB">
                  <a:solidFill>
                    <a:srgbClr val="000000"/>
                  </a:solidFill>
                  <a:latin typeface="Arial"/>
                  <a:cs typeface="Arial"/>
                </a:rPr>
                <a:t>Accumulated </a:t>
              </a:r>
              <a:r>
                <a:rPr lang="en-GB" b="1">
                  <a:solidFill>
                    <a:srgbClr val="000000"/>
                  </a:solidFill>
                  <a:latin typeface="Arial"/>
                  <a:cs typeface="Arial"/>
                </a:rPr>
                <a:t>positive</a:t>
              </a:r>
              <a:r>
                <a:rPr lang="en-GB">
                  <a:solidFill>
                    <a:srgbClr val="000000"/>
                  </a:solidFill>
                  <a:latin typeface="Arial"/>
                  <a:cs typeface="Arial"/>
                </a:rPr>
                <a:t> footprint = 40 </a:t>
              </a:r>
              <a:r>
                <a:rPr lang="en-GB" err="1">
                  <a:solidFill>
                    <a:srgbClr val="000000"/>
                  </a:solidFill>
                  <a:latin typeface="Arial"/>
                  <a:cs typeface="Arial"/>
                </a:rPr>
                <a:t>eq</a:t>
              </a:r>
              <a:r>
                <a:rPr lang="en-GB">
                  <a:solidFill>
                    <a:srgbClr val="000000"/>
                  </a:solidFill>
                  <a:latin typeface="Arial"/>
                  <a:cs typeface="Arial"/>
                </a:rPr>
                <a:t> ha</a:t>
              </a:r>
              <a:endParaRPr lang="en-US">
                <a:solidFill>
                  <a:srgbClr val="000000"/>
                </a:solidFill>
                <a:latin typeface="Arial"/>
                <a:cs typeface="Arial"/>
              </a:endParaRPr>
            </a:p>
            <a:p>
              <a:pPr algn="ctr"/>
              <a:endParaRPr lang="en-GB">
                <a:solidFill>
                  <a:srgbClr val="000000"/>
                </a:solidFill>
                <a:latin typeface="Arial"/>
                <a:cs typeface="Arial"/>
              </a:endParaRPr>
            </a:p>
            <a:p>
              <a:pPr algn="ctr"/>
              <a:r>
                <a:rPr lang="en-GB">
                  <a:solidFill>
                    <a:srgbClr val="000000"/>
                  </a:solidFill>
                  <a:latin typeface="Arial"/>
                  <a:cs typeface="Arial"/>
                </a:rPr>
                <a:t>Accumulated </a:t>
              </a:r>
              <a:r>
                <a:rPr lang="en-GB" b="1">
                  <a:solidFill>
                    <a:srgbClr val="000000"/>
                  </a:solidFill>
                  <a:latin typeface="Arial"/>
                  <a:cs typeface="Arial"/>
                </a:rPr>
                <a:t>negative</a:t>
              </a:r>
              <a:r>
                <a:rPr lang="en-GB">
                  <a:solidFill>
                    <a:srgbClr val="000000"/>
                  </a:solidFill>
                  <a:latin typeface="Arial"/>
                  <a:cs typeface="Arial"/>
                </a:rPr>
                <a:t> footprint = 160 </a:t>
              </a:r>
              <a:r>
                <a:rPr lang="en-GB" err="1">
                  <a:solidFill>
                    <a:srgbClr val="000000"/>
                  </a:solidFill>
                  <a:latin typeface="Arial"/>
                  <a:cs typeface="Arial"/>
                </a:rPr>
                <a:t>eq</a:t>
              </a:r>
              <a:r>
                <a:rPr lang="en-GB">
                  <a:solidFill>
                    <a:srgbClr val="000000"/>
                  </a:solidFill>
                  <a:latin typeface="Arial"/>
                  <a:cs typeface="Arial"/>
                </a:rPr>
                <a:t> ha (Total area – positive footprint)</a:t>
              </a:r>
            </a:p>
          </p:txBody>
        </p:sp>
        <p:pic>
          <p:nvPicPr>
            <p:cNvPr id="3" name="Graphic 2" descr="Tropical scene with solid fill">
              <a:extLst>
                <a:ext uri="{FF2B5EF4-FFF2-40B4-BE49-F238E27FC236}">
                  <a16:creationId xmlns:a16="http://schemas.microsoft.com/office/drawing/2014/main" id="{A100053A-539B-9D8F-13CF-B6E8472F3B9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94529" y="4561523"/>
              <a:ext cx="528810" cy="528810"/>
            </a:xfrm>
            <a:prstGeom prst="rect">
              <a:avLst/>
            </a:prstGeom>
          </p:spPr>
        </p:pic>
        <p:pic>
          <p:nvPicPr>
            <p:cNvPr id="5" name="Graphic 4" descr="Bar graph with downward trend with solid fill">
              <a:extLst>
                <a:ext uri="{FF2B5EF4-FFF2-40B4-BE49-F238E27FC236}">
                  <a16:creationId xmlns:a16="http://schemas.microsoft.com/office/drawing/2014/main" id="{B5CBCED0-B8E0-209D-F1EF-A475C00B50D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75806" y="5715998"/>
              <a:ext cx="492087" cy="482907"/>
            </a:xfrm>
            <a:prstGeom prst="rect">
              <a:avLst/>
            </a:prstGeom>
          </p:spPr>
        </p:pic>
        <p:pic>
          <p:nvPicPr>
            <p:cNvPr id="9" name="Graphic 8" descr="Bar graph with upward trend with solid fill">
              <a:extLst>
                <a:ext uri="{FF2B5EF4-FFF2-40B4-BE49-F238E27FC236}">
                  <a16:creationId xmlns:a16="http://schemas.microsoft.com/office/drawing/2014/main" id="{DE848FA1-F69E-ECE5-9770-E56067F95E5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382456" y="5169896"/>
              <a:ext cx="537991" cy="528810"/>
            </a:xfrm>
            <a:prstGeom prst="rect">
              <a:avLst/>
            </a:prstGeom>
          </p:spPr>
        </p:pic>
      </p:grpSp>
      <p:cxnSp>
        <p:nvCxnSpPr>
          <p:cNvPr id="6" name="Straight Arrow Connector 5">
            <a:extLst>
              <a:ext uri="{FF2B5EF4-FFF2-40B4-BE49-F238E27FC236}">
                <a16:creationId xmlns:a16="http://schemas.microsoft.com/office/drawing/2014/main" id="{1036F092-1450-5E19-769A-72BECF0B865D}"/>
              </a:ext>
            </a:extLst>
          </p:cNvPr>
          <p:cNvCxnSpPr/>
          <p:nvPr/>
        </p:nvCxnSpPr>
        <p:spPr>
          <a:xfrm flipV="1">
            <a:off x="8227181" y="3487057"/>
            <a:ext cx="539448" cy="194007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Text Placeholder 1">
            <a:extLst>
              <a:ext uri="{FF2B5EF4-FFF2-40B4-BE49-F238E27FC236}">
                <a16:creationId xmlns:a16="http://schemas.microsoft.com/office/drawing/2014/main" id="{6F847FA1-0B96-2CAB-7F3E-67B1477CFF9A}"/>
              </a:ext>
            </a:extLst>
          </p:cNvPr>
          <p:cNvSpPr>
            <a:spLocks noGrp="1"/>
          </p:cNvSpPr>
          <p:nvPr>
            <p:ph type="body" sz="quarter" idx="10"/>
          </p:nvPr>
        </p:nvSpPr>
        <p:spPr>
          <a:xfrm>
            <a:off x="2059656" y="805337"/>
            <a:ext cx="8437190" cy="625729"/>
          </a:xfrm>
        </p:spPr>
        <p:txBody>
          <a:bodyPr vert="horz" lIns="0" tIns="0" rIns="0" bIns="45720" rtlCol="0" anchor="t">
            <a:noAutofit/>
          </a:bodyPr>
          <a:lstStyle/>
          <a:p>
            <a:r>
              <a:rPr lang="en-GB">
                <a:solidFill>
                  <a:srgbClr val="00A19B"/>
                </a:solidFill>
              </a:rPr>
              <a:t>Calculate positive and negative footprints</a:t>
            </a:r>
            <a:endParaRPr lang="en-US">
              <a:solidFill>
                <a:srgbClr val="00A19B"/>
              </a:solidFill>
            </a:endParaRPr>
          </a:p>
        </p:txBody>
      </p:sp>
    </p:spTree>
    <p:extLst>
      <p:ext uri="{BB962C8B-B14F-4D97-AF65-F5344CB8AC3E}">
        <p14:creationId xmlns:p14="http://schemas.microsoft.com/office/powerpoint/2010/main" val="8897940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Table 61">
            <a:extLst>
              <a:ext uri="{FF2B5EF4-FFF2-40B4-BE49-F238E27FC236}">
                <a16:creationId xmlns:a16="http://schemas.microsoft.com/office/drawing/2014/main" id="{C6D3A43D-2892-4A5F-EE4C-B2D0CA32F9F2}"/>
              </a:ext>
            </a:extLst>
          </p:cNvPr>
          <p:cNvGraphicFramePr>
            <a:graphicFrameLocks noGrp="1"/>
          </p:cNvGraphicFramePr>
          <p:nvPr>
            <p:extLst>
              <p:ext uri="{D42A27DB-BD31-4B8C-83A1-F6EECF244321}">
                <p14:modId xmlns:p14="http://schemas.microsoft.com/office/powerpoint/2010/main" val="3609177256"/>
              </p:ext>
            </p:extLst>
          </p:nvPr>
        </p:nvGraphicFramePr>
        <p:xfrm>
          <a:off x="644152" y="1423120"/>
          <a:ext cx="10616533" cy="2319382"/>
        </p:xfrm>
        <a:graphic>
          <a:graphicData uri="http://schemas.openxmlformats.org/drawingml/2006/table">
            <a:tbl>
              <a:tblPr firstRow="1" bandRow="1">
                <a:tableStyleId>{F5AB1C69-6EDB-4FF4-983F-18BD219EF322}</a:tableStyleId>
              </a:tblPr>
              <a:tblGrid>
                <a:gridCol w="2626109">
                  <a:extLst>
                    <a:ext uri="{9D8B030D-6E8A-4147-A177-3AD203B41FA5}">
                      <a16:colId xmlns:a16="http://schemas.microsoft.com/office/drawing/2014/main" val="4171834347"/>
                    </a:ext>
                  </a:extLst>
                </a:gridCol>
                <a:gridCol w="1725728">
                  <a:extLst>
                    <a:ext uri="{9D8B030D-6E8A-4147-A177-3AD203B41FA5}">
                      <a16:colId xmlns:a16="http://schemas.microsoft.com/office/drawing/2014/main" val="2144708182"/>
                    </a:ext>
                  </a:extLst>
                </a:gridCol>
                <a:gridCol w="3680508">
                  <a:extLst>
                    <a:ext uri="{9D8B030D-6E8A-4147-A177-3AD203B41FA5}">
                      <a16:colId xmlns:a16="http://schemas.microsoft.com/office/drawing/2014/main" val="1631246422"/>
                    </a:ext>
                  </a:extLst>
                </a:gridCol>
                <a:gridCol w="2584188">
                  <a:extLst>
                    <a:ext uri="{9D8B030D-6E8A-4147-A177-3AD203B41FA5}">
                      <a16:colId xmlns:a16="http://schemas.microsoft.com/office/drawing/2014/main" val="2614658"/>
                    </a:ext>
                  </a:extLst>
                </a:gridCol>
              </a:tblGrid>
              <a:tr h="607582">
                <a:tc>
                  <a:txBody>
                    <a:bodyPr/>
                    <a:lstStyle/>
                    <a:p>
                      <a:pPr algn="ctr"/>
                      <a:r>
                        <a:rPr lang="en-GB" sz="1800">
                          <a:latin typeface="Arial"/>
                        </a:rPr>
                        <a:t>Ecosystem Type</a:t>
                      </a:r>
                    </a:p>
                  </a:txBody>
                  <a:tcPr/>
                </a:tc>
                <a:tc>
                  <a:txBody>
                    <a:bodyPr/>
                    <a:lstStyle/>
                    <a:p>
                      <a:pPr lvl="0" algn="ctr">
                        <a:buNone/>
                      </a:pPr>
                      <a:r>
                        <a:rPr lang="en-GB" sz="1800">
                          <a:latin typeface="Arial"/>
                        </a:rPr>
                        <a:t>Total area (ha)</a:t>
                      </a:r>
                    </a:p>
                  </a:txBody>
                  <a:tcPr/>
                </a:tc>
                <a:tc>
                  <a:txBody>
                    <a:bodyPr/>
                    <a:lstStyle/>
                    <a:p>
                      <a:pPr lvl="0" algn="ctr">
                        <a:buNone/>
                      </a:pPr>
                      <a:r>
                        <a:rPr lang="en-GB" sz="1800">
                          <a:latin typeface="Arial"/>
                        </a:rPr>
                        <a:t>Condition score (reference condition = pristine temperate rainforest)</a:t>
                      </a:r>
                    </a:p>
                  </a:txBody>
                  <a:tcPr/>
                </a:tc>
                <a:tc>
                  <a:txBody>
                    <a:bodyPr/>
                    <a:lstStyle/>
                    <a:p>
                      <a:pPr lvl="0" algn="ctr">
                        <a:buNone/>
                      </a:pPr>
                      <a:r>
                        <a:rPr lang="en-GB" sz="1800">
                          <a:latin typeface="Arial"/>
                        </a:rPr>
                        <a:t>Condition-adjusted area</a:t>
                      </a:r>
                    </a:p>
                  </a:txBody>
                  <a:tcPr/>
                </a:tc>
                <a:extLst>
                  <a:ext uri="{0D108BD9-81ED-4DB2-BD59-A6C34878D82A}">
                    <a16:rowId xmlns:a16="http://schemas.microsoft.com/office/drawing/2014/main" val="3272232786"/>
                  </a:ext>
                </a:extLst>
              </a:tr>
              <a:tr h="399142">
                <a:tc>
                  <a:txBody>
                    <a:bodyPr/>
                    <a:lstStyle/>
                    <a:p>
                      <a:pPr lvl="0">
                        <a:buNone/>
                      </a:pPr>
                      <a:r>
                        <a:rPr lang="en-GB" sz="1800">
                          <a:latin typeface="Arial"/>
                        </a:rPr>
                        <a:t>Temperate rainforest</a:t>
                      </a:r>
                    </a:p>
                  </a:txBody>
                  <a:tcPr/>
                </a:tc>
                <a:tc>
                  <a:txBody>
                    <a:bodyPr/>
                    <a:lstStyle/>
                    <a:p>
                      <a:pPr lvl="0">
                        <a:buNone/>
                      </a:pPr>
                      <a:r>
                        <a:rPr lang="en-GB" sz="1800" b="1">
                          <a:latin typeface="Arial"/>
                        </a:rPr>
                        <a:t>200</a:t>
                      </a:r>
                    </a:p>
                  </a:txBody>
                  <a:tcPr/>
                </a:tc>
                <a:tc>
                  <a:txBody>
                    <a:bodyPr/>
                    <a:lstStyle/>
                    <a:p>
                      <a:endParaRPr lang="en-GB" sz="1800" b="1">
                        <a:latin typeface="Arial"/>
                      </a:endParaRPr>
                    </a:p>
                  </a:txBody>
                  <a:tcPr/>
                </a:tc>
                <a:tc>
                  <a:txBody>
                    <a:bodyPr/>
                    <a:lstStyle/>
                    <a:p>
                      <a:pPr lvl="0">
                        <a:buNone/>
                      </a:pPr>
                      <a:r>
                        <a:rPr lang="en-GB" sz="1800" b="1">
                          <a:latin typeface="Arial"/>
                        </a:rPr>
                        <a:t>90</a:t>
                      </a:r>
                      <a:endParaRPr lang="en-US" sz="1800" b="1">
                        <a:latin typeface="Arial"/>
                      </a:endParaRPr>
                    </a:p>
                  </a:txBody>
                  <a:tcPr/>
                </a:tc>
                <a:extLst>
                  <a:ext uri="{0D108BD9-81ED-4DB2-BD59-A6C34878D82A}">
                    <a16:rowId xmlns:a16="http://schemas.microsoft.com/office/drawing/2014/main" val="3599573509"/>
                  </a:ext>
                </a:extLst>
              </a:tr>
              <a:tr h="344714">
                <a:tc>
                  <a:txBody>
                    <a:bodyPr/>
                    <a:lstStyle/>
                    <a:p>
                      <a:pPr lvl="0">
                        <a:buNone/>
                      </a:pPr>
                      <a:r>
                        <a:rPr lang="en-GB" sz="1800">
                          <a:latin typeface="Arial"/>
                        </a:rPr>
                        <a:t>Intact forest</a:t>
                      </a:r>
                    </a:p>
                  </a:txBody>
                  <a:tcPr/>
                </a:tc>
                <a:tc>
                  <a:txBody>
                    <a:bodyPr/>
                    <a:lstStyle/>
                    <a:p>
                      <a:pPr lvl="0">
                        <a:buNone/>
                      </a:pPr>
                      <a:r>
                        <a:rPr lang="en-GB" sz="1800">
                          <a:latin typeface="Arial"/>
                        </a:rPr>
                        <a:t>100</a:t>
                      </a:r>
                    </a:p>
                  </a:txBody>
                  <a:tcPr/>
                </a:tc>
                <a:tc>
                  <a:txBody>
                    <a:bodyPr/>
                    <a:lstStyle/>
                    <a:p>
                      <a:pPr lvl="0">
                        <a:buNone/>
                      </a:pPr>
                      <a:r>
                        <a:rPr lang="en-GB" sz="1800">
                          <a:latin typeface="Arial"/>
                        </a:rPr>
                        <a:t>0.9</a:t>
                      </a:r>
                    </a:p>
                  </a:txBody>
                  <a:tcPr/>
                </a:tc>
                <a:tc>
                  <a:txBody>
                    <a:bodyPr/>
                    <a:lstStyle/>
                    <a:p>
                      <a:pPr lvl="0">
                        <a:buNone/>
                      </a:pPr>
                      <a:r>
                        <a:rPr lang="en-GB" sz="1800">
                          <a:latin typeface="Arial"/>
                        </a:rPr>
                        <a:t>90</a:t>
                      </a:r>
                    </a:p>
                  </a:txBody>
                  <a:tcPr/>
                </a:tc>
                <a:extLst>
                  <a:ext uri="{0D108BD9-81ED-4DB2-BD59-A6C34878D82A}">
                    <a16:rowId xmlns:a16="http://schemas.microsoft.com/office/drawing/2014/main" val="4253712654"/>
                  </a:ext>
                </a:extLst>
              </a:tr>
              <a:tr h="634999">
                <a:tc>
                  <a:txBody>
                    <a:bodyPr/>
                    <a:lstStyle/>
                    <a:p>
                      <a:pPr lvl="0">
                        <a:buNone/>
                      </a:pPr>
                      <a:r>
                        <a:rPr lang="en-GB" sz="1800">
                          <a:latin typeface="Arial"/>
                        </a:rPr>
                        <a:t>Cleared forest area used as pasture</a:t>
                      </a:r>
                    </a:p>
                  </a:txBody>
                  <a:tcPr/>
                </a:tc>
                <a:tc>
                  <a:txBody>
                    <a:bodyPr/>
                    <a:lstStyle/>
                    <a:p>
                      <a:pPr lvl="0">
                        <a:buNone/>
                      </a:pPr>
                      <a:r>
                        <a:rPr lang="en-GB" sz="1800">
                          <a:latin typeface="Arial"/>
                        </a:rPr>
                        <a:t>100</a:t>
                      </a:r>
                    </a:p>
                  </a:txBody>
                  <a:tcPr/>
                </a:tc>
                <a:tc>
                  <a:txBody>
                    <a:bodyPr/>
                    <a:lstStyle/>
                    <a:p>
                      <a:pPr lvl="0">
                        <a:buNone/>
                      </a:pPr>
                      <a:r>
                        <a:rPr lang="en-GB" sz="1800">
                          <a:latin typeface="Arial"/>
                        </a:rPr>
                        <a:t>0</a:t>
                      </a:r>
                    </a:p>
                  </a:txBody>
                  <a:tcPr/>
                </a:tc>
                <a:tc>
                  <a:txBody>
                    <a:bodyPr/>
                    <a:lstStyle/>
                    <a:p>
                      <a:pPr lvl="0">
                        <a:buNone/>
                      </a:pPr>
                      <a:r>
                        <a:rPr lang="en-GB" sz="1800">
                          <a:latin typeface="Arial"/>
                        </a:rPr>
                        <a:t>0</a:t>
                      </a:r>
                    </a:p>
                  </a:txBody>
                  <a:tcPr/>
                </a:tc>
                <a:extLst>
                  <a:ext uri="{0D108BD9-81ED-4DB2-BD59-A6C34878D82A}">
                    <a16:rowId xmlns:a16="http://schemas.microsoft.com/office/drawing/2014/main" val="737677322"/>
                  </a:ext>
                </a:extLst>
              </a:tr>
            </a:tbl>
          </a:graphicData>
        </a:graphic>
      </p:graphicFrame>
      <p:sp>
        <p:nvSpPr>
          <p:cNvPr id="4" name="TextBox 2">
            <a:extLst>
              <a:ext uri="{FF2B5EF4-FFF2-40B4-BE49-F238E27FC236}">
                <a16:creationId xmlns:a16="http://schemas.microsoft.com/office/drawing/2014/main" id="{14DBD182-4B7E-8A25-28C6-77BCD8BB880D}"/>
              </a:ext>
            </a:extLst>
          </p:cNvPr>
          <p:cNvSpPr txBox="1"/>
          <p:nvPr/>
        </p:nvSpPr>
        <p:spPr>
          <a:xfrm>
            <a:off x="1404844" y="1865643"/>
            <a:ext cx="1087747" cy="369332"/>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b="1"/>
              <a:t>Year 1</a:t>
            </a:r>
            <a:endParaRPr lang="en-US"/>
          </a:p>
        </p:txBody>
      </p:sp>
      <p:graphicFrame>
        <p:nvGraphicFramePr>
          <p:cNvPr id="6" name="Table 5">
            <a:extLst>
              <a:ext uri="{FF2B5EF4-FFF2-40B4-BE49-F238E27FC236}">
                <a16:creationId xmlns:a16="http://schemas.microsoft.com/office/drawing/2014/main" id="{79B52104-2F7F-0B93-0C56-2838AB941433}"/>
              </a:ext>
            </a:extLst>
          </p:cNvPr>
          <p:cNvGraphicFramePr>
            <a:graphicFrameLocks noGrp="1"/>
          </p:cNvGraphicFramePr>
          <p:nvPr>
            <p:extLst>
              <p:ext uri="{D42A27DB-BD31-4B8C-83A1-F6EECF244321}">
                <p14:modId xmlns:p14="http://schemas.microsoft.com/office/powerpoint/2010/main" val="4155635442"/>
              </p:ext>
            </p:extLst>
          </p:nvPr>
        </p:nvGraphicFramePr>
        <p:xfrm>
          <a:off x="643569" y="3902643"/>
          <a:ext cx="10630314" cy="2389050"/>
        </p:xfrm>
        <a:graphic>
          <a:graphicData uri="http://schemas.openxmlformats.org/drawingml/2006/table">
            <a:tbl>
              <a:tblPr firstRow="1" bandRow="1">
                <a:tableStyleId>{F5AB1C69-6EDB-4FF4-983F-18BD219EF322}</a:tableStyleId>
              </a:tblPr>
              <a:tblGrid>
                <a:gridCol w="2629518">
                  <a:extLst>
                    <a:ext uri="{9D8B030D-6E8A-4147-A177-3AD203B41FA5}">
                      <a16:colId xmlns:a16="http://schemas.microsoft.com/office/drawing/2014/main" val="4171834347"/>
                    </a:ext>
                  </a:extLst>
                </a:gridCol>
                <a:gridCol w="1727968">
                  <a:extLst>
                    <a:ext uri="{9D8B030D-6E8A-4147-A177-3AD203B41FA5}">
                      <a16:colId xmlns:a16="http://schemas.microsoft.com/office/drawing/2014/main" val="2144708182"/>
                    </a:ext>
                  </a:extLst>
                </a:gridCol>
                <a:gridCol w="3685285">
                  <a:extLst>
                    <a:ext uri="{9D8B030D-6E8A-4147-A177-3AD203B41FA5}">
                      <a16:colId xmlns:a16="http://schemas.microsoft.com/office/drawing/2014/main" val="1631246422"/>
                    </a:ext>
                  </a:extLst>
                </a:gridCol>
                <a:gridCol w="2587543">
                  <a:extLst>
                    <a:ext uri="{9D8B030D-6E8A-4147-A177-3AD203B41FA5}">
                      <a16:colId xmlns:a16="http://schemas.microsoft.com/office/drawing/2014/main" val="2614658"/>
                    </a:ext>
                  </a:extLst>
                </a:gridCol>
              </a:tblGrid>
              <a:tr h="564926">
                <a:tc>
                  <a:txBody>
                    <a:bodyPr/>
                    <a:lstStyle/>
                    <a:p>
                      <a:pPr algn="ctr"/>
                      <a:r>
                        <a:rPr lang="en-GB" sz="1800" b="1">
                          <a:latin typeface="Arial"/>
                        </a:rPr>
                        <a:t>Ecosystem Type</a:t>
                      </a:r>
                    </a:p>
                  </a:txBody>
                  <a:tcPr/>
                </a:tc>
                <a:tc>
                  <a:txBody>
                    <a:bodyPr/>
                    <a:lstStyle/>
                    <a:p>
                      <a:pPr lvl="0" algn="ctr">
                        <a:buNone/>
                      </a:pPr>
                      <a:r>
                        <a:rPr lang="en-GB" sz="1800" b="1">
                          <a:latin typeface="Arial"/>
                        </a:rPr>
                        <a:t>Total area (ha)</a:t>
                      </a:r>
                    </a:p>
                  </a:txBody>
                  <a:tcPr/>
                </a:tc>
                <a:tc>
                  <a:txBody>
                    <a:bodyPr/>
                    <a:lstStyle/>
                    <a:p>
                      <a:pPr lvl="0" algn="ctr">
                        <a:buNone/>
                      </a:pPr>
                      <a:r>
                        <a:rPr lang="en-GB" sz="1800" b="1">
                          <a:latin typeface="Arial"/>
                        </a:rPr>
                        <a:t>Condition score (reference condition = pristine temperate rainforest)</a:t>
                      </a:r>
                    </a:p>
                  </a:txBody>
                  <a:tcPr/>
                </a:tc>
                <a:tc>
                  <a:txBody>
                    <a:bodyPr/>
                    <a:lstStyle/>
                    <a:p>
                      <a:pPr lvl="0" algn="ctr">
                        <a:buNone/>
                      </a:pPr>
                      <a:r>
                        <a:rPr lang="en-GB" sz="1800" b="1">
                          <a:latin typeface="Arial"/>
                        </a:rPr>
                        <a:t>Condition-adjusted area</a:t>
                      </a:r>
                    </a:p>
                  </a:txBody>
                  <a:tcPr/>
                </a:tc>
                <a:extLst>
                  <a:ext uri="{0D108BD9-81ED-4DB2-BD59-A6C34878D82A}">
                    <a16:rowId xmlns:a16="http://schemas.microsoft.com/office/drawing/2014/main" val="3272232786"/>
                  </a:ext>
                </a:extLst>
              </a:tr>
              <a:tr h="417285">
                <a:tc>
                  <a:txBody>
                    <a:bodyPr/>
                    <a:lstStyle/>
                    <a:p>
                      <a:pPr lvl="0">
                        <a:buNone/>
                      </a:pPr>
                      <a:r>
                        <a:rPr lang="en-GB" sz="1800">
                          <a:latin typeface="Arial"/>
                        </a:rPr>
                        <a:t>Temperate rainforest</a:t>
                      </a:r>
                    </a:p>
                  </a:txBody>
                  <a:tcPr/>
                </a:tc>
                <a:tc>
                  <a:txBody>
                    <a:bodyPr/>
                    <a:lstStyle/>
                    <a:p>
                      <a:pPr lvl="0">
                        <a:buNone/>
                      </a:pPr>
                      <a:r>
                        <a:rPr lang="en-GB" sz="1800" b="1">
                          <a:latin typeface="Arial"/>
                        </a:rPr>
                        <a:t>200</a:t>
                      </a:r>
                    </a:p>
                  </a:txBody>
                  <a:tcPr/>
                </a:tc>
                <a:tc>
                  <a:txBody>
                    <a:bodyPr/>
                    <a:lstStyle/>
                    <a:p>
                      <a:endParaRPr lang="en-GB" sz="1800" b="1">
                        <a:latin typeface="Arial"/>
                      </a:endParaRPr>
                    </a:p>
                  </a:txBody>
                  <a:tcPr/>
                </a:tc>
                <a:tc>
                  <a:txBody>
                    <a:bodyPr/>
                    <a:lstStyle/>
                    <a:p>
                      <a:pPr lvl="0">
                        <a:buNone/>
                      </a:pPr>
                      <a:r>
                        <a:rPr lang="en-GB" sz="1800" b="1">
                          <a:latin typeface="Arial"/>
                        </a:rPr>
                        <a:t>40</a:t>
                      </a:r>
                    </a:p>
                  </a:txBody>
                  <a:tcPr/>
                </a:tc>
                <a:extLst>
                  <a:ext uri="{0D108BD9-81ED-4DB2-BD59-A6C34878D82A}">
                    <a16:rowId xmlns:a16="http://schemas.microsoft.com/office/drawing/2014/main" val="3599573509"/>
                  </a:ext>
                </a:extLst>
              </a:tr>
              <a:tr h="417285">
                <a:tc>
                  <a:txBody>
                    <a:bodyPr/>
                    <a:lstStyle/>
                    <a:p>
                      <a:pPr lvl="0">
                        <a:buNone/>
                      </a:pPr>
                      <a:r>
                        <a:rPr lang="en-GB" sz="1800">
                          <a:latin typeface="Arial"/>
                        </a:rPr>
                        <a:t>Intact forest</a:t>
                      </a:r>
                    </a:p>
                  </a:txBody>
                  <a:tcPr/>
                </a:tc>
                <a:tc>
                  <a:txBody>
                    <a:bodyPr/>
                    <a:lstStyle/>
                    <a:p>
                      <a:pPr lvl="0">
                        <a:buNone/>
                      </a:pPr>
                      <a:r>
                        <a:rPr lang="en-GB" sz="1800">
                          <a:latin typeface="Arial"/>
                        </a:rPr>
                        <a:t>50</a:t>
                      </a:r>
                    </a:p>
                  </a:txBody>
                  <a:tcPr/>
                </a:tc>
                <a:tc>
                  <a:txBody>
                    <a:bodyPr/>
                    <a:lstStyle/>
                    <a:p>
                      <a:pPr lvl="0">
                        <a:buNone/>
                      </a:pPr>
                      <a:r>
                        <a:rPr lang="en-GB" sz="1800">
                          <a:latin typeface="Arial"/>
                        </a:rPr>
                        <a:t>0.8</a:t>
                      </a:r>
                      <a:endParaRPr lang="en-US" sz="1800">
                        <a:latin typeface="Arial"/>
                      </a:endParaRPr>
                    </a:p>
                  </a:txBody>
                  <a:tcPr/>
                </a:tc>
                <a:tc>
                  <a:txBody>
                    <a:bodyPr/>
                    <a:lstStyle/>
                    <a:p>
                      <a:pPr lvl="0">
                        <a:buNone/>
                      </a:pPr>
                      <a:r>
                        <a:rPr lang="en-GB" sz="1800">
                          <a:latin typeface="Arial"/>
                        </a:rPr>
                        <a:t>40</a:t>
                      </a:r>
                    </a:p>
                  </a:txBody>
                  <a:tcPr/>
                </a:tc>
                <a:extLst>
                  <a:ext uri="{0D108BD9-81ED-4DB2-BD59-A6C34878D82A}">
                    <a16:rowId xmlns:a16="http://schemas.microsoft.com/office/drawing/2014/main" val="4253712654"/>
                  </a:ext>
                </a:extLst>
              </a:tr>
              <a:tr h="592261">
                <a:tc>
                  <a:txBody>
                    <a:bodyPr/>
                    <a:lstStyle/>
                    <a:p>
                      <a:pPr lvl="0">
                        <a:buNone/>
                      </a:pPr>
                      <a:r>
                        <a:rPr lang="en-GB" sz="1800">
                          <a:latin typeface="Arial"/>
                        </a:rPr>
                        <a:t>Cleared forest area used as pasture</a:t>
                      </a:r>
                    </a:p>
                  </a:txBody>
                  <a:tcPr/>
                </a:tc>
                <a:tc>
                  <a:txBody>
                    <a:bodyPr/>
                    <a:lstStyle/>
                    <a:p>
                      <a:pPr lvl="0">
                        <a:buNone/>
                      </a:pPr>
                      <a:r>
                        <a:rPr lang="en-GB" sz="1800">
                          <a:latin typeface="Arial"/>
                        </a:rPr>
                        <a:t>150</a:t>
                      </a:r>
                    </a:p>
                  </a:txBody>
                  <a:tcPr/>
                </a:tc>
                <a:tc>
                  <a:txBody>
                    <a:bodyPr/>
                    <a:lstStyle/>
                    <a:p>
                      <a:pPr lvl="0">
                        <a:buNone/>
                      </a:pPr>
                      <a:r>
                        <a:rPr lang="en-GB" sz="1800">
                          <a:latin typeface="Arial"/>
                        </a:rPr>
                        <a:t>0</a:t>
                      </a:r>
                    </a:p>
                  </a:txBody>
                  <a:tcPr/>
                </a:tc>
                <a:tc>
                  <a:txBody>
                    <a:bodyPr/>
                    <a:lstStyle/>
                    <a:p>
                      <a:pPr lvl="0">
                        <a:buNone/>
                      </a:pPr>
                      <a:r>
                        <a:rPr lang="en-GB" sz="1800">
                          <a:latin typeface="Arial"/>
                        </a:rPr>
                        <a:t>0</a:t>
                      </a:r>
                    </a:p>
                  </a:txBody>
                  <a:tcPr/>
                </a:tc>
                <a:extLst>
                  <a:ext uri="{0D108BD9-81ED-4DB2-BD59-A6C34878D82A}">
                    <a16:rowId xmlns:a16="http://schemas.microsoft.com/office/drawing/2014/main" val="737677322"/>
                  </a:ext>
                </a:extLst>
              </a:tr>
            </a:tbl>
          </a:graphicData>
        </a:graphic>
      </p:graphicFrame>
      <p:sp>
        <p:nvSpPr>
          <p:cNvPr id="7" name="TextBox 2">
            <a:extLst>
              <a:ext uri="{FF2B5EF4-FFF2-40B4-BE49-F238E27FC236}">
                <a16:creationId xmlns:a16="http://schemas.microsoft.com/office/drawing/2014/main" id="{1B4A10FE-B567-7269-6598-749A37D7FF55}"/>
              </a:ext>
            </a:extLst>
          </p:cNvPr>
          <p:cNvSpPr txBox="1"/>
          <p:nvPr/>
        </p:nvSpPr>
        <p:spPr>
          <a:xfrm>
            <a:off x="1401638" y="4258897"/>
            <a:ext cx="1087747" cy="369332"/>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b="1"/>
              <a:t>Year 2</a:t>
            </a:r>
            <a:endParaRPr lang="en-US"/>
          </a:p>
        </p:txBody>
      </p:sp>
      <p:sp>
        <p:nvSpPr>
          <p:cNvPr id="5" name="TextBox 2">
            <a:extLst>
              <a:ext uri="{FF2B5EF4-FFF2-40B4-BE49-F238E27FC236}">
                <a16:creationId xmlns:a16="http://schemas.microsoft.com/office/drawing/2014/main" id="{2EDD2325-53A9-CCE6-0C06-147C4B247C05}"/>
              </a:ext>
            </a:extLst>
          </p:cNvPr>
          <p:cNvSpPr txBox="1"/>
          <p:nvPr/>
        </p:nvSpPr>
        <p:spPr>
          <a:xfrm>
            <a:off x="7868407" y="436660"/>
            <a:ext cx="2845706" cy="584775"/>
          </a:xfrm>
          <a:prstGeom prst="rect">
            <a:avLst/>
          </a:prstGeom>
          <a:solidFill>
            <a:schemeClr val="bg1">
              <a:lumMod val="95000"/>
            </a:schemeClr>
          </a:solidFill>
          <a:ln>
            <a:solidFill>
              <a:schemeClr val="accent4"/>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t>Calculate the </a:t>
            </a:r>
            <a:r>
              <a:rPr lang="en-GB" sz="1600" b="1"/>
              <a:t>periodic gains and losses.</a:t>
            </a:r>
          </a:p>
        </p:txBody>
      </p:sp>
    </p:spTree>
    <p:extLst>
      <p:ext uri="{BB962C8B-B14F-4D97-AF65-F5344CB8AC3E}">
        <p14:creationId xmlns:p14="http://schemas.microsoft.com/office/powerpoint/2010/main" val="12175020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Table 61">
            <a:extLst>
              <a:ext uri="{FF2B5EF4-FFF2-40B4-BE49-F238E27FC236}">
                <a16:creationId xmlns:a16="http://schemas.microsoft.com/office/drawing/2014/main" id="{C6D3A43D-2892-4A5F-EE4C-B2D0CA32F9F2}"/>
              </a:ext>
            </a:extLst>
          </p:cNvPr>
          <p:cNvGraphicFramePr>
            <a:graphicFrameLocks noGrp="1"/>
          </p:cNvGraphicFramePr>
          <p:nvPr>
            <p:extLst>
              <p:ext uri="{D42A27DB-BD31-4B8C-83A1-F6EECF244321}">
                <p14:modId xmlns:p14="http://schemas.microsoft.com/office/powerpoint/2010/main" val="2360159256"/>
              </p:ext>
            </p:extLst>
          </p:nvPr>
        </p:nvGraphicFramePr>
        <p:xfrm>
          <a:off x="644152" y="1423120"/>
          <a:ext cx="10616533" cy="2319382"/>
        </p:xfrm>
        <a:graphic>
          <a:graphicData uri="http://schemas.openxmlformats.org/drawingml/2006/table">
            <a:tbl>
              <a:tblPr firstRow="1" bandRow="1">
                <a:tableStyleId>{F5AB1C69-6EDB-4FF4-983F-18BD219EF322}</a:tableStyleId>
              </a:tblPr>
              <a:tblGrid>
                <a:gridCol w="2626109">
                  <a:extLst>
                    <a:ext uri="{9D8B030D-6E8A-4147-A177-3AD203B41FA5}">
                      <a16:colId xmlns:a16="http://schemas.microsoft.com/office/drawing/2014/main" val="4171834347"/>
                    </a:ext>
                  </a:extLst>
                </a:gridCol>
                <a:gridCol w="1725728">
                  <a:extLst>
                    <a:ext uri="{9D8B030D-6E8A-4147-A177-3AD203B41FA5}">
                      <a16:colId xmlns:a16="http://schemas.microsoft.com/office/drawing/2014/main" val="2144708182"/>
                    </a:ext>
                  </a:extLst>
                </a:gridCol>
                <a:gridCol w="3680508">
                  <a:extLst>
                    <a:ext uri="{9D8B030D-6E8A-4147-A177-3AD203B41FA5}">
                      <a16:colId xmlns:a16="http://schemas.microsoft.com/office/drawing/2014/main" val="1631246422"/>
                    </a:ext>
                  </a:extLst>
                </a:gridCol>
                <a:gridCol w="2584188">
                  <a:extLst>
                    <a:ext uri="{9D8B030D-6E8A-4147-A177-3AD203B41FA5}">
                      <a16:colId xmlns:a16="http://schemas.microsoft.com/office/drawing/2014/main" val="2614658"/>
                    </a:ext>
                  </a:extLst>
                </a:gridCol>
              </a:tblGrid>
              <a:tr h="607582">
                <a:tc>
                  <a:txBody>
                    <a:bodyPr/>
                    <a:lstStyle/>
                    <a:p>
                      <a:pPr algn="ctr"/>
                      <a:r>
                        <a:rPr lang="en-GB" sz="1800">
                          <a:latin typeface="Arial"/>
                        </a:rPr>
                        <a:t>Ecosystem Type</a:t>
                      </a:r>
                    </a:p>
                  </a:txBody>
                  <a:tcPr/>
                </a:tc>
                <a:tc>
                  <a:txBody>
                    <a:bodyPr/>
                    <a:lstStyle/>
                    <a:p>
                      <a:pPr lvl="0" algn="ctr">
                        <a:buNone/>
                      </a:pPr>
                      <a:r>
                        <a:rPr lang="en-GB" sz="1800">
                          <a:latin typeface="Arial"/>
                        </a:rPr>
                        <a:t>Total area (ha)</a:t>
                      </a:r>
                    </a:p>
                  </a:txBody>
                  <a:tcPr/>
                </a:tc>
                <a:tc>
                  <a:txBody>
                    <a:bodyPr/>
                    <a:lstStyle/>
                    <a:p>
                      <a:pPr lvl="0" algn="ctr">
                        <a:buNone/>
                      </a:pPr>
                      <a:r>
                        <a:rPr lang="en-GB" sz="1800">
                          <a:latin typeface="Arial"/>
                        </a:rPr>
                        <a:t>Condition score (reference condition = pristine temperate rainforest)</a:t>
                      </a:r>
                    </a:p>
                  </a:txBody>
                  <a:tcPr/>
                </a:tc>
                <a:tc>
                  <a:txBody>
                    <a:bodyPr/>
                    <a:lstStyle/>
                    <a:p>
                      <a:pPr lvl="0" algn="ctr">
                        <a:buNone/>
                      </a:pPr>
                      <a:r>
                        <a:rPr lang="en-GB" sz="1800">
                          <a:latin typeface="Arial"/>
                        </a:rPr>
                        <a:t>Condition-adjusted area</a:t>
                      </a:r>
                    </a:p>
                  </a:txBody>
                  <a:tcPr/>
                </a:tc>
                <a:extLst>
                  <a:ext uri="{0D108BD9-81ED-4DB2-BD59-A6C34878D82A}">
                    <a16:rowId xmlns:a16="http://schemas.microsoft.com/office/drawing/2014/main" val="3272232786"/>
                  </a:ext>
                </a:extLst>
              </a:tr>
              <a:tr h="399142">
                <a:tc>
                  <a:txBody>
                    <a:bodyPr/>
                    <a:lstStyle/>
                    <a:p>
                      <a:pPr lvl="0">
                        <a:buNone/>
                      </a:pPr>
                      <a:r>
                        <a:rPr lang="en-GB" sz="1800">
                          <a:latin typeface="Arial"/>
                        </a:rPr>
                        <a:t>Temperate rainforest</a:t>
                      </a:r>
                    </a:p>
                  </a:txBody>
                  <a:tcPr/>
                </a:tc>
                <a:tc>
                  <a:txBody>
                    <a:bodyPr/>
                    <a:lstStyle/>
                    <a:p>
                      <a:pPr lvl="0">
                        <a:buNone/>
                      </a:pPr>
                      <a:r>
                        <a:rPr lang="en-GB" sz="1800" b="1">
                          <a:latin typeface="Arial"/>
                        </a:rPr>
                        <a:t>200</a:t>
                      </a:r>
                    </a:p>
                  </a:txBody>
                  <a:tcPr/>
                </a:tc>
                <a:tc>
                  <a:txBody>
                    <a:bodyPr/>
                    <a:lstStyle/>
                    <a:p>
                      <a:endParaRPr lang="en-GB" sz="1800" b="1">
                        <a:latin typeface="Arial"/>
                      </a:endParaRPr>
                    </a:p>
                  </a:txBody>
                  <a:tcPr/>
                </a:tc>
                <a:tc>
                  <a:txBody>
                    <a:bodyPr/>
                    <a:lstStyle/>
                    <a:p>
                      <a:pPr lvl="0">
                        <a:buNone/>
                      </a:pPr>
                      <a:r>
                        <a:rPr lang="en-GB" sz="1800" b="1">
                          <a:latin typeface="Arial"/>
                        </a:rPr>
                        <a:t>90</a:t>
                      </a:r>
                      <a:endParaRPr lang="en-US" sz="1800" b="1">
                        <a:latin typeface="Arial"/>
                      </a:endParaRPr>
                    </a:p>
                  </a:txBody>
                  <a:tcPr/>
                </a:tc>
                <a:extLst>
                  <a:ext uri="{0D108BD9-81ED-4DB2-BD59-A6C34878D82A}">
                    <a16:rowId xmlns:a16="http://schemas.microsoft.com/office/drawing/2014/main" val="3599573509"/>
                  </a:ext>
                </a:extLst>
              </a:tr>
              <a:tr h="344714">
                <a:tc>
                  <a:txBody>
                    <a:bodyPr/>
                    <a:lstStyle/>
                    <a:p>
                      <a:pPr lvl="0">
                        <a:buNone/>
                      </a:pPr>
                      <a:r>
                        <a:rPr lang="en-GB" sz="1800">
                          <a:latin typeface="Arial"/>
                        </a:rPr>
                        <a:t>Intact forest</a:t>
                      </a:r>
                    </a:p>
                  </a:txBody>
                  <a:tcPr/>
                </a:tc>
                <a:tc>
                  <a:txBody>
                    <a:bodyPr/>
                    <a:lstStyle/>
                    <a:p>
                      <a:pPr lvl="0">
                        <a:buNone/>
                      </a:pPr>
                      <a:r>
                        <a:rPr lang="en-GB" sz="1800">
                          <a:latin typeface="Arial"/>
                        </a:rPr>
                        <a:t>100</a:t>
                      </a:r>
                    </a:p>
                  </a:txBody>
                  <a:tcPr/>
                </a:tc>
                <a:tc>
                  <a:txBody>
                    <a:bodyPr/>
                    <a:lstStyle/>
                    <a:p>
                      <a:pPr lvl="0">
                        <a:buNone/>
                      </a:pPr>
                      <a:r>
                        <a:rPr lang="en-GB" sz="1800">
                          <a:latin typeface="Arial"/>
                        </a:rPr>
                        <a:t>0.9</a:t>
                      </a:r>
                    </a:p>
                  </a:txBody>
                  <a:tcPr/>
                </a:tc>
                <a:tc>
                  <a:txBody>
                    <a:bodyPr/>
                    <a:lstStyle/>
                    <a:p>
                      <a:pPr lvl="0">
                        <a:buNone/>
                      </a:pPr>
                      <a:r>
                        <a:rPr lang="en-GB" sz="1800">
                          <a:latin typeface="Arial"/>
                        </a:rPr>
                        <a:t>90</a:t>
                      </a:r>
                    </a:p>
                  </a:txBody>
                  <a:tcPr/>
                </a:tc>
                <a:extLst>
                  <a:ext uri="{0D108BD9-81ED-4DB2-BD59-A6C34878D82A}">
                    <a16:rowId xmlns:a16="http://schemas.microsoft.com/office/drawing/2014/main" val="4253712654"/>
                  </a:ext>
                </a:extLst>
              </a:tr>
              <a:tr h="634999">
                <a:tc>
                  <a:txBody>
                    <a:bodyPr/>
                    <a:lstStyle/>
                    <a:p>
                      <a:pPr lvl="0">
                        <a:buNone/>
                      </a:pPr>
                      <a:r>
                        <a:rPr lang="en-GB" sz="1800">
                          <a:latin typeface="Arial"/>
                        </a:rPr>
                        <a:t>Cleared forest area used as pasture</a:t>
                      </a:r>
                    </a:p>
                  </a:txBody>
                  <a:tcPr/>
                </a:tc>
                <a:tc>
                  <a:txBody>
                    <a:bodyPr/>
                    <a:lstStyle/>
                    <a:p>
                      <a:pPr lvl="0">
                        <a:buNone/>
                      </a:pPr>
                      <a:r>
                        <a:rPr lang="en-GB" sz="1800">
                          <a:latin typeface="Arial"/>
                        </a:rPr>
                        <a:t>100</a:t>
                      </a:r>
                    </a:p>
                  </a:txBody>
                  <a:tcPr/>
                </a:tc>
                <a:tc>
                  <a:txBody>
                    <a:bodyPr/>
                    <a:lstStyle/>
                    <a:p>
                      <a:pPr lvl="0">
                        <a:buNone/>
                      </a:pPr>
                      <a:r>
                        <a:rPr lang="en-GB" sz="1800">
                          <a:latin typeface="Arial"/>
                        </a:rPr>
                        <a:t>0</a:t>
                      </a:r>
                    </a:p>
                  </a:txBody>
                  <a:tcPr/>
                </a:tc>
                <a:tc>
                  <a:txBody>
                    <a:bodyPr/>
                    <a:lstStyle/>
                    <a:p>
                      <a:pPr lvl="0">
                        <a:buNone/>
                      </a:pPr>
                      <a:r>
                        <a:rPr lang="en-GB" sz="1800">
                          <a:latin typeface="Arial"/>
                        </a:rPr>
                        <a:t>0</a:t>
                      </a:r>
                    </a:p>
                  </a:txBody>
                  <a:tcPr/>
                </a:tc>
                <a:extLst>
                  <a:ext uri="{0D108BD9-81ED-4DB2-BD59-A6C34878D82A}">
                    <a16:rowId xmlns:a16="http://schemas.microsoft.com/office/drawing/2014/main" val="737677322"/>
                  </a:ext>
                </a:extLst>
              </a:tr>
            </a:tbl>
          </a:graphicData>
        </a:graphic>
      </p:graphicFrame>
      <p:sp>
        <p:nvSpPr>
          <p:cNvPr id="4" name="TextBox 2">
            <a:extLst>
              <a:ext uri="{FF2B5EF4-FFF2-40B4-BE49-F238E27FC236}">
                <a16:creationId xmlns:a16="http://schemas.microsoft.com/office/drawing/2014/main" id="{14DBD182-4B7E-8A25-28C6-77BCD8BB880D}"/>
              </a:ext>
            </a:extLst>
          </p:cNvPr>
          <p:cNvSpPr txBox="1"/>
          <p:nvPr/>
        </p:nvSpPr>
        <p:spPr>
          <a:xfrm>
            <a:off x="1404844" y="1853548"/>
            <a:ext cx="1087747" cy="369332"/>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b="1"/>
              <a:t>Year 1</a:t>
            </a:r>
            <a:endParaRPr lang="en-US"/>
          </a:p>
        </p:txBody>
      </p:sp>
      <p:graphicFrame>
        <p:nvGraphicFramePr>
          <p:cNvPr id="6" name="Table 5">
            <a:extLst>
              <a:ext uri="{FF2B5EF4-FFF2-40B4-BE49-F238E27FC236}">
                <a16:creationId xmlns:a16="http://schemas.microsoft.com/office/drawing/2014/main" id="{79B52104-2F7F-0B93-0C56-2838AB941433}"/>
              </a:ext>
            </a:extLst>
          </p:cNvPr>
          <p:cNvGraphicFramePr>
            <a:graphicFrameLocks noGrp="1"/>
          </p:cNvGraphicFramePr>
          <p:nvPr>
            <p:extLst>
              <p:ext uri="{D42A27DB-BD31-4B8C-83A1-F6EECF244321}">
                <p14:modId xmlns:p14="http://schemas.microsoft.com/office/powerpoint/2010/main" val="4283637830"/>
              </p:ext>
            </p:extLst>
          </p:nvPr>
        </p:nvGraphicFramePr>
        <p:xfrm>
          <a:off x="631474" y="3878453"/>
          <a:ext cx="10630314" cy="2389050"/>
        </p:xfrm>
        <a:graphic>
          <a:graphicData uri="http://schemas.openxmlformats.org/drawingml/2006/table">
            <a:tbl>
              <a:tblPr firstRow="1" bandRow="1">
                <a:tableStyleId>{F5AB1C69-6EDB-4FF4-983F-18BD219EF322}</a:tableStyleId>
              </a:tblPr>
              <a:tblGrid>
                <a:gridCol w="2629518">
                  <a:extLst>
                    <a:ext uri="{9D8B030D-6E8A-4147-A177-3AD203B41FA5}">
                      <a16:colId xmlns:a16="http://schemas.microsoft.com/office/drawing/2014/main" val="4171834347"/>
                    </a:ext>
                  </a:extLst>
                </a:gridCol>
                <a:gridCol w="1727968">
                  <a:extLst>
                    <a:ext uri="{9D8B030D-6E8A-4147-A177-3AD203B41FA5}">
                      <a16:colId xmlns:a16="http://schemas.microsoft.com/office/drawing/2014/main" val="2144708182"/>
                    </a:ext>
                  </a:extLst>
                </a:gridCol>
                <a:gridCol w="3685285">
                  <a:extLst>
                    <a:ext uri="{9D8B030D-6E8A-4147-A177-3AD203B41FA5}">
                      <a16:colId xmlns:a16="http://schemas.microsoft.com/office/drawing/2014/main" val="1631246422"/>
                    </a:ext>
                  </a:extLst>
                </a:gridCol>
                <a:gridCol w="2587543">
                  <a:extLst>
                    <a:ext uri="{9D8B030D-6E8A-4147-A177-3AD203B41FA5}">
                      <a16:colId xmlns:a16="http://schemas.microsoft.com/office/drawing/2014/main" val="2614658"/>
                    </a:ext>
                  </a:extLst>
                </a:gridCol>
              </a:tblGrid>
              <a:tr h="564926">
                <a:tc>
                  <a:txBody>
                    <a:bodyPr/>
                    <a:lstStyle/>
                    <a:p>
                      <a:pPr algn="ctr"/>
                      <a:r>
                        <a:rPr lang="en-GB" sz="1800">
                          <a:latin typeface="Arial"/>
                        </a:rPr>
                        <a:t>Ecosystem Type</a:t>
                      </a:r>
                    </a:p>
                  </a:txBody>
                  <a:tcPr/>
                </a:tc>
                <a:tc>
                  <a:txBody>
                    <a:bodyPr/>
                    <a:lstStyle/>
                    <a:p>
                      <a:pPr lvl="0" algn="ctr">
                        <a:buNone/>
                      </a:pPr>
                      <a:r>
                        <a:rPr lang="en-GB" sz="1800">
                          <a:latin typeface="Arial"/>
                        </a:rPr>
                        <a:t>Total area (ha)</a:t>
                      </a:r>
                    </a:p>
                  </a:txBody>
                  <a:tcPr/>
                </a:tc>
                <a:tc>
                  <a:txBody>
                    <a:bodyPr/>
                    <a:lstStyle/>
                    <a:p>
                      <a:pPr lvl="0" algn="ctr">
                        <a:buNone/>
                      </a:pPr>
                      <a:r>
                        <a:rPr lang="en-GB" sz="1800">
                          <a:latin typeface="Arial"/>
                        </a:rPr>
                        <a:t>Condition score (reference condition = pristine temperate rainforest)</a:t>
                      </a:r>
                    </a:p>
                  </a:txBody>
                  <a:tcPr/>
                </a:tc>
                <a:tc>
                  <a:txBody>
                    <a:bodyPr/>
                    <a:lstStyle/>
                    <a:p>
                      <a:pPr lvl="0" algn="ctr">
                        <a:buNone/>
                      </a:pPr>
                      <a:r>
                        <a:rPr lang="en-GB" sz="1800">
                          <a:latin typeface="Arial"/>
                        </a:rPr>
                        <a:t>Condition-adjusted area</a:t>
                      </a:r>
                    </a:p>
                  </a:txBody>
                  <a:tcPr/>
                </a:tc>
                <a:extLst>
                  <a:ext uri="{0D108BD9-81ED-4DB2-BD59-A6C34878D82A}">
                    <a16:rowId xmlns:a16="http://schemas.microsoft.com/office/drawing/2014/main" val="3272232786"/>
                  </a:ext>
                </a:extLst>
              </a:tr>
              <a:tr h="417285">
                <a:tc>
                  <a:txBody>
                    <a:bodyPr/>
                    <a:lstStyle/>
                    <a:p>
                      <a:pPr lvl="0">
                        <a:buNone/>
                      </a:pPr>
                      <a:r>
                        <a:rPr lang="en-GB" sz="1800">
                          <a:latin typeface="Arial"/>
                        </a:rPr>
                        <a:t>Temperate rainforest</a:t>
                      </a:r>
                    </a:p>
                  </a:txBody>
                  <a:tcPr/>
                </a:tc>
                <a:tc>
                  <a:txBody>
                    <a:bodyPr/>
                    <a:lstStyle/>
                    <a:p>
                      <a:pPr lvl="0">
                        <a:buNone/>
                      </a:pPr>
                      <a:r>
                        <a:rPr lang="en-GB" sz="1800" b="1">
                          <a:latin typeface="Arial"/>
                        </a:rPr>
                        <a:t>200</a:t>
                      </a:r>
                    </a:p>
                  </a:txBody>
                  <a:tcPr/>
                </a:tc>
                <a:tc>
                  <a:txBody>
                    <a:bodyPr/>
                    <a:lstStyle/>
                    <a:p>
                      <a:endParaRPr lang="en-GB" sz="1800" b="1">
                        <a:latin typeface="Arial"/>
                      </a:endParaRPr>
                    </a:p>
                  </a:txBody>
                  <a:tcPr/>
                </a:tc>
                <a:tc>
                  <a:txBody>
                    <a:bodyPr/>
                    <a:lstStyle/>
                    <a:p>
                      <a:pPr lvl="0">
                        <a:buNone/>
                      </a:pPr>
                      <a:r>
                        <a:rPr lang="en-GB" sz="1800" b="1">
                          <a:latin typeface="Arial"/>
                        </a:rPr>
                        <a:t>40</a:t>
                      </a:r>
                    </a:p>
                  </a:txBody>
                  <a:tcPr/>
                </a:tc>
                <a:extLst>
                  <a:ext uri="{0D108BD9-81ED-4DB2-BD59-A6C34878D82A}">
                    <a16:rowId xmlns:a16="http://schemas.microsoft.com/office/drawing/2014/main" val="3599573509"/>
                  </a:ext>
                </a:extLst>
              </a:tr>
              <a:tr h="417285">
                <a:tc>
                  <a:txBody>
                    <a:bodyPr/>
                    <a:lstStyle/>
                    <a:p>
                      <a:pPr lvl="0">
                        <a:buNone/>
                      </a:pPr>
                      <a:r>
                        <a:rPr lang="en-GB" sz="1800">
                          <a:latin typeface="Arial"/>
                        </a:rPr>
                        <a:t>Intact forest</a:t>
                      </a:r>
                    </a:p>
                  </a:txBody>
                  <a:tcPr/>
                </a:tc>
                <a:tc>
                  <a:txBody>
                    <a:bodyPr/>
                    <a:lstStyle/>
                    <a:p>
                      <a:pPr lvl="0">
                        <a:buNone/>
                      </a:pPr>
                      <a:r>
                        <a:rPr lang="en-GB" sz="1800">
                          <a:latin typeface="Arial"/>
                        </a:rPr>
                        <a:t>50</a:t>
                      </a:r>
                    </a:p>
                  </a:txBody>
                  <a:tcPr/>
                </a:tc>
                <a:tc>
                  <a:txBody>
                    <a:bodyPr/>
                    <a:lstStyle/>
                    <a:p>
                      <a:pPr lvl="0">
                        <a:buNone/>
                      </a:pPr>
                      <a:r>
                        <a:rPr lang="en-GB" sz="1800">
                          <a:latin typeface="Arial"/>
                        </a:rPr>
                        <a:t>0.8</a:t>
                      </a:r>
                      <a:endParaRPr lang="en-US" sz="1800">
                        <a:latin typeface="Arial"/>
                      </a:endParaRPr>
                    </a:p>
                  </a:txBody>
                  <a:tcPr/>
                </a:tc>
                <a:tc>
                  <a:txBody>
                    <a:bodyPr/>
                    <a:lstStyle/>
                    <a:p>
                      <a:pPr lvl="0">
                        <a:buNone/>
                      </a:pPr>
                      <a:r>
                        <a:rPr lang="en-GB" sz="1800">
                          <a:latin typeface="Arial"/>
                        </a:rPr>
                        <a:t>40</a:t>
                      </a:r>
                    </a:p>
                  </a:txBody>
                  <a:tcPr/>
                </a:tc>
                <a:extLst>
                  <a:ext uri="{0D108BD9-81ED-4DB2-BD59-A6C34878D82A}">
                    <a16:rowId xmlns:a16="http://schemas.microsoft.com/office/drawing/2014/main" val="4253712654"/>
                  </a:ext>
                </a:extLst>
              </a:tr>
              <a:tr h="592261">
                <a:tc>
                  <a:txBody>
                    <a:bodyPr/>
                    <a:lstStyle/>
                    <a:p>
                      <a:pPr lvl="0">
                        <a:buNone/>
                      </a:pPr>
                      <a:r>
                        <a:rPr lang="en-GB" sz="1800">
                          <a:latin typeface="Arial"/>
                        </a:rPr>
                        <a:t>Cleared forest area used as pasture</a:t>
                      </a:r>
                    </a:p>
                  </a:txBody>
                  <a:tcPr/>
                </a:tc>
                <a:tc>
                  <a:txBody>
                    <a:bodyPr/>
                    <a:lstStyle/>
                    <a:p>
                      <a:pPr lvl="0">
                        <a:buNone/>
                      </a:pPr>
                      <a:r>
                        <a:rPr lang="en-GB" sz="1800">
                          <a:latin typeface="Arial"/>
                        </a:rPr>
                        <a:t>150</a:t>
                      </a:r>
                    </a:p>
                  </a:txBody>
                  <a:tcPr/>
                </a:tc>
                <a:tc>
                  <a:txBody>
                    <a:bodyPr/>
                    <a:lstStyle/>
                    <a:p>
                      <a:pPr lvl="0">
                        <a:buNone/>
                      </a:pPr>
                      <a:r>
                        <a:rPr lang="en-GB" sz="1800">
                          <a:latin typeface="Arial"/>
                        </a:rPr>
                        <a:t>0</a:t>
                      </a:r>
                    </a:p>
                  </a:txBody>
                  <a:tcPr/>
                </a:tc>
                <a:tc>
                  <a:txBody>
                    <a:bodyPr/>
                    <a:lstStyle/>
                    <a:p>
                      <a:pPr lvl="0">
                        <a:buNone/>
                      </a:pPr>
                      <a:r>
                        <a:rPr lang="en-GB" sz="1800">
                          <a:latin typeface="Arial"/>
                        </a:rPr>
                        <a:t>0</a:t>
                      </a:r>
                    </a:p>
                  </a:txBody>
                  <a:tcPr/>
                </a:tc>
                <a:extLst>
                  <a:ext uri="{0D108BD9-81ED-4DB2-BD59-A6C34878D82A}">
                    <a16:rowId xmlns:a16="http://schemas.microsoft.com/office/drawing/2014/main" val="737677322"/>
                  </a:ext>
                </a:extLst>
              </a:tr>
            </a:tbl>
          </a:graphicData>
        </a:graphic>
      </p:graphicFrame>
      <p:sp>
        <p:nvSpPr>
          <p:cNvPr id="7" name="TextBox 2">
            <a:extLst>
              <a:ext uri="{FF2B5EF4-FFF2-40B4-BE49-F238E27FC236}">
                <a16:creationId xmlns:a16="http://schemas.microsoft.com/office/drawing/2014/main" id="{1B4A10FE-B567-7269-6598-749A37D7FF55}"/>
              </a:ext>
            </a:extLst>
          </p:cNvPr>
          <p:cNvSpPr txBox="1"/>
          <p:nvPr/>
        </p:nvSpPr>
        <p:spPr>
          <a:xfrm>
            <a:off x="1401638" y="4355659"/>
            <a:ext cx="1087747" cy="369332"/>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b="1"/>
              <a:t>Year 2</a:t>
            </a:r>
            <a:endParaRPr lang="en-US"/>
          </a:p>
        </p:txBody>
      </p:sp>
      <p:sp>
        <p:nvSpPr>
          <p:cNvPr id="5" name="TextBox 2">
            <a:extLst>
              <a:ext uri="{FF2B5EF4-FFF2-40B4-BE49-F238E27FC236}">
                <a16:creationId xmlns:a16="http://schemas.microsoft.com/office/drawing/2014/main" id="{2EDD2325-53A9-CCE6-0C06-147C4B247C05}"/>
              </a:ext>
            </a:extLst>
          </p:cNvPr>
          <p:cNvSpPr txBox="1"/>
          <p:nvPr/>
        </p:nvSpPr>
        <p:spPr>
          <a:xfrm>
            <a:off x="7868407" y="237368"/>
            <a:ext cx="2845706" cy="830997"/>
          </a:xfrm>
          <a:prstGeom prst="rect">
            <a:avLst/>
          </a:prstGeom>
          <a:solidFill>
            <a:schemeClr val="bg1">
              <a:lumMod val="95000"/>
            </a:schemeClr>
          </a:solidFill>
          <a:ln>
            <a:solidFill>
              <a:schemeClr val="accent4"/>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b="1">
                <a:latin typeface="Arial"/>
                <a:cs typeface="Arial"/>
              </a:rPr>
              <a:t>Periodic gains</a:t>
            </a:r>
            <a:r>
              <a:rPr lang="en-GB" sz="1600">
                <a:latin typeface="Arial"/>
                <a:cs typeface="Arial"/>
              </a:rPr>
              <a:t> = 0 (there has been no increase in the condition of the forest)</a:t>
            </a:r>
          </a:p>
        </p:txBody>
      </p:sp>
    </p:spTree>
    <p:extLst>
      <p:ext uri="{BB962C8B-B14F-4D97-AF65-F5344CB8AC3E}">
        <p14:creationId xmlns:p14="http://schemas.microsoft.com/office/powerpoint/2010/main" val="880595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Table 61">
            <a:extLst>
              <a:ext uri="{FF2B5EF4-FFF2-40B4-BE49-F238E27FC236}">
                <a16:creationId xmlns:a16="http://schemas.microsoft.com/office/drawing/2014/main" id="{C6D3A43D-2892-4A5F-EE4C-B2D0CA32F9F2}"/>
              </a:ext>
            </a:extLst>
          </p:cNvPr>
          <p:cNvGraphicFramePr>
            <a:graphicFrameLocks noGrp="1"/>
          </p:cNvGraphicFramePr>
          <p:nvPr>
            <p:extLst>
              <p:ext uri="{D42A27DB-BD31-4B8C-83A1-F6EECF244321}">
                <p14:modId xmlns:p14="http://schemas.microsoft.com/office/powerpoint/2010/main" val="3535349505"/>
              </p:ext>
            </p:extLst>
          </p:nvPr>
        </p:nvGraphicFramePr>
        <p:xfrm>
          <a:off x="644152" y="1411024"/>
          <a:ext cx="10616533" cy="2319382"/>
        </p:xfrm>
        <a:graphic>
          <a:graphicData uri="http://schemas.openxmlformats.org/drawingml/2006/table">
            <a:tbl>
              <a:tblPr firstRow="1" bandRow="1">
                <a:tableStyleId>{F5AB1C69-6EDB-4FF4-983F-18BD219EF322}</a:tableStyleId>
              </a:tblPr>
              <a:tblGrid>
                <a:gridCol w="2626109">
                  <a:extLst>
                    <a:ext uri="{9D8B030D-6E8A-4147-A177-3AD203B41FA5}">
                      <a16:colId xmlns:a16="http://schemas.microsoft.com/office/drawing/2014/main" val="4171834347"/>
                    </a:ext>
                  </a:extLst>
                </a:gridCol>
                <a:gridCol w="1725728">
                  <a:extLst>
                    <a:ext uri="{9D8B030D-6E8A-4147-A177-3AD203B41FA5}">
                      <a16:colId xmlns:a16="http://schemas.microsoft.com/office/drawing/2014/main" val="2144708182"/>
                    </a:ext>
                  </a:extLst>
                </a:gridCol>
                <a:gridCol w="3680508">
                  <a:extLst>
                    <a:ext uri="{9D8B030D-6E8A-4147-A177-3AD203B41FA5}">
                      <a16:colId xmlns:a16="http://schemas.microsoft.com/office/drawing/2014/main" val="1631246422"/>
                    </a:ext>
                  </a:extLst>
                </a:gridCol>
                <a:gridCol w="2584188">
                  <a:extLst>
                    <a:ext uri="{9D8B030D-6E8A-4147-A177-3AD203B41FA5}">
                      <a16:colId xmlns:a16="http://schemas.microsoft.com/office/drawing/2014/main" val="2614658"/>
                    </a:ext>
                  </a:extLst>
                </a:gridCol>
              </a:tblGrid>
              <a:tr h="607582">
                <a:tc>
                  <a:txBody>
                    <a:bodyPr/>
                    <a:lstStyle/>
                    <a:p>
                      <a:pPr algn="ctr"/>
                      <a:r>
                        <a:rPr lang="en-GB" sz="1800">
                          <a:latin typeface="Arial"/>
                        </a:rPr>
                        <a:t>Ecosystem Type</a:t>
                      </a:r>
                    </a:p>
                  </a:txBody>
                  <a:tcPr/>
                </a:tc>
                <a:tc>
                  <a:txBody>
                    <a:bodyPr/>
                    <a:lstStyle/>
                    <a:p>
                      <a:pPr lvl="0" algn="ctr">
                        <a:buNone/>
                      </a:pPr>
                      <a:r>
                        <a:rPr lang="en-GB" sz="1800">
                          <a:latin typeface="Arial"/>
                        </a:rPr>
                        <a:t>Total area (ha)</a:t>
                      </a:r>
                    </a:p>
                  </a:txBody>
                  <a:tcPr/>
                </a:tc>
                <a:tc>
                  <a:txBody>
                    <a:bodyPr/>
                    <a:lstStyle/>
                    <a:p>
                      <a:pPr lvl="0" algn="ctr">
                        <a:buNone/>
                      </a:pPr>
                      <a:r>
                        <a:rPr lang="en-GB" sz="1800">
                          <a:latin typeface="Arial"/>
                        </a:rPr>
                        <a:t>Condition score (reference condition = pristine temperate rainforest)</a:t>
                      </a:r>
                    </a:p>
                  </a:txBody>
                  <a:tcPr/>
                </a:tc>
                <a:tc>
                  <a:txBody>
                    <a:bodyPr/>
                    <a:lstStyle/>
                    <a:p>
                      <a:pPr lvl="0" algn="ctr">
                        <a:buNone/>
                      </a:pPr>
                      <a:r>
                        <a:rPr lang="en-GB" sz="1800">
                          <a:latin typeface="Arial"/>
                        </a:rPr>
                        <a:t>Condition-adjusted area</a:t>
                      </a:r>
                    </a:p>
                  </a:txBody>
                  <a:tcPr/>
                </a:tc>
                <a:extLst>
                  <a:ext uri="{0D108BD9-81ED-4DB2-BD59-A6C34878D82A}">
                    <a16:rowId xmlns:a16="http://schemas.microsoft.com/office/drawing/2014/main" val="3272232786"/>
                  </a:ext>
                </a:extLst>
              </a:tr>
              <a:tr h="399142">
                <a:tc>
                  <a:txBody>
                    <a:bodyPr/>
                    <a:lstStyle/>
                    <a:p>
                      <a:pPr lvl="0">
                        <a:buNone/>
                      </a:pPr>
                      <a:r>
                        <a:rPr lang="en-GB" sz="1800">
                          <a:latin typeface="Arial"/>
                        </a:rPr>
                        <a:t>Temperate rainforest</a:t>
                      </a:r>
                    </a:p>
                  </a:txBody>
                  <a:tcPr/>
                </a:tc>
                <a:tc>
                  <a:txBody>
                    <a:bodyPr/>
                    <a:lstStyle/>
                    <a:p>
                      <a:pPr lvl="0">
                        <a:buNone/>
                      </a:pPr>
                      <a:r>
                        <a:rPr lang="en-GB" sz="1800" b="1">
                          <a:latin typeface="Arial"/>
                        </a:rPr>
                        <a:t>200</a:t>
                      </a:r>
                    </a:p>
                  </a:txBody>
                  <a:tcPr/>
                </a:tc>
                <a:tc>
                  <a:txBody>
                    <a:bodyPr/>
                    <a:lstStyle/>
                    <a:p>
                      <a:endParaRPr lang="en-GB" sz="1800" b="1">
                        <a:latin typeface="Arial"/>
                      </a:endParaRPr>
                    </a:p>
                  </a:txBody>
                  <a:tcPr/>
                </a:tc>
                <a:tc>
                  <a:txBody>
                    <a:bodyPr/>
                    <a:lstStyle/>
                    <a:p>
                      <a:pPr lvl="0">
                        <a:buNone/>
                      </a:pPr>
                      <a:r>
                        <a:rPr lang="en-GB" sz="1800" b="1">
                          <a:latin typeface="Arial"/>
                        </a:rPr>
                        <a:t>90</a:t>
                      </a:r>
                      <a:endParaRPr lang="en-US" sz="1800" b="1">
                        <a:latin typeface="Arial"/>
                      </a:endParaRPr>
                    </a:p>
                  </a:txBody>
                  <a:tcPr/>
                </a:tc>
                <a:extLst>
                  <a:ext uri="{0D108BD9-81ED-4DB2-BD59-A6C34878D82A}">
                    <a16:rowId xmlns:a16="http://schemas.microsoft.com/office/drawing/2014/main" val="3599573509"/>
                  </a:ext>
                </a:extLst>
              </a:tr>
              <a:tr h="344714">
                <a:tc>
                  <a:txBody>
                    <a:bodyPr/>
                    <a:lstStyle/>
                    <a:p>
                      <a:pPr lvl="0">
                        <a:buNone/>
                      </a:pPr>
                      <a:r>
                        <a:rPr lang="en-GB" sz="1800">
                          <a:latin typeface="Arial"/>
                        </a:rPr>
                        <a:t>Intact forest</a:t>
                      </a:r>
                    </a:p>
                  </a:txBody>
                  <a:tcPr/>
                </a:tc>
                <a:tc>
                  <a:txBody>
                    <a:bodyPr/>
                    <a:lstStyle/>
                    <a:p>
                      <a:pPr lvl="0">
                        <a:buNone/>
                      </a:pPr>
                      <a:r>
                        <a:rPr lang="en-GB" sz="1800">
                          <a:latin typeface="Arial"/>
                        </a:rPr>
                        <a:t>100</a:t>
                      </a:r>
                    </a:p>
                  </a:txBody>
                  <a:tcPr/>
                </a:tc>
                <a:tc>
                  <a:txBody>
                    <a:bodyPr/>
                    <a:lstStyle/>
                    <a:p>
                      <a:pPr lvl="0">
                        <a:buNone/>
                      </a:pPr>
                      <a:r>
                        <a:rPr lang="en-GB" sz="1800">
                          <a:latin typeface="Arial"/>
                        </a:rPr>
                        <a:t>0.9</a:t>
                      </a:r>
                    </a:p>
                  </a:txBody>
                  <a:tcPr/>
                </a:tc>
                <a:tc>
                  <a:txBody>
                    <a:bodyPr/>
                    <a:lstStyle/>
                    <a:p>
                      <a:pPr lvl="0">
                        <a:buNone/>
                      </a:pPr>
                      <a:r>
                        <a:rPr lang="en-GB" sz="1800">
                          <a:latin typeface="Arial"/>
                        </a:rPr>
                        <a:t>90</a:t>
                      </a:r>
                    </a:p>
                  </a:txBody>
                  <a:tcPr/>
                </a:tc>
                <a:extLst>
                  <a:ext uri="{0D108BD9-81ED-4DB2-BD59-A6C34878D82A}">
                    <a16:rowId xmlns:a16="http://schemas.microsoft.com/office/drawing/2014/main" val="4253712654"/>
                  </a:ext>
                </a:extLst>
              </a:tr>
              <a:tr h="634999">
                <a:tc>
                  <a:txBody>
                    <a:bodyPr/>
                    <a:lstStyle/>
                    <a:p>
                      <a:pPr lvl="0">
                        <a:buNone/>
                      </a:pPr>
                      <a:r>
                        <a:rPr lang="en-GB" sz="1800">
                          <a:latin typeface="Arial"/>
                        </a:rPr>
                        <a:t>Cleared forest area used as pasture</a:t>
                      </a:r>
                    </a:p>
                  </a:txBody>
                  <a:tcPr/>
                </a:tc>
                <a:tc>
                  <a:txBody>
                    <a:bodyPr/>
                    <a:lstStyle/>
                    <a:p>
                      <a:pPr lvl="0">
                        <a:buNone/>
                      </a:pPr>
                      <a:r>
                        <a:rPr lang="en-GB" sz="1800">
                          <a:latin typeface="Arial"/>
                        </a:rPr>
                        <a:t>100</a:t>
                      </a:r>
                    </a:p>
                  </a:txBody>
                  <a:tcPr/>
                </a:tc>
                <a:tc>
                  <a:txBody>
                    <a:bodyPr/>
                    <a:lstStyle/>
                    <a:p>
                      <a:pPr lvl="0">
                        <a:buNone/>
                      </a:pPr>
                      <a:r>
                        <a:rPr lang="en-GB" sz="1800">
                          <a:latin typeface="Arial"/>
                        </a:rPr>
                        <a:t>0</a:t>
                      </a:r>
                    </a:p>
                  </a:txBody>
                  <a:tcPr/>
                </a:tc>
                <a:tc>
                  <a:txBody>
                    <a:bodyPr/>
                    <a:lstStyle/>
                    <a:p>
                      <a:pPr lvl="0">
                        <a:buNone/>
                      </a:pPr>
                      <a:r>
                        <a:rPr lang="en-GB" sz="1800">
                          <a:latin typeface="Arial"/>
                        </a:rPr>
                        <a:t>0</a:t>
                      </a:r>
                    </a:p>
                  </a:txBody>
                  <a:tcPr/>
                </a:tc>
                <a:extLst>
                  <a:ext uri="{0D108BD9-81ED-4DB2-BD59-A6C34878D82A}">
                    <a16:rowId xmlns:a16="http://schemas.microsoft.com/office/drawing/2014/main" val="737677322"/>
                  </a:ext>
                </a:extLst>
              </a:tr>
            </a:tbl>
          </a:graphicData>
        </a:graphic>
      </p:graphicFrame>
      <p:sp>
        <p:nvSpPr>
          <p:cNvPr id="4" name="TextBox 2">
            <a:extLst>
              <a:ext uri="{FF2B5EF4-FFF2-40B4-BE49-F238E27FC236}">
                <a16:creationId xmlns:a16="http://schemas.microsoft.com/office/drawing/2014/main" id="{14DBD182-4B7E-8A25-28C6-77BCD8BB880D}"/>
              </a:ext>
            </a:extLst>
          </p:cNvPr>
          <p:cNvSpPr txBox="1"/>
          <p:nvPr/>
        </p:nvSpPr>
        <p:spPr>
          <a:xfrm>
            <a:off x="1404844" y="1853548"/>
            <a:ext cx="1087747" cy="369332"/>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b="1"/>
              <a:t>Year 1</a:t>
            </a:r>
            <a:endParaRPr lang="en-US"/>
          </a:p>
        </p:txBody>
      </p:sp>
      <p:graphicFrame>
        <p:nvGraphicFramePr>
          <p:cNvPr id="6" name="Table 5">
            <a:extLst>
              <a:ext uri="{FF2B5EF4-FFF2-40B4-BE49-F238E27FC236}">
                <a16:creationId xmlns:a16="http://schemas.microsoft.com/office/drawing/2014/main" id="{79B52104-2F7F-0B93-0C56-2838AB941433}"/>
              </a:ext>
            </a:extLst>
          </p:cNvPr>
          <p:cNvGraphicFramePr>
            <a:graphicFrameLocks noGrp="1"/>
          </p:cNvGraphicFramePr>
          <p:nvPr>
            <p:extLst>
              <p:ext uri="{D42A27DB-BD31-4B8C-83A1-F6EECF244321}">
                <p14:modId xmlns:p14="http://schemas.microsoft.com/office/powerpoint/2010/main" val="730851267"/>
              </p:ext>
            </p:extLst>
          </p:nvPr>
        </p:nvGraphicFramePr>
        <p:xfrm>
          <a:off x="643569" y="3842167"/>
          <a:ext cx="10630314" cy="2389050"/>
        </p:xfrm>
        <a:graphic>
          <a:graphicData uri="http://schemas.openxmlformats.org/drawingml/2006/table">
            <a:tbl>
              <a:tblPr firstRow="1" bandRow="1">
                <a:tableStyleId>{F5AB1C69-6EDB-4FF4-983F-18BD219EF322}</a:tableStyleId>
              </a:tblPr>
              <a:tblGrid>
                <a:gridCol w="2629518">
                  <a:extLst>
                    <a:ext uri="{9D8B030D-6E8A-4147-A177-3AD203B41FA5}">
                      <a16:colId xmlns:a16="http://schemas.microsoft.com/office/drawing/2014/main" val="4171834347"/>
                    </a:ext>
                  </a:extLst>
                </a:gridCol>
                <a:gridCol w="1727968">
                  <a:extLst>
                    <a:ext uri="{9D8B030D-6E8A-4147-A177-3AD203B41FA5}">
                      <a16:colId xmlns:a16="http://schemas.microsoft.com/office/drawing/2014/main" val="2144708182"/>
                    </a:ext>
                  </a:extLst>
                </a:gridCol>
                <a:gridCol w="3685285">
                  <a:extLst>
                    <a:ext uri="{9D8B030D-6E8A-4147-A177-3AD203B41FA5}">
                      <a16:colId xmlns:a16="http://schemas.microsoft.com/office/drawing/2014/main" val="1631246422"/>
                    </a:ext>
                  </a:extLst>
                </a:gridCol>
                <a:gridCol w="2587543">
                  <a:extLst>
                    <a:ext uri="{9D8B030D-6E8A-4147-A177-3AD203B41FA5}">
                      <a16:colId xmlns:a16="http://schemas.microsoft.com/office/drawing/2014/main" val="2614658"/>
                    </a:ext>
                  </a:extLst>
                </a:gridCol>
              </a:tblGrid>
              <a:tr h="564926">
                <a:tc>
                  <a:txBody>
                    <a:bodyPr/>
                    <a:lstStyle/>
                    <a:p>
                      <a:pPr algn="ctr"/>
                      <a:r>
                        <a:rPr lang="en-GB" sz="1800">
                          <a:latin typeface="Arial"/>
                        </a:rPr>
                        <a:t>Ecosystem Type</a:t>
                      </a:r>
                    </a:p>
                  </a:txBody>
                  <a:tcPr/>
                </a:tc>
                <a:tc>
                  <a:txBody>
                    <a:bodyPr/>
                    <a:lstStyle/>
                    <a:p>
                      <a:pPr lvl="0" algn="ctr">
                        <a:buNone/>
                      </a:pPr>
                      <a:r>
                        <a:rPr lang="en-GB" sz="1800">
                          <a:latin typeface="Arial"/>
                        </a:rPr>
                        <a:t>Total area (ha)</a:t>
                      </a:r>
                    </a:p>
                  </a:txBody>
                  <a:tcPr/>
                </a:tc>
                <a:tc>
                  <a:txBody>
                    <a:bodyPr/>
                    <a:lstStyle/>
                    <a:p>
                      <a:pPr lvl="0" algn="ctr">
                        <a:buNone/>
                      </a:pPr>
                      <a:r>
                        <a:rPr lang="en-GB" sz="1800">
                          <a:latin typeface="Arial"/>
                        </a:rPr>
                        <a:t>Condition score (reference condition = pristine temperate rainforest)</a:t>
                      </a:r>
                    </a:p>
                  </a:txBody>
                  <a:tcPr/>
                </a:tc>
                <a:tc>
                  <a:txBody>
                    <a:bodyPr/>
                    <a:lstStyle/>
                    <a:p>
                      <a:pPr lvl="0" algn="ctr">
                        <a:buNone/>
                      </a:pPr>
                      <a:r>
                        <a:rPr lang="en-GB" sz="1800">
                          <a:latin typeface="Arial"/>
                        </a:rPr>
                        <a:t>Condition-adjusted area</a:t>
                      </a:r>
                    </a:p>
                  </a:txBody>
                  <a:tcPr/>
                </a:tc>
                <a:extLst>
                  <a:ext uri="{0D108BD9-81ED-4DB2-BD59-A6C34878D82A}">
                    <a16:rowId xmlns:a16="http://schemas.microsoft.com/office/drawing/2014/main" val="3272232786"/>
                  </a:ext>
                </a:extLst>
              </a:tr>
              <a:tr h="417285">
                <a:tc>
                  <a:txBody>
                    <a:bodyPr/>
                    <a:lstStyle/>
                    <a:p>
                      <a:pPr lvl="0">
                        <a:buNone/>
                      </a:pPr>
                      <a:r>
                        <a:rPr lang="en-GB" sz="1800">
                          <a:latin typeface="Arial"/>
                        </a:rPr>
                        <a:t>Temperate rainforest</a:t>
                      </a:r>
                    </a:p>
                  </a:txBody>
                  <a:tcPr/>
                </a:tc>
                <a:tc>
                  <a:txBody>
                    <a:bodyPr/>
                    <a:lstStyle/>
                    <a:p>
                      <a:pPr lvl="0">
                        <a:buNone/>
                      </a:pPr>
                      <a:r>
                        <a:rPr lang="en-GB" sz="1800" b="1">
                          <a:latin typeface="Arial"/>
                        </a:rPr>
                        <a:t>200</a:t>
                      </a:r>
                    </a:p>
                  </a:txBody>
                  <a:tcPr/>
                </a:tc>
                <a:tc>
                  <a:txBody>
                    <a:bodyPr/>
                    <a:lstStyle/>
                    <a:p>
                      <a:endParaRPr lang="en-GB" sz="1800" b="1">
                        <a:latin typeface="Arial"/>
                      </a:endParaRPr>
                    </a:p>
                  </a:txBody>
                  <a:tcPr/>
                </a:tc>
                <a:tc>
                  <a:txBody>
                    <a:bodyPr/>
                    <a:lstStyle/>
                    <a:p>
                      <a:pPr lvl="0">
                        <a:buNone/>
                      </a:pPr>
                      <a:r>
                        <a:rPr lang="en-GB" sz="1800" b="1">
                          <a:latin typeface="Arial"/>
                        </a:rPr>
                        <a:t>40</a:t>
                      </a:r>
                    </a:p>
                  </a:txBody>
                  <a:tcPr/>
                </a:tc>
                <a:extLst>
                  <a:ext uri="{0D108BD9-81ED-4DB2-BD59-A6C34878D82A}">
                    <a16:rowId xmlns:a16="http://schemas.microsoft.com/office/drawing/2014/main" val="3599573509"/>
                  </a:ext>
                </a:extLst>
              </a:tr>
              <a:tr h="417285">
                <a:tc>
                  <a:txBody>
                    <a:bodyPr/>
                    <a:lstStyle/>
                    <a:p>
                      <a:pPr lvl="0">
                        <a:buNone/>
                      </a:pPr>
                      <a:r>
                        <a:rPr lang="en-GB" sz="1800">
                          <a:latin typeface="Arial"/>
                        </a:rPr>
                        <a:t>Intact forest</a:t>
                      </a:r>
                    </a:p>
                  </a:txBody>
                  <a:tcPr/>
                </a:tc>
                <a:tc>
                  <a:txBody>
                    <a:bodyPr/>
                    <a:lstStyle/>
                    <a:p>
                      <a:pPr lvl="0">
                        <a:buNone/>
                      </a:pPr>
                      <a:r>
                        <a:rPr lang="en-GB" sz="1800">
                          <a:latin typeface="Arial"/>
                        </a:rPr>
                        <a:t>50</a:t>
                      </a:r>
                    </a:p>
                  </a:txBody>
                  <a:tcPr/>
                </a:tc>
                <a:tc>
                  <a:txBody>
                    <a:bodyPr/>
                    <a:lstStyle/>
                    <a:p>
                      <a:pPr lvl="0">
                        <a:buNone/>
                      </a:pPr>
                      <a:r>
                        <a:rPr lang="en-GB" sz="1800">
                          <a:latin typeface="Arial"/>
                        </a:rPr>
                        <a:t>0.8</a:t>
                      </a:r>
                      <a:endParaRPr lang="en-US" sz="1800">
                        <a:latin typeface="Arial"/>
                      </a:endParaRPr>
                    </a:p>
                  </a:txBody>
                  <a:tcPr/>
                </a:tc>
                <a:tc>
                  <a:txBody>
                    <a:bodyPr/>
                    <a:lstStyle/>
                    <a:p>
                      <a:pPr lvl="0">
                        <a:buNone/>
                      </a:pPr>
                      <a:r>
                        <a:rPr lang="en-GB" sz="1800">
                          <a:latin typeface="Arial"/>
                        </a:rPr>
                        <a:t>40</a:t>
                      </a:r>
                    </a:p>
                  </a:txBody>
                  <a:tcPr/>
                </a:tc>
                <a:extLst>
                  <a:ext uri="{0D108BD9-81ED-4DB2-BD59-A6C34878D82A}">
                    <a16:rowId xmlns:a16="http://schemas.microsoft.com/office/drawing/2014/main" val="4253712654"/>
                  </a:ext>
                </a:extLst>
              </a:tr>
              <a:tr h="592261">
                <a:tc>
                  <a:txBody>
                    <a:bodyPr/>
                    <a:lstStyle/>
                    <a:p>
                      <a:pPr lvl="0">
                        <a:buNone/>
                      </a:pPr>
                      <a:r>
                        <a:rPr lang="en-GB" sz="1800">
                          <a:latin typeface="Arial"/>
                        </a:rPr>
                        <a:t>Cleared forest area used as pasture</a:t>
                      </a:r>
                    </a:p>
                  </a:txBody>
                  <a:tcPr/>
                </a:tc>
                <a:tc>
                  <a:txBody>
                    <a:bodyPr/>
                    <a:lstStyle/>
                    <a:p>
                      <a:pPr lvl="0">
                        <a:buNone/>
                      </a:pPr>
                      <a:r>
                        <a:rPr lang="en-GB" sz="1800">
                          <a:latin typeface="Arial"/>
                        </a:rPr>
                        <a:t>150</a:t>
                      </a:r>
                    </a:p>
                  </a:txBody>
                  <a:tcPr/>
                </a:tc>
                <a:tc>
                  <a:txBody>
                    <a:bodyPr/>
                    <a:lstStyle/>
                    <a:p>
                      <a:pPr lvl="0">
                        <a:buNone/>
                      </a:pPr>
                      <a:r>
                        <a:rPr lang="en-GB" sz="1800">
                          <a:latin typeface="Arial"/>
                        </a:rPr>
                        <a:t>0</a:t>
                      </a:r>
                    </a:p>
                  </a:txBody>
                  <a:tcPr/>
                </a:tc>
                <a:tc>
                  <a:txBody>
                    <a:bodyPr/>
                    <a:lstStyle/>
                    <a:p>
                      <a:pPr lvl="0">
                        <a:buNone/>
                      </a:pPr>
                      <a:r>
                        <a:rPr lang="en-GB" sz="1800">
                          <a:latin typeface="Arial"/>
                        </a:rPr>
                        <a:t>0</a:t>
                      </a:r>
                    </a:p>
                  </a:txBody>
                  <a:tcPr/>
                </a:tc>
                <a:extLst>
                  <a:ext uri="{0D108BD9-81ED-4DB2-BD59-A6C34878D82A}">
                    <a16:rowId xmlns:a16="http://schemas.microsoft.com/office/drawing/2014/main" val="737677322"/>
                  </a:ext>
                </a:extLst>
              </a:tr>
            </a:tbl>
          </a:graphicData>
        </a:graphic>
      </p:graphicFrame>
      <p:sp>
        <p:nvSpPr>
          <p:cNvPr id="7" name="TextBox 2">
            <a:extLst>
              <a:ext uri="{FF2B5EF4-FFF2-40B4-BE49-F238E27FC236}">
                <a16:creationId xmlns:a16="http://schemas.microsoft.com/office/drawing/2014/main" id="{1B4A10FE-B567-7269-6598-749A37D7FF55}"/>
              </a:ext>
            </a:extLst>
          </p:cNvPr>
          <p:cNvSpPr txBox="1"/>
          <p:nvPr/>
        </p:nvSpPr>
        <p:spPr>
          <a:xfrm>
            <a:off x="1401638" y="4258897"/>
            <a:ext cx="1087747" cy="369332"/>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b="1"/>
              <a:t>Year 2</a:t>
            </a:r>
            <a:endParaRPr lang="en-US"/>
          </a:p>
        </p:txBody>
      </p:sp>
      <p:sp>
        <p:nvSpPr>
          <p:cNvPr id="3" name="TextBox 2">
            <a:extLst>
              <a:ext uri="{FF2B5EF4-FFF2-40B4-BE49-F238E27FC236}">
                <a16:creationId xmlns:a16="http://schemas.microsoft.com/office/drawing/2014/main" id="{2EDD2325-53A9-CCE6-0C06-147C4B247C05}"/>
              </a:ext>
            </a:extLst>
          </p:cNvPr>
          <p:cNvSpPr txBox="1"/>
          <p:nvPr/>
        </p:nvSpPr>
        <p:spPr>
          <a:xfrm>
            <a:off x="9573836" y="2233082"/>
            <a:ext cx="2269821" cy="1292662"/>
          </a:xfrm>
          <a:prstGeom prst="rect">
            <a:avLst/>
          </a:prstGeom>
          <a:solidFill>
            <a:schemeClr val="bg1">
              <a:lumMod val="95000"/>
            </a:schemeClr>
          </a:solidFill>
          <a:ln>
            <a:solidFill>
              <a:schemeClr val="accent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a:latin typeface="Arial"/>
                <a:cs typeface="Arial"/>
              </a:rPr>
              <a:t>Periodic losses</a:t>
            </a:r>
            <a:r>
              <a:rPr lang="en-GB" sz="2000">
                <a:latin typeface="Arial"/>
                <a:cs typeface="Arial"/>
              </a:rPr>
              <a:t> = </a:t>
            </a:r>
            <a:endParaRPr lang="en-US" sz="2400">
              <a:latin typeface="Arial"/>
              <a:cs typeface="Arial"/>
            </a:endParaRPr>
          </a:p>
          <a:p>
            <a:r>
              <a:rPr lang="en-GB" sz="2000">
                <a:latin typeface="Arial"/>
                <a:cs typeface="Arial"/>
              </a:rPr>
              <a:t>50 ha </a:t>
            </a:r>
            <a:r>
              <a:rPr lang="en-GB" sz="2000" err="1">
                <a:latin typeface="Arial"/>
                <a:cs typeface="Arial"/>
              </a:rPr>
              <a:t>eq</a:t>
            </a:r>
            <a:r>
              <a:rPr lang="en-GB" sz="1600">
                <a:latin typeface="Arial"/>
                <a:cs typeface="Arial"/>
              </a:rPr>
              <a:t> </a:t>
            </a:r>
            <a:endParaRPr lang="en-US" sz="2400">
              <a:latin typeface="Arial"/>
              <a:cs typeface="Arial"/>
            </a:endParaRPr>
          </a:p>
          <a:p>
            <a:endParaRPr lang="en-GB">
              <a:latin typeface="Arial"/>
              <a:cs typeface="Arial"/>
            </a:endParaRPr>
          </a:p>
        </p:txBody>
      </p:sp>
      <p:cxnSp>
        <p:nvCxnSpPr>
          <p:cNvPr id="5" name="Straight Arrow Connector 4">
            <a:extLst>
              <a:ext uri="{FF2B5EF4-FFF2-40B4-BE49-F238E27FC236}">
                <a16:creationId xmlns:a16="http://schemas.microsoft.com/office/drawing/2014/main" id="{421896C4-D0EA-B479-DA97-093EE5ED42C7}"/>
              </a:ext>
            </a:extLst>
          </p:cNvPr>
          <p:cNvCxnSpPr/>
          <p:nvPr/>
        </p:nvCxnSpPr>
        <p:spPr>
          <a:xfrm flipH="1">
            <a:off x="9032724" y="3177417"/>
            <a:ext cx="524933" cy="222068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A8F6C4E2-CAD5-F737-88BB-D7BE5871A237}"/>
              </a:ext>
            </a:extLst>
          </p:cNvPr>
          <p:cNvCxnSpPr>
            <a:cxnSpLocks/>
          </p:cNvCxnSpPr>
          <p:nvPr/>
        </p:nvCxnSpPr>
        <p:spPr>
          <a:xfrm flipH="1">
            <a:off x="8875486" y="2475894"/>
            <a:ext cx="718455" cy="1765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910485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F13F4C-D81E-3AB6-55A8-3F1D4642BB49}"/>
              </a:ext>
            </a:extLst>
          </p:cNvPr>
          <p:cNvSpPr>
            <a:spLocks noGrp="1"/>
          </p:cNvSpPr>
          <p:nvPr>
            <p:ph type="body" sz="quarter" idx="10"/>
          </p:nvPr>
        </p:nvSpPr>
        <p:spPr/>
        <p:txBody>
          <a:bodyPr/>
          <a:lstStyle/>
          <a:p>
            <a:r>
              <a:rPr lang="de-DE"/>
              <a:t>Summary</a:t>
            </a:r>
          </a:p>
        </p:txBody>
      </p:sp>
      <p:sp>
        <p:nvSpPr>
          <p:cNvPr id="3" name="Text Placeholder 2">
            <a:extLst>
              <a:ext uri="{FF2B5EF4-FFF2-40B4-BE49-F238E27FC236}">
                <a16:creationId xmlns:a16="http://schemas.microsoft.com/office/drawing/2014/main" id="{BD8B0089-44CA-BC04-A3FF-FBA050B7E244}"/>
              </a:ext>
            </a:extLst>
          </p:cNvPr>
          <p:cNvSpPr>
            <a:spLocks noGrp="1"/>
          </p:cNvSpPr>
          <p:nvPr>
            <p:ph type="body" sz="quarter" idx="11"/>
          </p:nvPr>
        </p:nvSpPr>
        <p:spPr>
          <a:xfrm>
            <a:off x="493925" y="1716668"/>
            <a:ext cx="5292278" cy="664029"/>
          </a:xfrm>
        </p:spPr>
        <p:txBody>
          <a:bodyPr/>
          <a:lstStyle/>
          <a:p>
            <a:r>
              <a:rPr lang="en-GB" sz="1600">
                <a:ea typeface="ＭＳ Ｐゴシック"/>
              </a:rPr>
              <a:t>Through this introductory module on site-level biodiversity accounting, you have covered:</a:t>
            </a:r>
          </a:p>
          <a:p>
            <a:pPr marL="342900" indent="-342900">
              <a:buChar char="•"/>
            </a:pPr>
            <a:r>
              <a:rPr lang="en-GB" sz="1600">
                <a:ea typeface="ＭＳ Ｐゴシック"/>
              </a:rPr>
              <a:t>An overview of accounting principles, and how they build from ad-hoc assessment to more consistent tracking of impacts over time</a:t>
            </a:r>
          </a:p>
          <a:p>
            <a:pPr marL="342900" indent="-342900">
              <a:buChar char="•"/>
            </a:pPr>
            <a:r>
              <a:rPr lang="en-GB" sz="1600">
                <a:ea typeface="ＭＳ Ｐゴシック"/>
              </a:rPr>
              <a:t>An overview of the concepts of ecosystem extent and condition, and how condition of ecosystems can be rated</a:t>
            </a:r>
          </a:p>
          <a:p>
            <a:pPr marL="342900" indent="-342900">
              <a:buChar char="•"/>
            </a:pPr>
            <a:r>
              <a:rPr lang="en-GB" sz="1600">
                <a:ea typeface="ＭＳ Ｐゴシック"/>
              </a:rPr>
              <a:t>An overview of how an asset register is compiled and their utility for structuring information</a:t>
            </a:r>
          </a:p>
          <a:p>
            <a:pPr marL="342900" indent="-342900">
              <a:buChar char="•"/>
            </a:pPr>
            <a:r>
              <a:rPr lang="en-GB" sz="1600">
                <a:ea typeface="ＭＳ Ｐゴシック"/>
              </a:rPr>
              <a:t>An overview of one application of asset registers- calculating biodiversity footprints and reporting statements of performance and position</a:t>
            </a:r>
          </a:p>
          <a:p>
            <a:endParaRPr lang="de-DE"/>
          </a:p>
        </p:txBody>
      </p:sp>
      <p:pic>
        <p:nvPicPr>
          <p:cNvPr id="8" name="Picture 7">
            <a:extLst>
              <a:ext uri="{FF2B5EF4-FFF2-40B4-BE49-F238E27FC236}">
                <a16:creationId xmlns:a16="http://schemas.microsoft.com/office/drawing/2014/main" id="{338FB5BB-DE45-6121-EAD0-E60575B4A48B}"/>
              </a:ext>
            </a:extLst>
          </p:cNvPr>
          <p:cNvPicPr>
            <a:picLocks noChangeAspect="1"/>
          </p:cNvPicPr>
          <p:nvPr/>
        </p:nvPicPr>
        <p:blipFill rotWithShape="1">
          <a:blip r:embed="rId3"/>
          <a:srcRect l="27658" t="10473" r="14896" b="31568"/>
          <a:stretch/>
        </p:blipFill>
        <p:spPr>
          <a:xfrm>
            <a:off x="6312601" y="2380698"/>
            <a:ext cx="4682285" cy="2655998"/>
          </a:xfrm>
          <a:prstGeom prst="rect">
            <a:avLst/>
          </a:prstGeom>
        </p:spPr>
      </p:pic>
    </p:spTree>
    <p:extLst>
      <p:ext uri="{BB962C8B-B14F-4D97-AF65-F5344CB8AC3E}">
        <p14:creationId xmlns:p14="http://schemas.microsoft.com/office/powerpoint/2010/main" val="20837654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2FD0DB-DE21-F28C-313B-8EDCF7583AA3}"/>
              </a:ext>
            </a:extLst>
          </p:cNvPr>
          <p:cNvSpPr>
            <a:spLocks noGrp="1"/>
          </p:cNvSpPr>
          <p:nvPr>
            <p:ph type="body" sz="quarter" idx="10"/>
          </p:nvPr>
        </p:nvSpPr>
        <p:spPr>
          <a:xfrm>
            <a:off x="2077223" y="777594"/>
            <a:ext cx="9055211" cy="625729"/>
          </a:xfrm>
        </p:spPr>
        <p:txBody>
          <a:bodyPr vert="horz" lIns="0" tIns="0" rIns="0" bIns="45720" anchor="t">
            <a:noAutofit/>
          </a:bodyPr>
          <a:lstStyle/>
          <a:p>
            <a:pPr>
              <a:lnSpc>
                <a:spcPct val="107000"/>
              </a:lnSpc>
              <a:spcAft>
                <a:spcPts val="800"/>
              </a:spcAft>
            </a:pPr>
            <a:r>
              <a:rPr lang="en-GB">
                <a:solidFill>
                  <a:srgbClr val="00A19B"/>
                </a:solidFill>
                <a:ea typeface="Calibri"/>
              </a:rPr>
              <a:t>Recommended further resources</a:t>
            </a:r>
            <a:endParaRPr lang="en-GB">
              <a:solidFill>
                <a:srgbClr val="00A19B"/>
              </a:solidFill>
              <a:effectLst/>
              <a:ea typeface="Calibri"/>
            </a:endParaRPr>
          </a:p>
        </p:txBody>
      </p:sp>
      <p:sp>
        <p:nvSpPr>
          <p:cNvPr id="4" name="TextBox 3">
            <a:extLst>
              <a:ext uri="{FF2B5EF4-FFF2-40B4-BE49-F238E27FC236}">
                <a16:creationId xmlns:a16="http://schemas.microsoft.com/office/drawing/2014/main" id="{CC802492-2676-8CC1-7AAD-3A0784A5776E}"/>
              </a:ext>
            </a:extLst>
          </p:cNvPr>
          <p:cNvSpPr txBox="1"/>
          <p:nvPr/>
        </p:nvSpPr>
        <p:spPr>
          <a:xfrm>
            <a:off x="249352" y="1287486"/>
            <a:ext cx="11221748" cy="63094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00000"/>
                </a:solidFill>
                <a:latin typeface="Arial"/>
                <a:cs typeface="Arial"/>
              </a:rPr>
              <a:t>Standards and protocols for corporate biodiversity/natural capital accounting, including adding species to accounts (in addition to ecosystems covered in this module):</a:t>
            </a:r>
            <a:r>
              <a:rPr lang="en-US" sz="2400" b="1">
                <a:solidFill>
                  <a:srgbClr val="000000"/>
                </a:solidFill>
                <a:latin typeface="Arial"/>
                <a:ea typeface="+mn-ea"/>
                <a:cs typeface="Arial"/>
              </a:rPr>
              <a:t> </a:t>
            </a:r>
          </a:p>
          <a:p>
            <a:pPr marL="285750" indent="-285750">
              <a:buFont typeface="Arial"/>
              <a:buChar char="•"/>
            </a:pPr>
            <a:endParaRPr lang="en-US" sz="2000">
              <a:solidFill>
                <a:srgbClr val="000000"/>
              </a:solidFill>
              <a:latin typeface="Arial"/>
              <a:ea typeface="+mn-ea"/>
              <a:cs typeface="Arial"/>
            </a:endParaRPr>
          </a:p>
          <a:p>
            <a:pPr marL="285750" indent="-285750">
              <a:buFont typeface="Arial"/>
              <a:buChar char="•"/>
            </a:pPr>
            <a:r>
              <a:rPr lang="en-GB" sz="2400">
                <a:solidFill>
                  <a:srgbClr val="000000"/>
                </a:solidFill>
                <a:latin typeface="Segoe UI"/>
                <a:cs typeface="Segoe UI"/>
                <a:hlinkClick r:id="rId3"/>
              </a:rPr>
              <a:t>the Biodiversity Protocol</a:t>
            </a:r>
            <a:r>
              <a:rPr lang="en-GB" sz="2400">
                <a:solidFill>
                  <a:srgbClr val="000000"/>
                </a:solidFill>
                <a:latin typeface="Segoe UI"/>
                <a:ea typeface="+mn-lt"/>
                <a:cs typeface="+mn-lt"/>
              </a:rPr>
              <a:t> (an established methodology for corporate biodiversity accounting)</a:t>
            </a:r>
            <a:endParaRPr lang="en-US" sz="2000">
              <a:solidFill>
                <a:srgbClr val="000000"/>
              </a:solidFill>
              <a:latin typeface="Arial"/>
              <a:cs typeface="Arial"/>
            </a:endParaRPr>
          </a:p>
          <a:p>
            <a:pPr marL="285750" indent="-285750">
              <a:buFont typeface="Arial"/>
              <a:buChar char="•"/>
            </a:pPr>
            <a:endParaRPr lang="en-US" sz="2000">
              <a:solidFill>
                <a:srgbClr val="000000"/>
              </a:solidFill>
              <a:latin typeface="Arial"/>
              <a:cs typeface="Arial"/>
            </a:endParaRPr>
          </a:p>
          <a:p>
            <a:pPr marL="285750" indent="-285750">
              <a:buFont typeface="Arial"/>
              <a:buChar char="•"/>
            </a:pPr>
            <a:r>
              <a:rPr lang="en-GB" sz="2400">
                <a:latin typeface="Segoe UI"/>
                <a:cs typeface="Segoe UI"/>
                <a:hlinkClick r:id="rId4"/>
              </a:rPr>
              <a:t>BSI standard </a:t>
            </a:r>
            <a:r>
              <a:rPr lang="en-GB" sz="2400">
                <a:latin typeface="Segoe UI"/>
                <a:cs typeface="Segoe UI"/>
              </a:rPr>
              <a:t>for Natural Capital Accounting for Organisations</a:t>
            </a:r>
          </a:p>
          <a:p>
            <a:pPr marL="285750" indent="-285750">
              <a:buFont typeface="Arial"/>
              <a:buChar char="•"/>
            </a:pPr>
            <a:endParaRPr lang="en-GB" sz="2400">
              <a:latin typeface="Segoe UI"/>
              <a:cs typeface="Segoe UI"/>
            </a:endParaRPr>
          </a:p>
          <a:p>
            <a:pPr marL="285750" indent="-285750">
              <a:buFont typeface="Arial"/>
              <a:buChar char="•"/>
            </a:pPr>
            <a:endParaRPr lang="en-GB" sz="2400" b="1">
              <a:latin typeface="Segoe UI"/>
              <a:cs typeface="Segoe UI"/>
            </a:endParaRPr>
          </a:p>
          <a:p>
            <a:r>
              <a:rPr lang="en-GB" sz="2400" b="1">
                <a:latin typeface="Segoe UI"/>
                <a:cs typeface="Segoe UI"/>
              </a:rPr>
              <a:t>Additional guidance</a:t>
            </a:r>
          </a:p>
          <a:p>
            <a:pPr marL="285750" indent="-285750">
              <a:buFont typeface="Arial"/>
              <a:buChar char="•"/>
            </a:pPr>
            <a:endParaRPr lang="en-GB" sz="2000">
              <a:latin typeface="Segoe UI"/>
              <a:cs typeface="Segoe UI"/>
            </a:endParaRPr>
          </a:p>
          <a:p>
            <a:pPr marL="285750" indent="-285750">
              <a:buFont typeface="Arial"/>
              <a:buChar char="•"/>
            </a:pPr>
            <a:r>
              <a:rPr lang="en-GB" sz="2000">
                <a:latin typeface="Segoe UI"/>
                <a:cs typeface="Segoe UI"/>
                <a:hlinkClick r:id="rId5"/>
              </a:rPr>
              <a:t>Time to Take Stock</a:t>
            </a:r>
            <a:r>
              <a:rPr lang="en-GB" sz="2000">
                <a:latin typeface="Segoe UI"/>
                <a:cs typeface="Segoe UI"/>
              </a:rPr>
              <a:t>- (outlines relevance of accounting)</a:t>
            </a:r>
          </a:p>
          <a:p>
            <a:pPr marL="285750" indent="-285750">
              <a:buFont typeface="Arial"/>
              <a:buChar char="•"/>
            </a:pPr>
            <a:endParaRPr lang="en-GB" sz="2000">
              <a:latin typeface="Segoe UI"/>
              <a:cs typeface="Segoe UI"/>
            </a:endParaRPr>
          </a:p>
          <a:p>
            <a:pPr marL="285750" indent="-285750">
              <a:buFont typeface="Arial"/>
              <a:buChar char="•"/>
            </a:pPr>
            <a:r>
              <a:rPr lang="en-GB" sz="2000">
                <a:latin typeface="Segoe UI"/>
                <a:cs typeface="Segoe UI"/>
                <a:hlinkClick r:id="rId6"/>
              </a:rPr>
              <a:t>Align- primer on ecosystem condition</a:t>
            </a:r>
            <a:r>
              <a:rPr lang="en-GB" sz="2000">
                <a:latin typeface="Segoe UI"/>
                <a:cs typeface="Segoe UI"/>
              </a:rPr>
              <a:t>- (further guidance on assessing ecosystems)</a:t>
            </a:r>
            <a:endParaRPr lang="en-US" sz="2000">
              <a:latin typeface="Arial"/>
              <a:cs typeface="Arial"/>
            </a:endParaRPr>
          </a:p>
          <a:p>
            <a:endParaRPr lang="en-US" sz="2000" b="1">
              <a:latin typeface="Arial"/>
              <a:ea typeface="ＭＳ Ｐゴシック"/>
              <a:cs typeface="Arial"/>
            </a:endParaRPr>
          </a:p>
          <a:p>
            <a:endParaRPr lang="en-US" sz="1600" b="1">
              <a:latin typeface="Arial"/>
              <a:ea typeface="ＭＳ Ｐゴシック"/>
              <a:cs typeface="Arial"/>
            </a:endParaRPr>
          </a:p>
          <a:p>
            <a:endParaRPr lang="en-US" sz="1600" b="1">
              <a:latin typeface="Arial"/>
              <a:ea typeface="ＭＳ Ｐゴシック"/>
              <a:cs typeface="Arial"/>
            </a:endParaRPr>
          </a:p>
          <a:p>
            <a:endParaRPr lang="en-US" sz="1600" b="1">
              <a:latin typeface="Arial"/>
              <a:ea typeface="ＭＳ Ｐゴシック"/>
              <a:cs typeface="Arial"/>
            </a:endParaRPr>
          </a:p>
        </p:txBody>
      </p:sp>
      <p:pic>
        <p:nvPicPr>
          <p:cNvPr id="5" name="Graphic 4" descr="Books with solid fill">
            <a:extLst>
              <a:ext uri="{FF2B5EF4-FFF2-40B4-BE49-F238E27FC236}">
                <a16:creationId xmlns:a16="http://schemas.microsoft.com/office/drawing/2014/main" id="{CB961CAF-1EB6-8249-F0CF-74271195F48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946570" y="3907970"/>
            <a:ext cx="2177143" cy="2177143"/>
          </a:xfrm>
          <a:prstGeom prst="rect">
            <a:avLst/>
          </a:prstGeom>
        </p:spPr>
      </p:pic>
    </p:spTree>
    <p:extLst>
      <p:ext uri="{BB962C8B-B14F-4D97-AF65-F5344CB8AC3E}">
        <p14:creationId xmlns:p14="http://schemas.microsoft.com/office/powerpoint/2010/main" val="33630492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A9BEC4-814F-C04D-4824-86ABA0C4E94B}"/>
              </a:ext>
            </a:extLst>
          </p:cNvPr>
          <p:cNvSpPr/>
          <p:nvPr/>
        </p:nvSpPr>
        <p:spPr>
          <a:xfrm>
            <a:off x="307645" y="3999837"/>
            <a:ext cx="5418598" cy="826996"/>
          </a:xfrm>
          <a:prstGeom prst="rect">
            <a:avLst/>
          </a:prstGeom>
          <a:solidFill>
            <a:srgbClr val="00A19B"/>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 name="TextBox 2">
            <a:extLst>
              <a:ext uri="{FF2B5EF4-FFF2-40B4-BE49-F238E27FC236}">
                <a16:creationId xmlns:a16="http://schemas.microsoft.com/office/drawing/2014/main" id="{936F1410-E991-210F-FA1E-1B8D6AD30497}"/>
              </a:ext>
            </a:extLst>
          </p:cNvPr>
          <p:cNvSpPr txBox="1"/>
          <p:nvPr/>
        </p:nvSpPr>
        <p:spPr>
          <a:xfrm>
            <a:off x="7029163" y="1074509"/>
            <a:ext cx="4037426" cy="4708981"/>
          </a:xfrm>
          <a:prstGeom prst="rect">
            <a:avLst/>
          </a:prstGeom>
          <a:noFill/>
        </p:spPr>
        <p:txBody>
          <a:bodyPr wrap="square" lIns="91440" tIns="45720" rIns="91440" bIns="45720" rtlCol="0" anchor="t">
            <a:spAutoFit/>
          </a:bodyPr>
          <a:lstStyle/>
          <a:p>
            <a:r>
              <a:rPr lang="en-GB" sz="2000">
                <a:solidFill>
                  <a:schemeClr val="bg1"/>
                </a:solidFill>
                <a:latin typeface="Arial"/>
                <a:cs typeface="Arial"/>
              </a:rPr>
              <a:t>These materials have been prepared by:</a:t>
            </a:r>
          </a:p>
          <a:p>
            <a:endParaRPr lang="en-GB" sz="2000">
              <a:solidFill>
                <a:schemeClr val="bg1"/>
              </a:solidFill>
              <a:latin typeface="Arial"/>
              <a:cs typeface="Arial"/>
            </a:endParaRPr>
          </a:p>
          <a:p>
            <a:r>
              <a:rPr lang="en-GB" sz="2000">
                <a:solidFill>
                  <a:schemeClr val="bg1"/>
                </a:solidFill>
                <a:latin typeface="Arial"/>
                <a:cs typeface="Arial"/>
              </a:rPr>
              <a:t>Emma Calhoun (UNEP-WCMC)</a:t>
            </a:r>
          </a:p>
          <a:p>
            <a:r>
              <a:rPr lang="en-GB" sz="2000">
                <a:solidFill>
                  <a:schemeClr val="bg1"/>
                </a:solidFill>
                <a:latin typeface="Arial"/>
                <a:cs typeface="Arial"/>
              </a:rPr>
              <a:t>Jacob Bedford (UNEP-WCMC)</a:t>
            </a:r>
          </a:p>
          <a:p>
            <a:r>
              <a:rPr lang="en-GB" sz="2000">
                <a:solidFill>
                  <a:schemeClr val="bg1"/>
                </a:solidFill>
                <a:latin typeface="Arial"/>
                <a:cs typeface="Arial"/>
              </a:rPr>
              <a:t>Aime Rankin (UNEP-WCMC)</a:t>
            </a:r>
          </a:p>
          <a:p>
            <a:r>
              <a:rPr lang="en-GB" sz="2000">
                <a:solidFill>
                  <a:schemeClr val="bg1"/>
                </a:solidFill>
                <a:latin typeface="Arial"/>
                <a:cs typeface="Arial"/>
              </a:rPr>
              <a:t>Jolien Verhelst (Arcadis)</a:t>
            </a:r>
          </a:p>
          <a:p>
            <a:endParaRPr lang="en-GB" sz="2000">
              <a:solidFill>
                <a:schemeClr val="bg1"/>
              </a:solidFill>
              <a:latin typeface="Arial"/>
              <a:cs typeface="Arial"/>
            </a:endParaRPr>
          </a:p>
          <a:p>
            <a:r>
              <a:rPr lang="en-GB" sz="2000">
                <a:solidFill>
                  <a:schemeClr val="bg1"/>
                </a:solidFill>
                <a:latin typeface="Arial"/>
                <a:cs typeface="Arial"/>
              </a:rPr>
              <a:t>With input from:</a:t>
            </a:r>
          </a:p>
          <a:p>
            <a:r>
              <a:rPr lang="en-GB" sz="2000">
                <a:solidFill>
                  <a:schemeClr val="bg1"/>
                </a:solidFill>
                <a:latin typeface="Arial"/>
                <a:cs typeface="Arial"/>
              </a:rPr>
              <a:t>Joël </a:t>
            </a:r>
            <a:r>
              <a:rPr lang="en-GB" sz="2000" err="1">
                <a:solidFill>
                  <a:schemeClr val="bg1"/>
                </a:solidFill>
                <a:latin typeface="Arial"/>
                <a:cs typeface="Arial"/>
              </a:rPr>
              <a:t>Houdet</a:t>
            </a:r>
            <a:r>
              <a:rPr lang="en-GB" sz="2000">
                <a:solidFill>
                  <a:schemeClr val="bg1"/>
                </a:solidFill>
                <a:latin typeface="Arial"/>
                <a:cs typeface="Arial"/>
              </a:rPr>
              <a:t> (The Biodiversity Footprint Company &amp; Department of Business Management, University of Pretoria)</a:t>
            </a:r>
          </a:p>
          <a:p>
            <a:r>
              <a:rPr lang="en-GB" sz="2000">
                <a:solidFill>
                  <a:schemeClr val="bg1"/>
                </a:solidFill>
                <a:latin typeface="Arial"/>
                <a:cs typeface="Arial"/>
              </a:rPr>
              <a:t>Ian Dickie (</a:t>
            </a:r>
            <a:r>
              <a:rPr lang="en-GB" sz="2000" err="1">
                <a:solidFill>
                  <a:schemeClr val="bg1"/>
                </a:solidFill>
                <a:latin typeface="Arial"/>
                <a:cs typeface="Arial"/>
              </a:rPr>
              <a:t>eftec</a:t>
            </a:r>
            <a:r>
              <a:rPr lang="en-GB" sz="2000">
                <a:solidFill>
                  <a:schemeClr val="bg1"/>
                </a:solidFill>
                <a:latin typeface="Arial"/>
                <a:cs typeface="Arial"/>
              </a:rPr>
              <a:t>)</a:t>
            </a:r>
          </a:p>
          <a:p>
            <a:r>
              <a:rPr lang="en-GB" sz="2000">
                <a:solidFill>
                  <a:schemeClr val="bg1"/>
                </a:solidFill>
                <a:latin typeface="Arial"/>
                <a:cs typeface="Calibri"/>
              </a:rPr>
              <a:t>Annelisa Grigg (</a:t>
            </a:r>
            <a:r>
              <a:rPr lang="en-GB" sz="2000" err="1">
                <a:solidFill>
                  <a:schemeClr val="bg1"/>
                </a:solidFill>
                <a:latin typeface="Arial"/>
                <a:cs typeface="Calibri"/>
              </a:rPr>
              <a:t>GlobalBalance</a:t>
            </a:r>
            <a:r>
              <a:rPr lang="en-GB" sz="2000">
                <a:solidFill>
                  <a:schemeClr val="bg1"/>
                </a:solidFill>
                <a:latin typeface="Arial"/>
                <a:cs typeface="Calibri"/>
              </a:rPr>
              <a:t>)</a:t>
            </a:r>
          </a:p>
        </p:txBody>
      </p:sp>
    </p:spTree>
    <p:extLst>
      <p:ext uri="{BB962C8B-B14F-4D97-AF65-F5344CB8AC3E}">
        <p14:creationId xmlns:p14="http://schemas.microsoft.com/office/powerpoint/2010/main" val="38239286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FRONT">
  <a:themeElements>
    <a:clrScheme name="ALIGN">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7666bad-e111-4a75-8252-8659d04dad66">
      <Terms xmlns="http://schemas.microsoft.com/office/infopath/2007/PartnerControls"/>
    </lcf76f155ced4ddcb4097134ff3c332f>
    <TaxCatchAll xmlns="a6425bee-4565-4745-8c73-dc04912636f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0B39112B4FC1F4FB08F4401CA87D9EF" ma:contentTypeVersion="17" ma:contentTypeDescription="Create a new document." ma:contentTypeScope="" ma:versionID="119b2be695f2df29912d12fcd5d4ef7b">
  <xsd:schema xmlns:xsd="http://www.w3.org/2001/XMLSchema" xmlns:xs="http://www.w3.org/2001/XMLSchema" xmlns:p="http://schemas.microsoft.com/office/2006/metadata/properties" xmlns:ns2="37666bad-e111-4a75-8252-8659d04dad66" xmlns:ns3="a6425bee-4565-4745-8c73-dc04912636fd" targetNamespace="http://schemas.microsoft.com/office/2006/metadata/properties" ma:root="true" ma:fieldsID="21a5c90c8e2c91bbce80e42b4829e039" ns2:_="" ns3:_="">
    <xsd:import namespace="37666bad-e111-4a75-8252-8659d04dad66"/>
    <xsd:import namespace="a6425bee-4565-4745-8c73-dc04912636f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666bad-e111-4a75-8252-8659d04dad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cf74a67-32d1-4125-8072-340f26b371e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6425bee-4565-4745-8c73-dc04912636f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9ceeb007-3869-4555-a8ea-a07ccd64c685}" ma:internalName="TaxCatchAll" ma:showField="CatchAllData" ma:web="a6425bee-4565-4745-8c73-dc04912636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B9B7CF-EEB0-4AA6-83DF-5AC9AF3F20F8}">
  <ds:schemaRefs>
    <ds:schemaRef ds:uri="http://schemas.microsoft.com/sharepoint/v3/contenttype/forms"/>
  </ds:schemaRefs>
</ds:datastoreItem>
</file>

<file path=customXml/itemProps2.xml><?xml version="1.0" encoding="utf-8"?>
<ds:datastoreItem xmlns:ds="http://schemas.openxmlformats.org/officeDocument/2006/customXml" ds:itemID="{373CD2CA-7CF6-4D66-9F97-EF946DEF26C0}">
  <ds:schemaRefs>
    <ds:schemaRef ds:uri="37666bad-e111-4a75-8252-8659d04dad66"/>
    <ds:schemaRef ds:uri="a6425bee-4565-4745-8c73-dc04912636f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3B125D4-34B9-4E0E-83CE-CDCFDE3ABB09}">
  <ds:schemaRefs>
    <ds:schemaRef ds:uri="37666bad-e111-4a75-8252-8659d04dad66"/>
    <ds:schemaRef ds:uri="a6425bee-4565-4745-8c73-dc04912636f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69</Slides>
  <Notes>60</Notes>
  <HiddenSlides>0</HiddenSlides>
  <ScaleCrop>false</ScaleCrop>
  <HeadingPairs>
    <vt:vector size="4" baseType="variant">
      <vt:variant>
        <vt:lpstr>Theme</vt:lpstr>
      </vt:variant>
      <vt:variant>
        <vt:i4>3</vt:i4>
      </vt:variant>
      <vt:variant>
        <vt:lpstr>Slide Titles</vt:lpstr>
      </vt:variant>
      <vt:variant>
        <vt:i4>69</vt:i4>
      </vt:variant>
    </vt:vector>
  </HeadingPairs>
  <TitlesOfParts>
    <vt:vector size="72" baseType="lpstr">
      <vt:lpstr>Office Theme</vt:lpstr>
      <vt:lpstr>FRONT</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 Calhoun</dc:creator>
  <cp:revision>7</cp:revision>
  <dcterms:created xsi:type="dcterms:W3CDTF">2024-02-19T14:47:49Z</dcterms:created>
  <dcterms:modified xsi:type="dcterms:W3CDTF">2025-06-03T11:49:34Z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0x01010050B39112B4FC1F4FB08F4401CA87D9EF</vt:lpwstr>
  </property>
  <property fmtid="{D5CDD505-2E9C-101B-9397-08002B2CF9AE}" pid="3" name="MediaServiceImageTags">
    <vt:lpwstr/>
  </property>
</Properties>
</file>