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48" r:id="rId4"/>
    <p:sldMasterId id="2147484140" r:id="rId5"/>
    <p:sldMasterId id="2147484161" r:id="rId6"/>
  </p:sldMasterIdLst>
  <p:notesMasterIdLst>
    <p:notesMasterId r:id="rId64"/>
  </p:notesMasterIdLst>
  <p:sldIdLst>
    <p:sldId id="285" r:id="rId7"/>
    <p:sldId id="2145705470" r:id="rId8"/>
    <p:sldId id="2145705336" r:id="rId9"/>
    <p:sldId id="2145705335" r:id="rId10"/>
    <p:sldId id="2134804294" r:id="rId11"/>
    <p:sldId id="2145705240" r:id="rId12"/>
    <p:sldId id="2145705450" r:id="rId13"/>
    <p:sldId id="2145705460" r:id="rId14"/>
    <p:sldId id="2145705438" r:id="rId15"/>
    <p:sldId id="2145705441" r:id="rId16"/>
    <p:sldId id="2145705442" r:id="rId17"/>
    <p:sldId id="2145705443" r:id="rId18"/>
    <p:sldId id="2145705325" r:id="rId19"/>
    <p:sldId id="2145705418" r:id="rId20"/>
    <p:sldId id="2145705444" r:id="rId21"/>
    <p:sldId id="2145705461" r:id="rId22"/>
    <p:sldId id="2145705419" r:id="rId23"/>
    <p:sldId id="2145705415" r:id="rId24"/>
    <p:sldId id="2145705421" r:id="rId25"/>
    <p:sldId id="2145705452" r:id="rId26"/>
    <p:sldId id="2145705422" r:id="rId27"/>
    <p:sldId id="2145705462" r:id="rId28"/>
    <p:sldId id="2145705373" r:id="rId29"/>
    <p:sldId id="2145705380" r:id="rId30"/>
    <p:sldId id="2145705451" r:id="rId31"/>
    <p:sldId id="2145705424" r:id="rId32"/>
    <p:sldId id="2145705344" r:id="rId33"/>
    <p:sldId id="2145705463" r:id="rId34"/>
    <p:sldId id="2145705399" r:id="rId35"/>
    <p:sldId id="2145705457" r:id="rId36"/>
    <p:sldId id="2145705397" r:id="rId37"/>
    <p:sldId id="2145705396" r:id="rId38"/>
    <p:sldId id="2145705395" r:id="rId39"/>
    <p:sldId id="2145705400" r:id="rId40"/>
    <p:sldId id="2145705401" r:id="rId41"/>
    <p:sldId id="2145705464" r:id="rId42"/>
    <p:sldId id="2145705405" r:id="rId43"/>
    <p:sldId id="2145705458" r:id="rId44"/>
    <p:sldId id="2145705406" r:id="rId45"/>
    <p:sldId id="2145705407" r:id="rId46"/>
    <p:sldId id="2145705409" r:id="rId47"/>
    <p:sldId id="2145705410" r:id="rId48"/>
    <p:sldId id="2145705412" r:id="rId49"/>
    <p:sldId id="2145705411" r:id="rId50"/>
    <p:sldId id="2145705413" r:id="rId51"/>
    <p:sldId id="2145705414" r:id="rId52"/>
    <p:sldId id="2145705354" r:id="rId53"/>
    <p:sldId id="2145705353" r:id="rId54"/>
    <p:sldId id="2145705465" r:id="rId55"/>
    <p:sldId id="2145705469" r:id="rId56"/>
    <p:sldId id="2145705446" r:id="rId57"/>
    <p:sldId id="2145705391" r:id="rId58"/>
    <p:sldId id="2145705447" r:id="rId59"/>
    <p:sldId id="2145705343" r:id="rId60"/>
    <p:sldId id="2145705448" r:id="rId61"/>
    <p:sldId id="2145705467" r:id="rId62"/>
    <p:sldId id="2145705277" r:id="rId63"/>
  </p:sldIdLst>
  <p:sldSz cx="12188825" cy="6858000"/>
  <p:notesSz cx="9144000" cy="6858000"/>
  <p:defaultTextStyle>
    <a:defPPr>
      <a:defRPr lang="en-US"/>
    </a:defPPr>
    <a:lvl1pPr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1pPr>
    <a:lvl2pPr marL="368135" indent="-44895"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2pPr>
    <a:lvl3pPr marL="736270" indent="-89789"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3pPr>
    <a:lvl4pPr marL="1105527" indent="-135806"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4pPr>
    <a:lvl5pPr marL="1473662" indent="-180701"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5pPr>
    <a:lvl6pPr marL="1616202" algn="l" defTabSz="323240" rtl="0" eaLnBrk="1" latinLnBrk="0" hangingPunct="1">
      <a:defRPr sz="1500" kern="1200">
        <a:solidFill>
          <a:schemeClr val="tx1"/>
        </a:solidFill>
        <a:latin typeface="Calibri" charset="0"/>
        <a:ea typeface="ＭＳ Ｐゴシック" charset="0"/>
        <a:cs typeface="ＭＳ Ｐゴシック" charset="0"/>
      </a:defRPr>
    </a:lvl6pPr>
    <a:lvl7pPr marL="1939442" algn="l" defTabSz="323240" rtl="0" eaLnBrk="1" latinLnBrk="0" hangingPunct="1">
      <a:defRPr sz="1500" kern="1200">
        <a:solidFill>
          <a:schemeClr val="tx1"/>
        </a:solidFill>
        <a:latin typeface="Calibri" charset="0"/>
        <a:ea typeface="ＭＳ Ｐゴシック" charset="0"/>
        <a:cs typeface="ＭＳ Ｐゴシック" charset="0"/>
      </a:defRPr>
    </a:lvl7pPr>
    <a:lvl8pPr marL="2262683" algn="l" defTabSz="323240" rtl="0" eaLnBrk="1" latinLnBrk="0" hangingPunct="1">
      <a:defRPr sz="1500" kern="1200">
        <a:solidFill>
          <a:schemeClr val="tx1"/>
        </a:solidFill>
        <a:latin typeface="Calibri" charset="0"/>
        <a:ea typeface="ＭＳ Ｐゴシック" charset="0"/>
        <a:cs typeface="ＭＳ Ｐゴシック" charset="0"/>
      </a:defRPr>
    </a:lvl8pPr>
    <a:lvl9pPr marL="2585923" algn="l" defTabSz="323240" rtl="0" eaLnBrk="1" latinLnBrk="0" hangingPunct="1">
      <a:defRPr sz="1500" kern="1200">
        <a:solidFill>
          <a:schemeClr val="tx1"/>
        </a:solidFill>
        <a:latin typeface="Calibri"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976" userDrawn="1">
          <p15:clr>
            <a:srgbClr val="A4A3A4"/>
          </p15:clr>
        </p15:guide>
        <p15:guide id="2" pos="3839">
          <p15:clr>
            <a:srgbClr val="A4A3A4"/>
          </p15:clr>
        </p15:guide>
        <p15:guide id="4" orient="horz" pos="1149" userDrawn="1">
          <p15:clr>
            <a:srgbClr val="A4A3A4"/>
          </p15:clr>
        </p15:guide>
        <p15:guide id="5" pos="1911" userDrawn="1">
          <p15:clr>
            <a:srgbClr val="A4A3A4"/>
          </p15:clr>
        </p15:guide>
      </p15:sldGuideLst>
    </p:ext>
    <p:ext uri="{2D200454-40CA-4A62-9FC3-DE9A4176ACB9}">
      <p15:notesGuideLst xmlns:p15="http://schemas.microsoft.com/office/powerpoint/2012/main">
        <p15:guide id="1" orient="horz" pos="2160">
          <p15:clr>
            <a:srgbClr val="A4A3A4"/>
          </p15:clr>
        </p15:guide>
        <p15:guide id="2" pos="288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3BAB40E-E2DA-7BF3-4181-90005993C06B}" name="Sharon Brooks" initials="SB" userId="S::sharon.brooks@unep-wcmc.org::7032d678-e8f8-469e-ab95-5f7fd16ebea6" providerId="AD"/>
  <p188:author id="{4590FF36-F97E-EA5C-2E78-E21B42F03FA8}" name="Sarah Pickering" initials="SP" userId="S::sarah.pickering@unep-wcmc.org::9ea1bb30-2f25-44af-ae42-ba570f62c790" providerId="AD"/>
  <p188:author id="{6BE4013A-5EBB-429B-FCC0-1560260FB7DF}" name="sarah.pickering@unep-wcmc.org" initials="sa" userId="S::urn:spo:guest#sarah.pickering@unep-wcmc.org::" providerId="AD"/>
  <p188:author id="{049F4543-874D-45C8-7406-219588DD7022}" name="pillay@pre-sustainability.com" initials="pi" userId="S::urn:spo:guest#pillay@pre-sustainability.com::" providerId="AD"/>
  <p188:author id="{1C918844-CCDE-CC4A-001B-3EBCBDBFBE1C}" name="aisha.niazi@unep-wcmc.org" initials="ai" userId="S::urn:spo:guest#aisha.niazi@unep-wcmc.org::" providerId="AD"/>
  <p188:author id="{63707045-8C4C-53F7-85DA-35C32E977318}" name="heli.sihvonen@unep-wcmc.org" initials="he" userId="S::urn:spo:guest#heli.sihvonen@unep-wcmc.org::" providerId="AD"/>
  <p188:author id="{83DB9F4B-916B-5572-8BDA-A73E0E2CB878}" name="Felix Tin" initials="FT" userId="S::felix.tin@unep-wcmc.org::e63340e9-a219-4a23-a48e-719b5f73c24c" providerId="AD"/>
  <p188:author id="{FB029A5C-A46B-9627-0668-075BCCE1A75F}" name="Verhelst, Jolien" initials="VJ" userId="S::jolien.verhelst@arcadis.com::78ce10fa-f759-40c6-8c75-bf0f3c18d558" providerId="AD"/>
  <p188:author id="{53A0CF5D-5509-3D0A-F42B-2880B7A34514}" name="Joshua BERGER" initials="JB" userId="S::joshua.berger@cdc-biodiversite.fr::9e93efaa-907d-41f3-8e24-36c8aaead2d0" providerId="AD"/>
  <p188:author id="{F9912365-6570-44C8-CEC7-C5E985DD4191}" name="Annelisa Grigg" initials="" userId="S::Annelisa@globalbalance.co.uk::984789a9-a7aa-4f29-b483-4fdfb824e402" providerId="AD"/>
  <p188:author id="{D7EAB474-6C05-DF55-1ABB-069D3F8F3ED7}" name="felix.tin@unep-wcmc.org" initials="fe" userId="S::urn:spo:guest#felix.tin@unep-wcmc.org::" providerId="AD"/>
  <p188:author id="{06C06C7F-F22E-C1F7-C461-0CE8C5157871}" name="Jacob Bedford" initials="JB" userId="S::jacob.bedford@unep-wcmc.org::84e525e2-67f6-469d-8308-fdd58f162e61" providerId="AD"/>
  <p188:author id="{53969F9A-2F0A-9DC0-39CB-ADE5E759EBFD}" name="Heli Sihvonen" initials="HS" userId="S::heli.sihvonen@unep-wcmc.org::df18801d-51e5-4a94-815d-7476b415cf18" providerId="AD"/>
  <p188:author id="{F6E62FD5-FA9C-2F94-1A10-B4B18ACAB79F}" name="Tom McKenna" initials="TM" userId="S::tom.mckenna_capitalscoalition.org#ext#@wcmc-europe.eu::9fccf474-061d-471d-9cf6-0a4d219b56ab" providerId="AD"/>
  <p188:author id="{20334DE8-BD81-9C23-0E3E-484C170BF298}" name="Annelisa Grigg" initials="AG" userId="S::annelisa_globalbalance.co.uk#ext#@wcmc-europe.eu::c7ba31b7-1fa0-43e1-9d31-4c872afdd71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Katie Leach" initials="KL [2]" lastIdx="3" clrIdx="6">
    <p:extLst>
      <p:ext uri="{19B8F6BF-5375-455C-9EA6-DF929625EA0E}">
        <p15:presenceInfo xmlns:p15="http://schemas.microsoft.com/office/powerpoint/2012/main" userId="S::katie.leach_unep-wcmc.org#ext#@wcmc-europe.eu::a3f2c2f2-384e-42bb-9282-b59b16158a11" providerId="AD"/>
      </p:ext>
    </p:extLst>
  </p:cmAuthor>
  <p:cmAuthor id="1" name="Julie Dimitrijevic" initials="JD" lastIdx="6" clrIdx="0">
    <p:extLst>
      <p:ext uri="{19B8F6BF-5375-455C-9EA6-DF929625EA0E}">
        <p15:presenceInfo xmlns:p15="http://schemas.microsoft.com/office/powerpoint/2012/main" userId="S::julie.dimitrijevic_unep-wcmc.org#ext#@wcmc-europe.eu::ea8f61b0-4d87-4f19-bd52-13f3ac687e49" providerId="AD"/>
      </p:ext>
    </p:extLst>
  </p:cmAuthor>
  <p:cmAuthor id="8" name="Matt Jones" initials="MJ" lastIdx="7" clrIdx="7">
    <p:extLst>
      <p:ext uri="{19B8F6BF-5375-455C-9EA6-DF929625EA0E}">
        <p15:presenceInfo xmlns:p15="http://schemas.microsoft.com/office/powerpoint/2012/main" userId="S::matt.jones_unep-wcmc.org#ext#@wcmc-europe.eu::8d530ff7-5dce-4940-8f07-6dd764117c0a" providerId="AD"/>
      </p:ext>
    </p:extLst>
  </p:cmAuthor>
  <p:cmAuthor id="2" name="Julie Dimitrijevic" initials="JD [2]" lastIdx="26" clrIdx="1">
    <p:extLst>
      <p:ext uri="{19B8F6BF-5375-455C-9EA6-DF929625EA0E}">
        <p15:presenceInfo xmlns:p15="http://schemas.microsoft.com/office/powerpoint/2012/main" userId="S::Julie.dimitrijevic@unep-wcmc.org::18d13fe2-ec02-405d-953d-be9b55079975" providerId="AD"/>
      </p:ext>
    </p:extLst>
  </p:cmAuthor>
  <p:cmAuthor id="9" name="Fillet, Janne" initials="FJ" lastIdx="1" clrIdx="8">
    <p:extLst>
      <p:ext uri="{19B8F6BF-5375-455C-9EA6-DF929625EA0E}">
        <p15:presenceInfo xmlns:p15="http://schemas.microsoft.com/office/powerpoint/2012/main" userId="S::53034@icf.com::4f934851-c89a-4d1e-863b-9677fa66dd99" providerId="AD"/>
      </p:ext>
    </p:extLst>
  </p:cmAuthor>
  <p:cmAuthor id="3" name="Jacob Bedford" initials="JB" lastIdx="1" clrIdx="2">
    <p:extLst>
      <p:ext uri="{19B8F6BF-5375-455C-9EA6-DF929625EA0E}">
        <p15:presenceInfo xmlns:p15="http://schemas.microsoft.com/office/powerpoint/2012/main" userId="S::jacob.bedford_unep-wcmc.org#ext#@wcmc-europe.eu::b6112e46-ae0d-4ee2-9bf8-d671e511c4b0" providerId="AD"/>
      </p:ext>
    </p:extLst>
  </p:cmAuthor>
  <p:cmAuthor id="10" name="Fiona Place" initials="FP" lastIdx="1" clrIdx="9">
    <p:extLst>
      <p:ext uri="{19B8F6BF-5375-455C-9EA6-DF929625EA0E}">
        <p15:presenceInfo xmlns:p15="http://schemas.microsoft.com/office/powerpoint/2012/main" userId="0765378c1949c4a0" providerId="Windows Live"/>
      </p:ext>
    </p:extLst>
  </p:cmAuthor>
  <p:cmAuthor id="4" name="Kim Dunn" initials="KD" lastIdx="26" clrIdx="3">
    <p:extLst>
      <p:ext uri="{19B8F6BF-5375-455C-9EA6-DF929625EA0E}">
        <p15:presenceInfo xmlns:p15="http://schemas.microsoft.com/office/powerpoint/2012/main" userId="S::kim.dunn@unep-wcmc.org::e2ac8525-8f90-4683-8742-5bd9c393a43b" providerId="AD"/>
      </p:ext>
    </p:extLst>
  </p:cmAuthor>
  <p:cmAuthor id="11" name="Lammerant, Johan" initials="LJ" lastIdx="8" clrIdx="10">
    <p:extLst>
      <p:ext uri="{19B8F6BF-5375-455C-9EA6-DF929625EA0E}">
        <p15:presenceInfo xmlns:p15="http://schemas.microsoft.com/office/powerpoint/2012/main" userId="S::johan.lammerant@arcadis.com::55e71a21-7957-49a8-8f84-f3b4e32ef403" providerId="AD"/>
      </p:ext>
    </p:extLst>
  </p:cmAuthor>
  <p:cmAuthor id="5" name="Verstraeten, Yann" initials="VY" lastIdx="2" clrIdx="4">
    <p:extLst>
      <p:ext uri="{19B8F6BF-5375-455C-9EA6-DF929625EA0E}">
        <p15:presenceInfo xmlns:p15="http://schemas.microsoft.com/office/powerpoint/2012/main" userId="S::yann.verstraeten_icf.com#ext#@wcmc-europe.eu::88ea2a83-9cba-4554-9e1e-82449b8a1ffc" providerId="AD"/>
      </p:ext>
    </p:extLst>
  </p:cmAuthor>
  <p:cmAuthor id="6" name="Katie Leach" initials="KL" lastIdx="16" clrIdx="5">
    <p:extLst>
      <p:ext uri="{19B8F6BF-5375-455C-9EA6-DF929625EA0E}">
        <p15:presenceInfo xmlns:p15="http://schemas.microsoft.com/office/powerpoint/2012/main" userId="S::Katie.Leach@unep-wcmc.org::4a7032bf-eb94-4fa2-8e34-c0333c8fa83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55B11"/>
    <a:srgbClr val="00A19B"/>
    <a:srgbClr val="0000FF"/>
    <a:srgbClr val="017057"/>
    <a:srgbClr val="C55A11"/>
    <a:srgbClr val="01BB93"/>
    <a:srgbClr val="E3743B"/>
    <a:srgbClr val="118E7D"/>
    <a:srgbClr val="00A19A"/>
    <a:srgbClr val="01E1B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74C88E-2FE1-4985-A783-7D71EDAC60CF}" v="1" dt="2025-06-02T15:13:03.095"/>
    <p1510:client id="{B7469549-0D85-328C-50EB-96B8F5F35E51}" v="10" dt="2025-06-02T15:33:26.80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52"/>
      </p:cViewPr>
      <p:guideLst>
        <p:guide orient="horz" pos="2976"/>
        <p:guide pos="3839"/>
        <p:guide orient="horz" pos="1149"/>
        <p:guide pos="1911"/>
      </p:guideLst>
    </p:cSldViewPr>
  </p:slideViewPr>
  <p:notesTextViewPr>
    <p:cViewPr>
      <p:scale>
        <a:sx n="1" d="1"/>
        <a:sy n="1" d="1"/>
      </p:scale>
      <p:origin x="0" y="0"/>
    </p:cViewPr>
  </p:notesTextViewPr>
  <p:notesViewPr>
    <p:cSldViewPr snapToGrid="0">
      <p:cViewPr>
        <p:scale>
          <a:sx n="1" d="2"/>
          <a:sy n="1" d="2"/>
        </p:scale>
        <p:origin x="0" y="0"/>
      </p:cViewPr>
      <p:guideLst>
        <p:guide orient="horz" pos="2160"/>
        <p:guide pos="288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theme" Target="theme/theme1.xml"/><Relationship Id="rId7" Type="http://schemas.openxmlformats.org/officeDocument/2006/relationships/slide" Target="slides/slide1.xml"/><Relationship Id="rId71"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2.xml"/><Relationship Id="rId51" Type="http://schemas.openxmlformats.org/officeDocument/2006/relationships/slide" Target="slides/slide45.xml"/><Relationship Id="rId72"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viewProps" Target="viewProp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cob Bedford" userId="S::jacob.bedford_unep-wcmc.org#ext#@wcmc-europe.eu::b6112e46-ae0d-4ee2-9bf8-d671e511c4b0" providerId="AD" clId="Web-{206E7597-C49F-77FE-B542-9E3B8A178DF7}"/>
    <pc:docChg chg="modSld">
      <pc:chgData name="Jacob Bedford" userId="S::jacob.bedford_unep-wcmc.org#ext#@wcmc-europe.eu::b6112e46-ae0d-4ee2-9bf8-d671e511c4b0" providerId="AD" clId="Web-{206E7597-C49F-77FE-B542-9E3B8A178DF7}" dt="2024-08-19T14:27:01.390" v="0" actId="1076"/>
      <pc:docMkLst>
        <pc:docMk/>
      </pc:docMkLst>
      <pc:sldChg chg="modSp">
        <pc:chgData name="Jacob Bedford" userId="S::jacob.bedford_unep-wcmc.org#ext#@wcmc-europe.eu::b6112e46-ae0d-4ee2-9bf8-d671e511c4b0" providerId="AD" clId="Web-{206E7597-C49F-77FE-B542-9E3B8A178DF7}" dt="2024-08-19T14:27:01.390" v="0" actId="1076"/>
        <pc:sldMkLst>
          <pc:docMk/>
          <pc:sldMk cId="3545157983" sldId="2145705335"/>
        </pc:sldMkLst>
      </pc:sldChg>
    </pc:docChg>
  </pc:docChgLst>
  <pc:docChgLst>
    <pc:chgData name="Jacob Bedford" userId="S::jacob.bedford_unep-wcmc.org#ext#@wcmc-europe.eu::b6112e46-ae0d-4ee2-9bf8-d671e511c4b0" providerId="AD" clId="Web-{0E3FD2F5-09AE-7E9D-E78B-B328B4D7F8A6}"/>
    <pc:docChg chg="modSld">
      <pc:chgData name="Jacob Bedford" userId="S::jacob.bedford_unep-wcmc.org#ext#@wcmc-europe.eu::b6112e46-ae0d-4ee2-9bf8-d671e511c4b0" providerId="AD" clId="Web-{0E3FD2F5-09AE-7E9D-E78B-B328B4D7F8A6}" dt="2024-05-13T12:25:30.186" v="0" actId="20577"/>
      <pc:docMkLst>
        <pc:docMk/>
      </pc:docMkLst>
      <pc:sldChg chg="modSp">
        <pc:chgData name="Jacob Bedford" userId="S::jacob.bedford_unep-wcmc.org#ext#@wcmc-europe.eu::b6112e46-ae0d-4ee2-9bf8-d671e511c4b0" providerId="AD" clId="Web-{0E3FD2F5-09AE-7E9D-E78B-B328B4D7F8A6}" dt="2024-05-13T12:25:30.186" v="0" actId="20577"/>
        <pc:sldMkLst>
          <pc:docMk/>
          <pc:sldMk cId="2434887678" sldId="2145705319"/>
        </pc:sldMkLst>
      </pc:sldChg>
    </pc:docChg>
  </pc:docChgLst>
  <pc:docChgLst>
    <pc:chgData name="aisha.niazi@unep-wcmc.org" userId="S::urn:spo:guest#aisha.niazi@unep-wcmc.org::" providerId="AD" clId="Web-{D3CB39BA-5E54-B242-C8DB-32A7C1B4EAA0}"/>
    <pc:docChg chg="mod">
      <pc:chgData name="aisha.niazi@unep-wcmc.org" userId="S::urn:spo:guest#aisha.niazi@unep-wcmc.org::" providerId="AD" clId="Web-{D3CB39BA-5E54-B242-C8DB-32A7C1B4EAA0}" dt="2024-05-16T14:00:40.254" v="5"/>
      <pc:docMkLst>
        <pc:docMk/>
      </pc:docMkLst>
      <pc:sldChg chg="addCm">
        <pc:chgData name="aisha.niazi@unep-wcmc.org" userId="S::urn:spo:guest#aisha.niazi@unep-wcmc.org::" providerId="AD" clId="Web-{D3CB39BA-5E54-B242-C8DB-32A7C1B4EAA0}" dt="2024-05-16T13:56:55.515" v="4"/>
        <pc:sldMkLst>
          <pc:docMk/>
          <pc:sldMk cId="2435710930" sldId="2145705277"/>
        </pc:sldMkLst>
        <pc:extLst>
          <p:ext xmlns:p="http://schemas.openxmlformats.org/presentationml/2006/main" uri="{D6D511B9-2390-475A-947B-AFAB55BFBCF1}">
            <pc226:cmChg xmlns:pc226="http://schemas.microsoft.com/office/powerpoint/2022/06/main/command" chg="add">
              <pc226:chgData name="aisha.niazi@unep-wcmc.org" userId="S::urn:spo:guest#aisha.niazi@unep-wcmc.org::" providerId="AD" clId="Web-{D3CB39BA-5E54-B242-C8DB-32A7C1B4EAA0}" dt="2024-05-16T13:56:55.515" v="4"/>
              <pc2:cmMkLst xmlns:pc2="http://schemas.microsoft.com/office/powerpoint/2019/9/main/command">
                <pc:docMk/>
                <pc:sldMk cId="2435710930" sldId="2145705277"/>
                <pc2:cmMk id="{3AC8B3D3-DC14-4240-98ED-97ED3483CC9D}"/>
              </pc2:cmMkLst>
            </pc226:cmChg>
          </p:ext>
        </pc:extLst>
      </pc:sldChg>
      <pc:sldChg chg="addCm">
        <pc:chgData name="aisha.niazi@unep-wcmc.org" userId="S::urn:spo:guest#aisha.niazi@unep-wcmc.org::" providerId="AD" clId="Web-{D3CB39BA-5E54-B242-C8DB-32A7C1B4EAA0}" dt="2024-05-16T13:49:22.879" v="2"/>
        <pc:sldMkLst>
          <pc:docMk/>
          <pc:sldMk cId="2842296902" sldId="2145705325"/>
        </pc:sldMkLst>
        <pc:extLst>
          <p:ext xmlns:p="http://schemas.openxmlformats.org/presentationml/2006/main" uri="{D6D511B9-2390-475A-947B-AFAB55BFBCF1}">
            <pc226:cmChg xmlns:pc226="http://schemas.microsoft.com/office/powerpoint/2022/06/main/command" chg="add">
              <pc226:chgData name="aisha.niazi@unep-wcmc.org" userId="S::urn:spo:guest#aisha.niazi@unep-wcmc.org::" providerId="AD" clId="Web-{D3CB39BA-5E54-B242-C8DB-32A7C1B4EAA0}" dt="2024-05-16T13:49:22.879" v="2"/>
              <pc2:cmMkLst xmlns:pc2="http://schemas.microsoft.com/office/powerpoint/2019/9/main/command">
                <pc:docMk/>
                <pc:sldMk cId="2842296902" sldId="2145705325"/>
                <pc2:cmMk id="{E8B7F431-4E03-48DF-936E-7C727445F2A3}"/>
              </pc2:cmMkLst>
            </pc226:cmChg>
          </p:ext>
        </pc:extLst>
      </pc:sldChg>
      <pc:sldChg chg="addCm">
        <pc:chgData name="aisha.niazi@unep-wcmc.org" userId="S::urn:spo:guest#aisha.niazi@unep-wcmc.org::" providerId="AD" clId="Web-{D3CB39BA-5E54-B242-C8DB-32A7C1B4EAA0}" dt="2024-05-16T13:52:54.728" v="3"/>
        <pc:sldMkLst>
          <pc:docMk/>
          <pc:sldMk cId="3083173483" sldId="2145705422"/>
        </pc:sldMkLst>
        <pc:extLst>
          <p:ext xmlns:p="http://schemas.openxmlformats.org/presentationml/2006/main" uri="{D6D511B9-2390-475A-947B-AFAB55BFBCF1}">
            <pc226:cmChg xmlns:pc226="http://schemas.microsoft.com/office/powerpoint/2022/06/main/command" chg="add">
              <pc226:chgData name="aisha.niazi@unep-wcmc.org" userId="S::urn:spo:guest#aisha.niazi@unep-wcmc.org::" providerId="AD" clId="Web-{D3CB39BA-5E54-B242-C8DB-32A7C1B4EAA0}" dt="2024-05-16T13:52:54.728" v="3"/>
              <pc2:cmMkLst xmlns:pc2="http://schemas.microsoft.com/office/powerpoint/2019/9/main/command">
                <pc:docMk/>
                <pc:sldMk cId="3083173483" sldId="2145705422"/>
                <pc2:cmMk id="{FAEC8219-A733-4C3A-B165-D2CA67671C4F}"/>
              </pc2:cmMkLst>
            </pc226:cmChg>
          </p:ext>
        </pc:extLst>
      </pc:sldChg>
      <pc:sldChg chg="addCm">
        <pc:chgData name="aisha.niazi@unep-wcmc.org" userId="S::urn:spo:guest#aisha.niazi@unep-wcmc.org::" providerId="AD" clId="Web-{D3CB39BA-5E54-B242-C8DB-32A7C1B4EAA0}" dt="2024-05-16T13:40:20.226" v="1"/>
        <pc:sldMkLst>
          <pc:docMk/>
          <pc:sldMk cId="3619427059" sldId="2145705436"/>
        </pc:sldMkLst>
        <pc:extLst>
          <p:ext xmlns:p="http://schemas.openxmlformats.org/presentationml/2006/main" uri="{D6D511B9-2390-475A-947B-AFAB55BFBCF1}">
            <pc226:cmChg xmlns:pc226="http://schemas.microsoft.com/office/powerpoint/2022/06/main/command" chg="add">
              <pc226:chgData name="aisha.niazi@unep-wcmc.org" userId="S::urn:spo:guest#aisha.niazi@unep-wcmc.org::" providerId="AD" clId="Web-{D3CB39BA-5E54-B242-C8DB-32A7C1B4EAA0}" dt="2024-05-16T13:40:20.226" v="1"/>
              <pc2:cmMkLst xmlns:pc2="http://schemas.microsoft.com/office/powerpoint/2019/9/main/command">
                <pc:docMk/>
                <pc:sldMk cId="3619427059" sldId="2145705436"/>
                <pc2:cmMk id="{3BE1DCD3-F3DE-4C21-A0A1-976E7D90041D}"/>
              </pc2:cmMkLst>
            </pc226:cmChg>
          </p:ext>
        </pc:extLst>
      </pc:sldChg>
      <pc:sldChg chg="addCm">
        <pc:chgData name="aisha.niazi@unep-wcmc.org" userId="S::urn:spo:guest#aisha.niazi@unep-wcmc.org::" providerId="AD" clId="Web-{D3CB39BA-5E54-B242-C8DB-32A7C1B4EAA0}" dt="2024-05-16T14:00:40.254" v="5"/>
        <pc:sldMkLst>
          <pc:docMk/>
          <pc:sldMk cId="3496951695" sldId="2145705447"/>
        </pc:sldMkLst>
        <pc:extLst>
          <p:ext xmlns:p="http://schemas.openxmlformats.org/presentationml/2006/main" uri="{D6D511B9-2390-475A-947B-AFAB55BFBCF1}">
            <pc226:cmChg xmlns:pc226="http://schemas.microsoft.com/office/powerpoint/2022/06/main/command" chg="add">
              <pc226:chgData name="aisha.niazi@unep-wcmc.org" userId="S::urn:spo:guest#aisha.niazi@unep-wcmc.org::" providerId="AD" clId="Web-{D3CB39BA-5E54-B242-C8DB-32A7C1B4EAA0}" dt="2024-05-16T14:00:40.254" v="5"/>
              <pc2:cmMkLst xmlns:pc2="http://schemas.microsoft.com/office/powerpoint/2019/9/main/command">
                <pc:docMk/>
                <pc:sldMk cId="3496951695" sldId="2145705447"/>
                <pc2:cmMk id="{7E30E452-D7D4-4911-84B7-377438ED7B65}"/>
              </pc2:cmMkLst>
            </pc226:cmChg>
          </p:ext>
        </pc:extLst>
      </pc:sldChg>
    </pc:docChg>
  </pc:docChgLst>
  <pc:docChgLst>
    <pc:chgData name="Jacob Bedford" userId="S::jacob.bedford_unep-wcmc.org#ext#@wcmc-europe.eu::b6112e46-ae0d-4ee2-9bf8-d671e511c4b0" providerId="AD" clId="Web-{3F66A814-8A30-CA28-AC42-A9FCAAEE87D9}"/>
    <pc:docChg chg="modSld">
      <pc:chgData name="Jacob Bedford" userId="S::jacob.bedford_unep-wcmc.org#ext#@wcmc-europe.eu::b6112e46-ae0d-4ee2-9bf8-d671e511c4b0" providerId="AD" clId="Web-{3F66A814-8A30-CA28-AC42-A9FCAAEE87D9}" dt="2024-08-19T14:32:13.011" v="18" actId="20577"/>
      <pc:docMkLst>
        <pc:docMk/>
      </pc:docMkLst>
      <pc:sldChg chg="addSp modSp">
        <pc:chgData name="Jacob Bedford" userId="S::jacob.bedford_unep-wcmc.org#ext#@wcmc-europe.eu::b6112e46-ae0d-4ee2-9bf8-d671e511c4b0" providerId="AD" clId="Web-{3F66A814-8A30-CA28-AC42-A9FCAAEE87D9}" dt="2024-08-19T14:32:13.011" v="18" actId="20577"/>
        <pc:sldMkLst>
          <pc:docMk/>
          <pc:sldMk cId="2434887678" sldId="2145705319"/>
        </pc:sldMkLst>
      </pc:sldChg>
    </pc:docChg>
  </pc:docChgLst>
  <pc:docChgLst>
    <pc:chgData name="sarah.pickering@unep-wcmc.org" userId="S::urn:spo:guest#sarah.pickering@unep-wcmc.org::" providerId="AD" clId="Web-{D0371738-9C29-9911-0237-6F2E8827E5F1}"/>
    <pc:docChg chg="modSld">
      <pc:chgData name="sarah.pickering@unep-wcmc.org" userId="S::urn:spo:guest#sarah.pickering@unep-wcmc.org::" providerId="AD" clId="Web-{D0371738-9C29-9911-0237-6F2E8827E5F1}" dt="2024-05-20T13:31:35.727" v="13"/>
      <pc:docMkLst>
        <pc:docMk/>
      </pc:docMkLst>
      <pc:sldChg chg="modSp modCm">
        <pc:chgData name="sarah.pickering@unep-wcmc.org" userId="S::urn:spo:guest#sarah.pickering@unep-wcmc.org::" providerId="AD" clId="Web-{D0371738-9C29-9911-0237-6F2E8827E5F1}" dt="2024-05-20T13:28:35.238" v="8" actId="20577"/>
        <pc:sldMkLst>
          <pc:docMk/>
          <pc:sldMk cId="1180219167" sldId="2145705399"/>
        </pc:sldMkLst>
        <pc:extLst>
          <p:ext xmlns:p="http://schemas.openxmlformats.org/presentationml/2006/main" uri="{D6D511B9-2390-475A-947B-AFAB55BFBCF1}">
            <pc226:cmChg xmlns:pc226="http://schemas.microsoft.com/office/powerpoint/2022/06/main/command" chg="mod">
              <pc226:chgData name="sarah.pickering@unep-wcmc.org" userId="S::urn:spo:guest#sarah.pickering@unep-wcmc.org::" providerId="AD" clId="Web-{D0371738-9C29-9911-0237-6F2E8827E5F1}" dt="2024-05-20T13:28:34.488" v="7"/>
              <pc2:cmMkLst xmlns:pc2="http://schemas.microsoft.com/office/powerpoint/2019/9/main/command">
                <pc:docMk/>
                <pc:sldMk cId="1180219167" sldId="2145705399"/>
                <pc2:cmMk id="{6D3BFBA6-5F72-46AD-A8FA-533AA70F575A}"/>
              </pc2:cmMkLst>
            </pc226:cmChg>
          </p:ext>
        </pc:extLst>
      </pc:sldChg>
      <pc:sldChg chg="modCm">
        <pc:chgData name="sarah.pickering@unep-wcmc.org" userId="S::urn:spo:guest#sarah.pickering@unep-wcmc.org::" providerId="AD" clId="Web-{D0371738-9C29-9911-0237-6F2E8827E5F1}" dt="2024-05-20T13:27:42.017" v="0"/>
        <pc:sldMkLst>
          <pc:docMk/>
          <pc:sldMk cId="3083173483" sldId="2145705422"/>
        </pc:sldMkLst>
        <pc:extLst>
          <p:ext xmlns:p="http://schemas.openxmlformats.org/presentationml/2006/main" uri="{D6D511B9-2390-475A-947B-AFAB55BFBCF1}">
            <pc226:cmChg xmlns:pc226="http://schemas.microsoft.com/office/powerpoint/2022/06/main/command" chg="mod">
              <pc226:chgData name="sarah.pickering@unep-wcmc.org" userId="S::urn:spo:guest#sarah.pickering@unep-wcmc.org::" providerId="AD" clId="Web-{D0371738-9C29-9911-0237-6F2E8827E5F1}" dt="2024-05-20T13:27:42.017" v="0"/>
              <pc2:cmMkLst xmlns:pc2="http://schemas.microsoft.com/office/powerpoint/2019/9/main/command">
                <pc:docMk/>
                <pc:sldMk cId="3083173483" sldId="2145705422"/>
                <pc2:cmMk id="{B6D82778-AD98-3F47-AE5A-A2EE53E9E84C}"/>
              </pc2:cmMkLst>
            </pc226:cmChg>
          </p:ext>
        </pc:extLst>
      </pc:sldChg>
      <pc:sldChg chg="modCm modNotes">
        <pc:chgData name="sarah.pickering@unep-wcmc.org" userId="S::urn:spo:guest#sarah.pickering@unep-wcmc.org::" providerId="AD" clId="Web-{D0371738-9C29-9911-0237-6F2E8827E5F1}" dt="2024-05-20T13:31:35.727" v="13"/>
        <pc:sldMkLst>
          <pc:docMk/>
          <pc:sldMk cId="3496951695" sldId="2145705447"/>
        </pc:sldMkLst>
        <pc:extLst>
          <p:ext xmlns:p="http://schemas.openxmlformats.org/presentationml/2006/main" uri="{D6D511B9-2390-475A-947B-AFAB55BFBCF1}">
            <pc226:cmChg xmlns:pc226="http://schemas.microsoft.com/office/powerpoint/2022/06/main/command" chg="mod">
              <pc226:chgData name="sarah.pickering@unep-wcmc.org" userId="S::urn:spo:guest#sarah.pickering@unep-wcmc.org::" providerId="AD" clId="Web-{D0371738-9C29-9911-0237-6F2E8827E5F1}" dt="2024-05-20T13:31:35.727" v="13"/>
              <pc2:cmMkLst xmlns:pc2="http://schemas.microsoft.com/office/powerpoint/2019/9/main/command">
                <pc:docMk/>
                <pc:sldMk cId="3496951695" sldId="2145705447"/>
                <pc2:cmMk id="{34FE28F8-569A-184D-9700-B94D713156F5}"/>
              </pc2:cmMkLst>
            </pc226:cmChg>
          </p:ext>
        </pc:extLst>
      </pc:sldChg>
    </pc:docChg>
  </pc:docChgLst>
  <pc:docChgLst>
    <pc:chgData name="sarah.pickering@unep-wcmc.org" userId="S::urn:spo:guest#sarah.pickering@unep-wcmc.org::" providerId="AD" clId="Web-{E73BF1B3-88B1-E1B0-2C08-40F668D32FF9}"/>
    <pc:docChg chg="modSld">
      <pc:chgData name="sarah.pickering@unep-wcmc.org" userId="S::urn:spo:guest#sarah.pickering@unep-wcmc.org::" providerId="AD" clId="Web-{E73BF1B3-88B1-E1B0-2C08-40F668D32FF9}" dt="2024-06-03T13:39:08.468" v="698"/>
      <pc:docMkLst>
        <pc:docMk/>
      </pc:docMkLst>
      <pc:sldChg chg="modSp modCm">
        <pc:chgData name="sarah.pickering@unep-wcmc.org" userId="S::urn:spo:guest#sarah.pickering@unep-wcmc.org::" providerId="AD" clId="Web-{E73BF1B3-88B1-E1B0-2C08-40F668D32FF9}" dt="2024-06-03T12:56:21.330" v="5" actId="20577"/>
        <pc:sldMkLst>
          <pc:docMk/>
          <pc:sldMk cId="3621193992" sldId="2134804294"/>
        </pc:sldMkLst>
        <pc:extLst>
          <p:ext xmlns:p="http://schemas.openxmlformats.org/presentationml/2006/main" uri="{D6D511B9-2390-475A-947B-AFAB55BFBCF1}">
            <pc226:cmChg xmlns:pc226="http://schemas.microsoft.com/office/powerpoint/2022/06/main/command" chg="mod">
              <pc226:chgData name="sarah.pickering@unep-wcmc.org" userId="S::urn:spo:guest#sarah.pickering@unep-wcmc.org::" providerId="AD" clId="Web-{E73BF1B3-88B1-E1B0-2C08-40F668D32FF9}" dt="2024-06-03T12:56:21.002" v="4"/>
              <pc2:cmMkLst xmlns:pc2="http://schemas.microsoft.com/office/powerpoint/2019/9/main/command">
                <pc:docMk/>
                <pc:sldMk cId="3621193992" sldId="2134804294"/>
                <pc2:cmMk id="{95AB88D4-E9EE-47A2-A862-796304CDB410}"/>
              </pc2:cmMkLst>
            </pc226:cmChg>
          </p:ext>
        </pc:extLst>
      </pc:sldChg>
      <pc:sldChg chg="modSp modCm">
        <pc:chgData name="sarah.pickering@unep-wcmc.org" userId="S::urn:spo:guest#sarah.pickering@unep-wcmc.org::" providerId="AD" clId="Web-{E73BF1B3-88B1-E1B0-2C08-40F668D32FF9}" dt="2024-06-03T12:56:37.487" v="8"/>
        <pc:sldMkLst>
          <pc:docMk/>
          <pc:sldMk cId="413539883" sldId="2145705240"/>
        </pc:sldMkLst>
        <pc:extLst>
          <p:ext xmlns:p="http://schemas.openxmlformats.org/presentationml/2006/main" uri="{D6D511B9-2390-475A-947B-AFAB55BFBCF1}">
            <pc226:cmChg xmlns:pc226="http://schemas.microsoft.com/office/powerpoint/2022/06/main/command" chg="mod">
              <pc226:chgData name="sarah.pickering@unep-wcmc.org" userId="S::urn:spo:guest#sarah.pickering@unep-wcmc.org::" providerId="AD" clId="Web-{E73BF1B3-88B1-E1B0-2C08-40F668D32FF9}" dt="2024-06-03T12:56:37.487" v="8"/>
              <pc2:cmMkLst xmlns:pc2="http://schemas.microsoft.com/office/powerpoint/2019/9/main/command">
                <pc:docMk/>
                <pc:sldMk cId="413539883" sldId="2145705240"/>
                <pc2:cmMk id="{DA20E0EE-9C7E-4BCF-BA8C-E5E8B16E8C00}"/>
              </pc2:cmMkLst>
            </pc226:cmChg>
          </p:ext>
        </pc:extLst>
      </pc:sldChg>
      <pc:sldChg chg="modSp modCm">
        <pc:chgData name="sarah.pickering@unep-wcmc.org" userId="S::urn:spo:guest#sarah.pickering@unep-wcmc.org::" providerId="AD" clId="Web-{E73BF1B3-88B1-E1B0-2C08-40F668D32FF9}" dt="2024-06-03T12:58:01.989" v="40"/>
        <pc:sldMkLst>
          <pc:docMk/>
          <pc:sldMk cId="2842296902" sldId="2145705325"/>
        </pc:sldMkLst>
        <pc:extLst>
          <p:ext xmlns:p="http://schemas.openxmlformats.org/presentationml/2006/main" uri="{D6D511B9-2390-475A-947B-AFAB55BFBCF1}">
            <pc226:cmChg xmlns:pc226="http://schemas.microsoft.com/office/powerpoint/2022/06/main/command" chg="mod">
              <pc226:chgData name="sarah.pickering@unep-wcmc.org" userId="S::urn:spo:guest#sarah.pickering@unep-wcmc.org::" providerId="AD" clId="Web-{E73BF1B3-88B1-E1B0-2C08-40F668D32FF9}" dt="2024-06-03T12:58:01.989" v="40"/>
              <pc2:cmMkLst xmlns:pc2="http://schemas.microsoft.com/office/powerpoint/2019/9/main/command">
                <pc:docMk/>
                <pc:sldMk cId="2842296902" sldId="2145705325"/>
                <pc2:cmMk id="{DA09CA3E-C200-46AA-87A5-5E8061BCFC3E}"/>
              </pc2:cmMkLst>
            </pc226:cmChg>
          </p:ext>
        </pc:extLst>
      </pc:sldChg>
      <pc:sldChg chg="modSp modCm">
        <pc:chgData name="sarah.pickering@unep-wcmc.org" userId="S::urn:spo:guest#sarah.pickering@unep-wcmc.org::" providerId="AD" clId="Web-{E73BF1B3-88B1-E1B0-2C08-40F668D32FF9}" dt="2024-06-03T13:07:46.176" v="148"/>
        <pc:sldMkLst>
          <pc:docMk/>
          <pc:sldMk cId="3232279910" sldId="2145705344"/>
        </pc:sldMkLst>
        <pc:extLst>
          <p:ext xmlns:p="http://schemas.openxmlformats.org/presentationml/2006/main" uri="{D6D511B9-2390-475A-947B-AFAB55BFBCF1}">
            <pc226:cmChg xmlns:pc226="http://schemas.microsoft.com/office/powerpoint/2022/06/main/command" chg="mod">
              <pc226:chgData name="sarah.pickering@unep-wcmc.org" userId="S::urn:spo:guest#sarah.pickering@unep-wcmc.org::" providerId="AD" clId="Web-{E73BF1B3-88B1-E1B0-2C08-40F668D32FF9}" dt="2024-06-03T13:07:46.176" v="148"/>
              <pc2:cmMkLst xmlns:pc2="http://schemas.microsoft.com/office/powerpoint/2019/9/main/command">
                <pc:docMk/>
                <pc:sldMk cId="3232279910" sldId="2145705344"/>
                <pc2:cmMk id="{B00507F3-D0AE-4CEF-A963-95B99EAD6F9D}"/>
              </pc2:cmMkLst>
            </pc226:cmChg>
          </p:ext>
        </pc:extLst>
      </pc:sldChg>
      <pc:sldChg chg="modSp modCm">
        <pc:chgData name="sarah.pickering@unep-wcmc.org" userId="S::urn:spo:guest#sarah.pickering@unep-wcmc.org::" providerId="AD" clId="Web-{E73BF1B3-88B1-E1B0-2C08-40F668D32FF9}" dt="2024-06-03T13:08:32.068" v="153"/>
        <pc:sldMkLst>
          <pc:docMk/>
          <pc:sldMk cId="2263791135" sldId="2145705373"/>
        </pc:sldMkLst>
        <pc:extLst>
          <p:ext xmlns:p="http://schemas.openxmlformats.org/presentationml/2006/main" uri="{D6D511B9-2390-475A-947B-AFAB55BFBCF1}">
            <pc226:cmChg xmlns:pc226="http://schemas.microsoft.com/office/powerpoint/2022/06/main/command" chg="mod">
              <pc226:chgData name="sarah.pickering@unep-wcmc.org" userId="S::urn:spo:guest#sarah.pickering@unep-wcmc.org::" providerId="AD" clId="Web-{E73BF1B3-88B1-E1B0-2C08-40F668D32FF9}" dt="2024-06-03T13:08:32.068" v="153"/>
              <pc2:cmMkLst xmlns:pc2="http://schemas.microsoft.com/office/powerpoint/2019/9/main/command">
                <pc:docMk/>
                <pc:sldMk cId="2263791135" sldId="2145705373"/>
                <pc2:cmMk id="{CD0F0C52-C9DC-480E-A789-5922FDA494B6}"/>
              </pc2:cmMkLst>
            </pc226:cmChg>
          </p:ext>
        </pc:extLst>
      </pc:sldChg>
      <pc:sldChg chg="modSp modCm">
        <pc:chgData name="sarah.pickering@unep-wcmc.org" userId="S::urn:spo:guest#sarah.pickering@unep-wcmc.org::" providerId="AD" clId="Web-{E73BF1B3-88B1-E1B0-2C08-40F668D32FF9}" dt="2024-06-03T13:04:24.296" v="115"/>
        <pc:sldMkLst>
          <pc:docMk/>
          <pc:sldMk cId="4207388563" sldId="2145705391"/>
        </pc:sldMkLst>
        <pc:extLst>
          <p:ext xmlns:p="http://schemas.openxmlformats.org/presentationml/2006/main" uri="{D6D511B9-2390-475A-947B-AFAB55BFBCF1}">
            <pc226:cmChg xmlns:pc226="http://schemas.microsoft.com/office/powerpoint/2022/06/main/command" chg="mod">
              <pc226:chgData name="sarah.pickering@unep-wcmc.org" userId="S::urn:spo:guest#sarah.pickering@unep-wcmc.org::" providerId="AD" clId="Web-{E73BF1B3-88B1-E1B0-2C08-40F668D32FF9}" dt="2024-06-03T13:04:21.499" v="114" actId="20577"/>
              <pc2:cmMkLst xmlns:pc2="http://schemas.microsoft.com/office/powerpoint/2019/9/main/command">
                <pc:docMk/>
                <pc:sldMk cId="4207388563" sldId="2145705391"/>
                <pc2:cmMk id="{6EABCB33-8364-470D-8DCD-9E7E644FF654}"/>
              </pc2:cmMkLst>
            </pc226:cmChg>
            <pc226:cmChg xmlns:pc226="http://schemas.microsoft.com/office/powerpoint/2022/06/main/command" chg="mod">
              <pc226:chgData name="sarah.pickering@unep-wcmc.org" userId="S::urn:spo:guest#sarah.pickering@unep-wcmc.org::" providerId="AD" clId="Web-{E73BF1B3-88B1-E1B0-2C08-40F668D32FF9}" dt="2024-06-03T13:04:24.296" v="115"/>
              <pc2:cmMkLst xmlns:pc2="http://schemas.microsoft.com/office/powerpoint/2019/9/main/command">
                <pc:docMk/>
                <pc:sldMk cId="4207388563" sldId="2145705391"/>
                <pc2:cmMk id="{39FF3BCE-A1C9-4FEA-930F-CAC763069E75}"/>
              </pc2:cmMkLst>
            </pc226:cmChg>
          </p:ext>
        </pc:extLst>
      </pc:sldChg>
      <pc:sldChg chg="modSp modCm">
        <pc:chgData name="sarah.pickering@unep-wcmc.org" userId="S::urn:spo:guest#sarah.pickering@unep-wcmc.org::" providerId="AD" clId="Web-{E73BF1B3-88B1-E1B0-2C08-40F668D32FF9}" dt="2024-06-03T13:03:11.810" v="110"/>
        <pc:sldMkLst>
          <pc:docMk/>
          <pc:sldMk cId="4082436327" sldId="2145705396"/>
        </pc:sldMkLst>
        <pc:extLst>
          <p:ext xmlns:p="http://schemas.openxmlformats.org/presentationml/2006/main" uri="{D6D511B9-2390-475A-947B-AFAB55BFBCF1}">
            <pc226:cmChg xmlns:pc226="http://schemas.microsoft.com/office/powerpoint/2022/06/main/command" chg="mod">
              <pc226:chgData name="sarah.pickering@unep-wcmc.org" userId="S::urn:spo:guest#sarah.pickering@unep-wcmc.org::" providerId="AD" clId="Web-{E73BF1B3-88B1-E1B0-2C08-40F668D32FF9}" dt="2024-06-03T13:03:11.810" v="110"/>
              <pc2:cmMkLst xmlns:pc2="http://schemas.microsoft.com/office/powerpoint/2019/9/main/command">
                <pc:docMk/>
                <pc:sldMk cId="4082436327" sldId="2145705396"/>
                <pc2:cmMk id="{6060B418-FD4E-4BFF-B95D-6A0FF472523D}"/>
              </pc2:cmMkLst>
            </pc226:cmChg>
          </p:ext>
        </pc:extLst>
      </pc:sldChg>
      <pc:sldChg chg="modSp">
        <pc:chgData name="sarah.pickering@unep-wcmc.org" userId="S::urn:spo:guest#sarah.pickering@unep-wcmc.org::" providerId="AD" clId="Web-{E73BF1B3-88B1-E1B0-2C08-40F668D32FF9}" dt="2024-06-03T13:34:36.695" v="673" actId="20577"/>
        <pc:sldMkLst>
          <pc:docMk/>
          <pc:sldMk cId="1850915059" sldId="2145705401"/>
        </pc:sldMkLst>
      </pc:sldChg>
      <pc:sldChg chg="modSp modCm">
        <pc:chgData name="sarah.pickering@unep-wcmc.org" userId="S::urn:spo:guest#sarah.pickering@unep-wcmc.org::" providerId="AD" clId="Web-{E73BF1B3-88B1-E1B0-2C08-40F668D32FF9}" dt="2024-06-03T13:13:52.021" v="206"/>
        <pc:sldMkLst>
          <pc:docMk/>
          <pc:sldMk cId="2604073265" sldId="2145705407"/>
        </pc:sldMkLst>
        <pc:extLst>
          <p:ext xmlns:p="http://schemas.openxmlformats.org/presentationml/2006/main" uri="{D6D511B9-2390-475A-947B-AFAB55BFBCF1}">
            <pc226:cmChg xmlns:pc226="http://schemas.microsoft.com/office/powerpoint/2022/06/main/command" chg="mod">
              <pc226:chgData name="sarah.pickering@unep-wcmc.org" userId="S::urn:spo:guest#sarah.pickering@unep-wcmc.org::" providerId="AD" clId="Web-{E73BF1B3-88B1-E1B0-2C08-40F668D32FF9}" dt="2024-06-03T13:13:52.021" v="206"/>
              <pc2:cmMkLst xmlns:pc2="http://schemas.microsoft.com/office/powerpoint/2019/9/main/command">
                <pc:docMk/>
                <pc:sldMk cId="2604073265" sldId="2145705407"/>
                <pc2:cmMk id="{87E99313-6B6A-4B86-A833-D41BC4F275B1}"/>
              </pc2:cmMkLst>
            </pc226:cmChg>
          </p:ext>
        </pc:extLst>
      </pc:sldChg>
      <pc:sldChg chg="modSp modCm">
        <pc:chgData name="sarah.pickering@unep-wcmc.org" userId="S::urn:spo:guest#sarah.pickering@unep-wcmc.org::" providerId="AD" clId="Web-{E73BF1B3-88B1-E1B0-2C08-40F668D32FF9}" dt="2024-06-03T13:35:03.337" v="674"/>
        <pc:sldMkLst>
          <pc:docMk/>
          <pc:sldMk cId="4056588976" sldId="2145705410"/>
        </pc:sldMkLst>
        <pc:extLst>
          <p:ext xmlns:p="http://schemas.openxmlformats.org/presentationml/2006/main" uri="{D6D511B9-2390-475A-947B-AFAB55BFBCF1}">
            <pc226:cmChg xmlns:pc226="http://schemas.microsoft.com/office/powerpoint/2022/06/main/command" chg="mod">
              <pc226:chgData name="sarah.pickering@unep-wcmc.org" userId="S::urn:spo:guest#sarah.pickering@unep-wcmc.org::" providerId="AD" clId="Web-{E73BF1B3-88B1-E1B0-2C08-40F668D32FF9}" dt="2024-06-03T13:35:03.337" v="674"/>
              <pc2:cmMkLst xmlns:pc2="http://schemas.microsoft.com/office/powerpoint/2019/9/main/command">
                <pc:docMk/>
                <pc:sldMk cId="4056588976" sldId="2145705410"/>
                <pc2:cmMk id="{4DF64961-C3AD-4D3D-8D73-527C88FDC592}"/>
              </pc2:cmMkLst>
            </pc226:cmChg>
          </p:ext>
        </pc:extLst>
      </pc:sldChg>
      <pc:sldChg chg="modSp modCm">
        <pc:chgData name="sarah.pickering@unep-wcmc.org" userId="S::urn:spo:guest#sarah.pickering@unep-wcmc.org::" providerId="AD" clId="Web-{E73BF1B3-88B1-E1B0-2C08-40F668D32FF9}" dt="2024-06-03T13:25:16.258" v="240"/>
        <pc:sldMkLst>
          <pc:docMk/>
          <pc:sldMk cId="829943834" sldId="2145705411"/>
        </pc:sldMkLst>
        <pc:extLst>
          <p:ext xmlns:p="http://schemas.openxmlformats.org/presentationml/2006/main" uri="{D6D511B9-2390-475A-947B-AFAB55BFBCF1}">
            <pc226:cmChg xmlns:pc226="http://schemas.microsoft.com/office/powerpoint/2022/06/main/command" chg="mod">
              <pc226:chgData name="sarah.pickering@unep-wcmc.org" userId="S::urn:spo:guest#sarah.pickering@unep-wcmc.org::" providerId="AD" clId="Web-{E73BF1B3-88B1-E1B0-2C08-40F668D32FF9}" dt="2024-06-03T13:25:16.258" v="240"/>
              <pc2:cmMkLst xmlns:pc2="http://schemas.microsoft.com/office/powerpoint/2019/9/main/command">
                <pc:docMk/>
                <pc:sldMk cId="829943834" sldId="2145705411"/>
                <pc2:cmMk id="{12F3A58D-6F2C-409D-9BB7-227F8F88A485}"/>
              </pc2:cmMkLst>
            </pc226:cmChg>
          </p:ext>
        </pc:extLst>
      </pc:sldChg>
      <pc:sldChg chg="modSp">
        <pc:chgData name="sarah.pickering@unep-wcmc.org" userId="S::urn:spo:guest#sarah.pickering@unep-wcmc.org::" providerId="AD" clId="Web-{E73BF1B3-88B1-E1B0-2C08-40F668D32FF9}" dt="2024-06-03T13:13:05.176" v="201" actId="1076"/>
        <pc:sldMkLst>
          <pc:docMk/>
          <pc:sldMk cId="2250301117" sldId="2145705413"/>
        </pc:sldMkLst>
      </pc:sldChg>
      <pc:sldChg chg="delSp modSp modCm">
        <pc:chgData name="sarah.pickering@unep-wcmc.org" userId="S::urn:spo:guest#sarah.pickering@unep-wcmc.org::" providerId="AD" clId="Web-{E73BF1B3-88B1-E1B0-2C08-40F668D32FF9}" dt="2024-06-03T12:58:53.584" v="54"/>
        <pc:sldMkLst>
          <pc:docMk/>
          <pc:sldMk cId="3671186862" sldId="2145705418"/>
        </pc:sldMkLst>
        <pc:extLst>
          <p:ext xmlns:p="http://schemas.openxmlformats.org/presentationml/2006/main" uri="{D6D511B9-2390-475A-947B-AFAB55BFBCF1}">
            <pc226:cmChg xmlns:pc226="http://schemas.microsoft.com/office/powerpoint/2022/06/main/command" chg="mod">
              <pc226:chgData name="sarah.pickering@unep-wcmc.org" userId="S::urn:spo:guest#sarah.pickering@unep-wcmc.org::" providerId="AD" clId="Web-{E73BF1B3-88B1-E1B0-2C08-40F668D32FF9}" dt="2024-06-03T12:58:35.740" v="48" actId="20577"/>
              <pc2:cmMkLst xmlns:pc2="http://schemas.microsoft.com/office/powerpoint/2019/9/main/command">
                <pc:docMk/>
                <pc:sldMk cId="3671186862" sldId="2145705418"/>
                <pc2:cmMk id="{9C4A0088-0BED-0A43-98BB-5904CD7631CC}"/>
              </pc2:cmMkLst>
            </pc226:cmChg>
            <pc226:cmChg xmlns:pc226="http://schemas.microsoft.com/office/powerpoint/2022/06/main/command" chg="mod">
              <pc226:chgData name="sarah.pickering@unep-wcmc.org" userId="S::urn:spo:guest#sarah.pickering@unep-wcmc.org::" providerId="AD" clId="Web-{E73BF1B3-88B1-E1B0-2C08-40F668D32FF9}" dt="2024-06-03T12:58:35.740" v="48" actId="20577"/>
              <pc2:cmMkLst xmlns:pc2="http://schemas.microsoft.com/office/powerpoint/2019/9/main/command">
                <pc:docMk/>
                <pc:sldMk cId="3671186862" sldId="2145705418"/>
                <pc2:cmMk id="{A28370D8-AD21-4027-AFB2-E91240487FBA}"/>
              </pc2:cmMkLst>
            </pc226:cmChg>
            <pc226:cmChg xmlns:pc226="http://schemas.microsoft.com/office/powerpoint/2022/06/main/command" chg="mod">
              <pc226:chgData name="sarah.pickering@unep-wcmc.org" userId="S::urn:spo:guest#sarah.pickering@unep-wcmc.org::" providerId="AD" clId="Web-{E73BF1B3-88B1-E1B0-2C08-40F668D32FF9}" dt="2024-06-03T12:58:53.584" v="54"/>
              <pc2:cmMkLst xmlns:pc2="http://schemas.microsoft.com/office/powerpoint/2019/9/main/command">
                <pc:docMk/>
                <pc:sldMk cId="3671186862" sldId="2145705418"/>
                <pc2:cmMk id="{337836E4-696D-4662-B854-8F7C8A1DCFD6}"/>
              </pc2:cmMkLst>
            </pc226:cmChg>
          </p:ext>
        </pc:extLst>
      </pc:sldChg>
      <pc:sldChg chg="delSp modSp modCm">
        <pc:chgData name="sarah.pickering@unep-wcmc.org" userId="S::urn:spo:guest#sarah.pickering@unep-wcmc.org::" providerId="AD" clId="Web-{E73BF1B3-88B1-E1B0-2C08-40F668D32FF9}" dt="2024-06-03T12:59:13.178" v="58"/>
        <pc:sldMkLst>
          <pc:docMk/>
          <pc:sldMk cId="3095047813" sldId="2145705419"/>
        </pc:sldMkLst>
        <pc:extLst>
          <p:ext xmlns:p="http://schemas.openxmlformats.org/presentationml/2006/main" uri="{D6D511B9-2390-475A-947B-AFAB55BFBCF1}">
            <pc226:cmChg xmlns:pc226="http://schemas.microsoft.com/office/powerpoint/2022/06/main/command" chg="mod">
              <pc226:chgData name="sarah.pickering@unep-wcmc.org" userId="S::urn:spo:guest#sarah.pickering@unep-wcmc.org::" providerId="AD" clId="Web-{E73BF1B3-88B1-E1B0-2C08-40F668D32FF9}" dt="2024-06-03T12:59:10.444" v="56"/>
              <pc2:cmMkLst xmlns:pc2="http://schemas.microsoft.com/office/powerpoint/2019/9/main/command">
                <pc:docMk/>
                <pc:sldMk cId="3095047813" sldId="2145705419"/>
                <pc2:cmMk id="{0BEB11A1-764F-456C-84CC-DDA21270E5EF}"/>
              </pc2:cmMkLst>
            </pc226:cmChg>
          </p:ext>
        </pc:extLst>
      </pc:sldChg>
      <pc:sldChg chg="modSp modCm">
        <pc:chgData name="sarah.pickering@unep-wcmc.org" userId="S::urn:spo:guest#sarah.pickering@unep-wcmc.org::" providerId="AD" clId="Web-{E73BF1B3-88B1-E1B0-2C08-40F668D32FF9}" dt="2024-06-03T13:02:31.418" v="107" actId="20577"/>
        <pc:sldMkLst>
          <pc:docMk/>
          <pc:sldMk cId="3096683219" sldId="2145705424"/>
        </pc:sldMkLst>
        <pc:extLst>
          <p:ext xmlns:p="http://schemas.openxmlformats.org/presentationml/2006/main" uri="{D6D511B9-2390-475A-947B-AFAB55BFBCF1}">
            <pc226:cmChg xmlns:pc226="http://schemas.microsoft.com/office/powerpoint/2022/06/main/command" chg="mod">
              <pc226:chgData name="sarah.pickering@unep-wcmc.org" userId="S::urn:spo:guest#sarah.pickering@unep-wcmc.org::" providerId="AD" clId="Web-{E73BF1B3-88B1-E1B0-2C08-40F668D32FF9}" dt="2024-06-03T13:02:24.746" v="105" actId="20577"/>
              <pc2:cmMkLst xmlns:pc2="http://schemas.microsoft.com/office/powerpoint/2019/9/main/command">
                <pc:docMk/>
                <pc:sldMk cId="3096683219" sldId="2145705424"/>
                <pc2:cmMk id="{C3508E1B-A065-4D63-A078-FFA66D025FAA}"/>
              </pc2:cmMkLst>
            </pc226:cmChg>
            <pc226:cmChg xmlns:pc226="http://schemas.microsoft.com/office/powerpoint/2022/06/main/command" chg="mod">
              <pc226:chgData name="sarah.pickering@unep-wcmc.org" userId="S::urn:spo:guest#sarah.pickering@unep-wcmc.org::" providerId="AD" clId="Web-{E73BF1B3-88B1-E1B0-2C08-40F668D32FF9}" dt="2024-06-03T13:02:29.668" v="106"/>
              <pc2:cmMkLst xmlns:pc2="http://schemas.microsoft.com/office/powerpoint/2019/9/main/command">
                <pc:docMk/>
                <pc:sldMk cId="3096683219" sldId="2145705424"/>
                <pc2:cmMk id="{27A3542B-C8EB-41E4-8699-7B3B263C858F}"/>
              </pc2:cmMkLst>
            </pc226:cmChg>
            <pc226:cmChg xmlns:pc226="http://schemas.microsoft.com/office/powerpoint/2022/06/main/command" chg="mod">
              <pc226:chgData name="sarah.pickering@unep-wcmc.org" userId="S::urn:spo:guest#sarah.pickering@unep-wcmc.org::" providerId="AD" clId="Web-{E73BF1B3-88B1-E1B0-2C08-40F668D32FF9}" dt="2024-06-03T13:02:24.746" v="105" actId="20577"/>
              <pc2:cmMkLst xmlns:pc2="http://schemas.microsoft.com/office/powerpoint/2019/9/main/command">
                <pc:docMk/>
                <pc:sldMk cId="3096683219" sldId="2145705424"/>
                <pc2:cmMk id="{6EABEF62-1AF4-43B7-A9A6-92F3FE6D11E3}"/>
              </pc2:cmMkLst>
            </pc226:cmChg>
          </p:ext>
        </pc:extLst>
      </pc:sldChg>
      <pc:sldChg chg="modSp modCm">
        <pc:chgData name="sarah.pickering@unep-wcmc.org" userId="S::urn:spo:guest#sarah.pickering@unep-wcmc.org::" providerId="AD" clId="Web-{E73BF1B3-88B1-E1B0-2C08-40F668D32FF9}" dt="2024-06-03T12:57:06.503" v="13"/>
        <pc:sldMkLst>
          <pc:docMk/>
          <pc:sldMk cId="2739686488" sldId="2145705438"/>
        </pc:sldMkLst>
        <pc:extLst>
          <p:ext xmlns:p="http://schemas.openxmlformats.org/presentationml/2006/main" uri="{D6D511B9-2390-475A-947B-AFAB55BFBCF1}">
            <pc226:cmChg xmlns:pc226="http://schemas.microsoft.com/office/powerpoint/2022/06/main/command" chg="mod">
              <pc226:chgData name="sarah.pickering@unep-wcmc.org" userId="S::urn:spo:guest#sarah.pickering@unep-wcmc.org::" providerId="AD" clId="Web-{E73BF1B3-88B1-E1B0-2C08-40F668D32FF9}" dt="2024-06-03T12:57:06.503" v="13"/>
              <pc2:cmMkLst xmlns:pc2="http://schemas.microsoft.com/office/powerpoint/2019/9/main/command">
                <pc:docMk/>
                <pc:sldMk cId="2739686488" sldId="2145705438"/>
                <pc2:cmMk id="{8195D94D-5C8B-41F7-8ABC-EE0A5C934361}"/>
              </pc2:cmMkLst>
            </pc226:cmChg>
          </p:ext>
        </pc:extLst>
      </pc:sldChg>
      <pc:sldChg chg="delSp modSp modCm">
        <pc:chgData name="sarah.pickering@unep-wcmc.org" userId="S::urn:spo:guest#sarah.pickering@unep-wcmc.org::" providerId="AD" clId="Web-{E73BF1B3-88B1-E1B0-2C08-40F668D32FF9}" dt="2024-06-03T13:39:08.468" v="698"/>
        <pc:sldMkLst>
          <pc:docMk/>
          <pc:sldMk cId="3149373957" sldId="2145705446"/>
        </pc:sldMkLst>
        <pc:extLst>
          <p:ext xmlns:p="http://schemas.openxmlformats.org/presentationml/2006/main" uri="{D6D511B9-2390-475A-947B-AFAB55BFBCF1}">
            <pc226:cmChg xmlns:pc226="http://schemas.microsoft.com/office/powerpoint/2022/06/main/command" chg="mod">
              <pc226:chgData name="sarah.pickering@unep-wcmc.org" userId="S::urn:spo:guest#sarah.pickering@unep-wcmc.org::" providerId="AD" clId="Web-{E73BF1B3-88B1-E1B0-2C08-40F668D32FF9}" dt="2024-06-03T13:24:52.930" v="232"/>
              <pc2:cmMkLst xmlns:pc2="http://schemas.microsoft.com/office/powerpoint/2019/9/main/command">
                <pc:docMk/>
                <pc:sldMk cId="3149373957" sldId="2145705446"/>
                <pc2:cmMk id="{A036E014-BA13-43C6-A24F-9372F8BE84DD}"/>
              </pc2:cmMkLst>
            </pc226:cmChg>
            <pc226:cmChg xmlns:pc226="http://schemas.microsoft.com/office/powerpoint/2022/06/main/command" chg="mod">
              <pc226:chgData name="sarah.pickering@unep-wcmc.org" userId="S::urn:spo:guest#sarah.pickering@unep-wcmc.org::" providerId="AD" clId="Web-{E73BF1B3-88B1-E1B0-2C08-40F668D32FF9}" dt="2024-06-03T13:39:08.468" v="698"/>
              <pc2:cmMkLst xmlns:pc2="http://schemas.microsoft.com/office/powerpoint/2019/9/main/command">
                <pc:docMk/>
                <pc:sldMk cId="3149373957" sldId="2145705446"/>
                <pc2:cmMk id="{003FB267-1D04-4FE3-BCBB-F3D401925E78}"/>
              </pc2:cmMkLst>
            </pc226:cmChg>
            <pc226:cmChg xmlns:pc226="http://schemas.microsoft.com/office/powerpoint/2022/06/main/command" chg="mod">
              <pc226:chgData name="sarah.pickering@unep-wcmc.org" userId="S::urn:spo:guest#sarah.pickering@unep-wcmc.org::" providerId="AD" clId="Web-{E73BF1B3-88B1-E1B0-2C08-40F668D32FF9}" dt="2024-06-03T13:21:35.956" v="229" actId="20577"/>
              <pc2:cmMkLst xmlns:pc2="http://schemas.microsoft.com/office/powerpoint/2019/9/main/command">
                <pc:docMk/>
                <pc:sldMk cId="3149373957" sldId="2145705446"/>
                <pc2:cmMk id="{22871975-5EB6-4776-8692-1ED4395AD797}"/>
              </pc2:cmMkLst>
            </pc226:cmChg>
          </p:ext>
        </pc:extLst>
      </pc:sldChg>
      <pc:sldChg chg="modCm">
        <pc:chgData name="sarah.pickering@unep-wcmc.org" userId="S::urn:spo:guest#sarah.pickering@unep-wcmc.org::" providerId="AD" clId="Web-{E73BF1B3-88B1-E1B0-2C08-40F668D32FF9}" dt="2024-06-03T13:01:09.478" v="71"/>
        <pc:sldMkLst>
          <pc:docMk/>
          <pc:sldMk cId="3429933375" sldId="2145705451"/>
        </pc:sldMkLst>
        <pc:extLst>
          <p:ext xmlns:p="http://schemas.openxmlformats.org/presentationml/2006/main" uri="{D6D511B9-2390-475A-947B-AFAB55BFBCF1}">
            <pc226:cmChg xmlns:pc226="http://schemas.microsoft.com/office/powerpoint/2022/06/main/command" chg="mod">
              <pc226:chgData name="sarah.pickering@unep-wcmc.org" userId="S::urn:spo:guest#sarah.pickering@unep-wcmc.org::" providerId="AD" clId="Web-{E73BF1B3-88B1-E1B0-2C08-40F668D32FF9}" dt="2024-06-03T13:01:09.478" v="71"/>
              <pc2:cmMkLst xmlns:pc2="http://schemas.microsoft.com/office/powerpoint/2019/9/main/command">
                <pc:docMk/>
                <pc:sldMk cId="3429933375" sldId="2145705451"/>
                <pc2:cmMk id="{B70E4836-DA23-4BF9-97ED-DE90F9BA8257}"/>
              </pc2:cmMkLst>
            </pc226:cmChg>
          </p:ext>
        </pc:extLst>
      </pc:sldChg>
      <pc:sldChg chg="modSp modCm">
        <pc:chgData name="sarah.pickering@unep-wcmc.org" userId="S::urn:spo:guest#sarah.pickering@unep-wcmc.org::" providerId="AD" clId="Web-{E73BF1B3-88B1-E1B0-2C08-40F668D32FF9}" dt="2024-06-03T13:00:41.228" v="70"/>
        <pc:sldMkLst>
          <pc:docMk/>
          <pc:sldMk cId="1770644993" sldId="2145705452"/>
        </pc:sldMkLst>
        <pc:extLst>
          <p:ext xmlns:p="http://schemas.openxmlformats.org/presentationml/2006/main" uri="{D6D511B9-2390-475A-947B-AFAB55BFBCF1}">
            <pc226:cmChg xmlns:pc226="http://schemas.microsoft.com/office/powerpoint/2022/06/main/command" chg="mod">
              <pc226:chgData name="sarah.pickering@unep-wcmc.org" userId="S::urn:spo:guest#sarah.pickering@unep-wcmc.org::" providerId="AD" clId="Web-{E73BF1B3-88B1-E1B0-2C08-40F668D32FF9}" dt="2024-06-03T13:00:41.228" v="70"/>
              <pc2:cmMkLst xmlns:pc2="http://schemas.microsoft.com/office/powerpoint/2019/9/main/command">
                <pc:docMk/>
                <pc:sldMk cId="1770644993" sldId="2145705452"/>
                <pc2:cmMk id="{E7003D3E-40DC-457E-AD54-032F0973C783}"/>
              </pc2:cmMkLst>
            </pc226:cmChg>
          </p:ext>
        </pc:extLst>
      </pc:sldChg>
      <pc:sldChg chg="modSp modCm">
        <pc:chgData name="sarah.pickering@unep-wcmc.org" userId="S::urn:spo:guest#sarah.pickering@unep-wcmc.org::" providerId="AD" clId="Web-{E73BF1B3-88B1-E1B0-2C08-40F668D32FF9}" dt="2024-06-03T13:14:01.146" v="207"/>
        <pc:sldMkLst>
          <pc:docMk/>
          <pc:sldMk cId="2776850602" sldId="2145705458"/>
        </pc:sldMkLst>
        <pc:extLst>
          <p:ext xmlns:p="http://schemas.openxmlformats.org/presentationml/2006/main" uri="{D6D511B9-2390-475A-947B-AFAB55BFBCF1}">
            <pc226:cmChg xmlns:pc226="http://schemas.microsoft.com/office/powerpoint/2022/06/main/command" chg="mod">
              <pc226:chgData name="sarah.pickering@unep-wcmc.org" userId="S::urn:spo:guest#sarah.pickering@unep-wcmc.org::" providerId="AD" clId="Web-{E73BF1B3-88B1-E1B0-2C08-40F668D32FF9}" dt="2024-06-03T13:14:01.146" v="207"/>
              <pc2:cmMkLst xmlns:pc2="http://schemas.microsoft.com/office/powerpoint/2019/9/main/command">
                <pc:docMk/>
                <pc:sldMk cId="2776850602" sldId="2145705458"/>
                <pc2:cmMk id="{97BE9DB6-B93C-4B14-8783-5398B59F2D39}"/>
              </pc2:cmMkLst>
            </pc226:cmChg>
          </p:ext>
        </pc:extLst>
      </pc:sldChg>
    </pc:docChg>
  </pc:docChgLst>
  <pc:docChgLst>
    <pc:chgData name="Jacob Bedford" userId="S::jacob.bedford_unep-wcmc.org#ext#@wcmc-europe.eu::b6112e46-ae0d-4ee2-9bf8-d671e511c4b0" providerId="AD" clId="Web-{A025E913-D8F9-F44D-BC85-C7948C2C46C6}"/>
    <pc:docChg chg="modSld">
      <pc:chgData name="Jacob Bedford" userId="S::jacob.bedford_unep-wcmc.org#ext#@wcmc-europe.eu::b6112e46-ae0d-4ee2-9bf8-d671e511c4b0" providerId="AD" clId="Web-{A025E913-D8F9-F44D-BC85-C7948C2C46C6}" dt="2024-06-03T15:22:53.501" v="31" actId="20577"/>
      <pc:docMkLst>
        <pc:docMk/>
      </pc:docMkLst>
      <pc:sldChg chg="delCm">
        <pc:chgData name="Jacob Bedford" userId="S::jacob.bedford_unep-wcmc.org#ext#@wcmc-europe.eu::b6112e46-ae0d-4ee2-9bf8-d671e511c4b0" providerId="AD" clId="Web-{A025E913-D8F9-F44D-BC85-C7948C2C46C6}" dt="2024-06-03T14:11:13.707" v="23"/>
        <pc:sldMkLst>
          <pc:docMk/>
          <pc:sldMk cId="2842296902" sldId="2145705325"/>
        </pc:sldMkLst>
        <pc:extLst>
          <p:ext xmlns:p="http://schemas.openxmlformats.org/presentationml/2006/main" uri="{D6D511B9-2390-475A-947B-AFAB55BFBCF1}">
            <pc226:cmChg xmlns:pc226="http://schemas.microsoft.com/office/powerpoint/2022/06/main/command" chg="del">
              <pc226:chgData name="Jacob Bedford" userId="S::jacob.bedford_unep-wcmc.org#ext#@wcmc-europe.eu::b6112e46-ae0d-4ee2-9bf8-d671e511c4b0" providerId="AD" clId="Web-{A025E913-D8F9-F44D-BC85-C7948C2C46C6}" dt="2024-06-03T14:11:13.707" v="22"/>
              <pc2:cmMkLst xmlns:pc2="http://schemas.microsoft.com/office/powerpoint/2019/9/main/command">
                <pc:docMk/>
                <pc:sldMk cId="2842296902" sldId="2145705325"/>
                <pc2:cmMk id="{E8B7F431-4E03-48DF-936E-7C727445F2A3}"/>
              </pc2:cmMkLst>
            </pc226:cmChg>
            <pc226:cmChg xmlns:pc226="http://schemas.microsoft.com/office/powerpoint/2022/06/main/command" chg="del">
              <pc226:chgData name="Jacob Bedford" userId="S::jacob.bedford_unep-wcmc.org#ext#@wcmc-europe.eu::b6112e46-ae0d-4ee2-9bf8-d671e511c4b0" providerId="AD" clId="Web-{A025E913-D8F9-F44D-BC85-C7948C2C46C6}" dt="2024-06-03T14:11:13.707" v="23"/>
              <pc2:cmMkLst xmlns:pc2="http://schemas.microsoft.com/office/powerpoint/2019/9/main/command">
                <pc:docMk/>
                <pc:sldMk cId="2842296902" sldId="2145705325"/>
                <pc2:cmMk id="{DA09CA3E-C200-46AA-87A5-5E8061BCFC3E}"/>
              </pc2:cmMkLst>
            </pc226:cmChg>
          </p:ext>
        </pc:extLst>
      </pc:sldChg>
      <pc:sldChg chg="modSp">
        <pc:chgData name="Jacob Bedford" userId="S::jacob.bedford_unep-wcmc.org#ext#@wcmc-europe.eu::b6112e46-ae0d-4ee2-9bf8-d671e511c4b0" providerId="AD" clId="Web-{A025E913-D8F9-F44D-BC85-C7948C2C46C6}" dt="2024-06-03T15:22:53.501" v="31" actId="20577"/>
        <pc:sldMkLst>
          <pc:docMk/>
          <pc:sldMk cId="87823532" sldId="2145705336"/>
        </pc:sldMkLst>
      </pc:sldChg>
      <pc:sldChg chg="modSp delCm modCm">
        <pc:chgData name="Jacob Bedford" userId="S::jacob.bedford_unep-wcmc.org#ext#@wcmc-europe.eu::b6112e46-ae0d-4ee2-9bf8-d671e511c4b0" providerId="AD" clId="Web-{A025E913-D8F9-F44D-BC85-C7948C2C46C6}" dt="2024-06-03T14:10:51.064" v="21"/>
        <pc:sldMkLst>
          <pc:docMk/>
          <pc:sldMk cId="866028795" sldId="2145705400"/>
        </pc:sldMkLst>
        <pc:extLst>
          <p:ext xmlns:p="http://schemas.openxmlformats.org/presentationml/2006/main" uri="{D6D511B9-2390-475A-947B-AFAB55BFBCF1}">
            <pc226:cmChg xmlns:pc226="http://schemas.microsoft.com/office/powerpoint/2022/06/main/command" chg="del mod">
              <pc226:chgData name="Jacob Bedford" userId="S::jacob.bedford_unep-wcmc.org#ext#@wcmc-europe.eu::b6112e46-ae0d-4ee2-9bf8-d671e511c4b0" providerId="AD" clId="Web-{A025E913-D8F9-F44D-BC85-C7948C2C46C6}" dt="2024-06-03T14:10:51.064" v="21"/>
              <pc2:cmMkLst xmlns:pc2="http://schemas.microsoft.com/office/powerpoint/2019/9/main/command">
                <pc:docMk/>
                <pc:sldMk cId="866028795" sldId="2145705400"/>
                <pc2:cmMk id="{BD141E8E-4441-4D75-9BC0-87165F0F33A1}"/>
              </pc2:cmMkLst>
            </pc226:cmChg>
          </p:ext>
        </pc:extLst>
      </pc:sldChg>
      <pc:sldChg chg="delCm">
        <pc:chgData name="Jacob Bedford" userId="S::jacob.bedford_unep-wcmc.org#ext#@wcmc-europe.eu::b6112e46-ae0d-4ee2-9bf8-d671e511c4b0" providerId="AD" clId="Web-{A025E913-D8F9-F44D-BC85-C7948C2C46C6}" dt="2024-06-03T14:09:21.481" v="13"/>
        <pc:sldMkLst>
          <pc:docMk/>
          <pc:sldMk cId="1850915059" sldId="2145705401"/>
        </pc:sldMkLst>
        <pc:extLst>
          <p:ext xmlns:p="http://schemas.openxmlformats.org/presentationml/2006/main" uri="{D6D511B9-2390-475A-947B-AFAB55BFBCF1}">
            <pc226:cmChg xmlns:pc226="http://schemas.microsoft.com/office/powerpoint/2022/06/main/command" chg="del">
              <pc226:chgData name="Jacob Bedford" userId="S::jacob.bedford_unep-wcmc.org#ext#@wcmc-europe.eu::b6112e46-ae0d-4ee2-9bf8-d671e511c4b0" providerId="AD" clId="Web-{A025E913-D8F9-F44D-BC85-C7948C2C46C6}" dt="2024-06-03T14:09:21.481" v="13"/>
              <pc2:cmMkLst xmlns:pc2="http://schemas.microsoft.com/office/powerpoint/2019/9/main/command">
                <pc:docMk/>
                <pc:sldMk cId="1850915059" sldId="2145705401"/>
                <pc2:cmMk id="{8E780FF4-1EB0-4E7F-8067-2B6DC35033FA}"/>
              </pc2:cmMkLst>
            </pc226:cmChg>
          </p:ext>
        </pc:extLst>
      </pc:sldChg>
      <pc:sldChg chg="delCm">
        <pc:chgData name="Jacob Bedford" userId="S::jacob.bedford_unep-wcmc.org#ext#@wcmc-europe.eu::b6112e46-ae0d-4ee2-9bf8-d671e511c4b0" providerId="AD" clId="Web-{A025E913-D8F9-F44D-BC85-C7948C2C46C6}" dt="2024-06-03T14:08:32.087" v="4"/>
        <pc:sldMkLst>
          <pc:docMk/>
          <pc:sldMk cId="2604073265" sldId="2145705407"/>
        </pc:sldMkLst>
        <pc:extLst>
          <p:ext xmlns:p="http://schemas.openxmlformats.org/presentationml/2006/main" uri="{D6D511B9-2390-475A-947B-AFAB55BFBCF1}">
            <pc226:cmChg xmlns:pc226="http://schemas.microsoft.com/office/powerpoint/2022/06/main/command" chg="del">
              <pc226:chgData name="Jacob Bedford" userId="S::jacob.bedford_unep-wcmc.org#ext#@wcmc-europe.eu::b6112e46-ae0d-4ee2-9bf8-d671e511c4b0" providerId="AD" clId="Web-{A025E913-D8F9-F44D-BC85-C7948C2C46C6}" dt="2024-06-03T14:08:32.087" v="4"/>
              <pc2:cmMkLst xmlns:pc2="http://schemas.microsoft.com/office/powerpoint/2019/9/main/command">
                <pc:docMk/>
                <pc:sldMk cId="2604073265" sldId="2145705407"/>
                <pc2:cmMk id="{87E99313-6B6A-4B86-A833-D41BC4F275B1}"/>
              </pc2:cmMkLst>
            </pc226:cmChg>
          </p:ext>
        </pc:extLst>
      </pc:sldChg>
      <pc:sldChg chg="addSp modSp delCm">
        <pc:chgData name="Jacob Bedford" userId="S::jacob.bedford_unep-wcmc.org#ext#@wcmc-europe.eu::b6112e46-ae0d-4ee2-9bf8-d671e511c4b0" providerId="AD" clId="Web-{A025E913-D8F9-F44D-BC85-C7948C2C46C6}" dt="2024-06-03T14:11:13.707" v="24"/>
        <pc:sldMkLst>
          <pc:docMk/>
          <pc:sldMk cId="4056588976" sldId="2145705410"/>
        </pc:sldMkLst>
        <pc:extLst>
          <p:ext xmlns:p="http://schemas.openxmlformats.org/presentationml/2006/main" uri="{D6D511B9-2390-475A-947B-AFAB55BFBCF1}">
            <pc226:cmChg xmlns:pc226="http://schemas.microsoft.com/office/powerpoint/2022/06/main/command" chg="del">
              <pc226:chgData name="Jacob Bedford" userId="S::jacob.bedford_unep-wcmc.org#ext#@wcmc-europe.eu::b6112e46-ae0d-4ee2-9bf8-d671e511c4b0" providerId="AD" clId="Web-{A025E913-D8F9-F44D-BC85-C7948C2C46C6}" dt="2024-06-03T14:11:13.707" v="24"/>
              <pc2:cmMkLst xmlns:pc2="http://schemas.microsoft.com/office/powerpoint/2019/9/main/command">
                <pc:docMk/>
                <pc:sldMk cId="4056588976" sldId="2145705410"/>
                <pc2:cmMk id="{4DF64961-C3AD-4D3D-8D73-527C88FDC592}"/>
              </pc2:cmMkLst>
            </pc226:cmChg>
          </p:ext>
        </pc:extLst>
      </pc:sldChg>
      <pc:sldChg chg="addSp modSp delCm">
        <pc:chgData name="Jacob Bedford" userId="S::jacob.bedford_unep-wcmc.org#ext#@wcmc-europe.eu::b6112e46-ae0d-4ee2-9bf8-d671e511c4b0" providerId="AD" clId="Web-{A025E913-D8F9-F44D-BC85-C7948C2C46C6}" dt="2024-06-03T14:11:13.707" v="25"/>
        <pc:sldMkLst>
          <pc:docMk/>
          <pc:sldMk cId="829943834" sldId="2145705411"/>
        </pc:sldMkLst>
        <pc:extLst>
          <p:ext xmlns:p="http://schemas.openxmlformats.org/presentationml/2006/main" uri="{D6D511B9-2390-475A-947B-AFAB55BFBCF1}">
            <pc226:cmChg xmlns:pc226="http://schemas.microsoft.com/office/powerpoint/2022/06/main/command" chg="del">
              <pc226:chgData name="Jacob Bedford" userId="S::jacob.bedford_unep-wcmc.org#ext#@wcmc-europe.eu::b6112e46-ae0d-4ee2-9bf8-d671e511c4b0" providerId="AD" clId="Web-{A025E913-D8F9-F44D-BC85-C7948C2C46C6}" dt="2024-06-03T14:11:13.707" v="25"/>
              <pc2:cmMkLst xmlns:pc2="http://schemas.microsoft.com/office/powerpoint/2019/9/main/command">
                <pc:docMk/>
                <pc:sldMk cId="829943834" sldId="2145705411"/>
                <pc2:cmMk id="{12F3A58D-6F2C-409D-9BB7-227F8F88A485}"/>
              </pc2:cmMkLst>
            </pc226:cmChg>
          </p:ext>
        </pc:extLst>
      </pc:sldChg>
      <pc:sldChg chg="delCm">
        <pc:chgData name="Jacob Bedford" userId="S::jacob.bedford_unep-wcmc.org#ext#@wcmc-europe.eu::b6112e46-ae0d-4ee2-9bf8-d671e511c4b0" providerId="AD" clId="Web-{A025E913-D8F9-F44D-BC85-C7948C2C46C6}" dt="2024-06-03T14:08:52.744" v="9"/>
        <pc:sldMkLst>
          <pc:docMk/>
          <pc:sldMk cId="187155136" sldId="2145705414"/>
        </pc:sldMkLst>
        <pc:extLst>
          <p:ext xmlns:p="http://schemas.openxmlformats.org/presentationml/2006/main" uri="{D6D511B9-2390-475A-947B-AFAB55BFBCF1}">
            <pc226:cmChg xmlns:pc226="http://schemas.microsoft.com/office/powerpoint/2022/06/main/command" chg="del">
              <pc226:chgData name="Jacob Bedford" userId="S::jacob.bedford_unep-wcmc.org#ext#@wcmc-europe.eu::b6112e46-ae0d-4ee2-9bf8-d671e511c4b0" providerId="AD" clId="Web-{A025E913-D8F9-F44D-BC85-C7948C2C46C6}" dt="2024-06-03T14:08:52.744" v="9"/>
              <pc2:cmMkLst xmlns:pc2="http://schemas.microsoft.com/office/powerpoint/2019/9/main/command">
                <pc:docMk/>
                <pc:sldMk cId="187155136" sldId="2145705414"/>
                <pc2:cmMk id="{5963C1F9-4BE8-F640-9F36-483A89AD9FB3}"/>
              </pc2:cmMkLst>
            </pc226:cmChg>
          </p:ext>
        </pc:extLst>
      </pc:sldChg>
      <pc:sldChg chg="addCm delCm">
        <pc:chgData name="Jacob Bedford" userId="S::jacob.bedford_unep-wcmc.org#ext#@wcmc-europe.eu::b6112e46-ae0d-4ee2-9bf8-d671e511c4b0" providerId="AD" clId="Web-{A025E913-D8F9-F44D-BC85-C7948C2C46C6}" dt="2024-06-03T14:07:57.630" v="3"/>
        <pc:sldMkLst>
          <pc:docMk/>
          <pc:sldMk cId="2739686488" sldId="2145705438"/>
        </pc:sldMkLst>
        <pc:extLst>
          <p:ext xmlns:p="http://schemas.openxmlformats.org/presentationml/2006/main" uri="{D6D511B9-2390-475A-947B-AFAB55BFBCF1}">
            <pc226:cmChg xmlns:pc226="http://schemas.microsoft.com/office/powerpoint/2022/06/main/command" chg="add del">
              <pc226:chgData name="Jacob Bedford" userId="S::jacob.bedford_unep-wcmc.org#ext#@wcmc-europe.eu::b6112e46-ae0d-4ee2-9bf8-d671e511c4b0" providerId="AD" clId="Web-{A025E913-D8F9-F44D-BC85-C7948C2C46C6}" dt="2024-06-03T14:07:57.630" v="3"/>
              <pc2:cmMkLst xmlns:pc2="http://schemas.microsoft.com/office/powerpoint/2019/9/main/command">
                <pc:docMk/>
                <pc:sldMk cId="2739686488" sldId="2145705438"/>
                <pc2:cmMk id="{FCCAF81F-1619-43AB-A2C8-A951E47B4658}"/>
              </pc2:cmMkLst>
            </pc226:cmChg>
            <pc226:cmChg xmlns:pc226="http://schemas.microsoft.com/office/powerpoint/2022/06/main/command" chg="del">
              <pc226:chgData name="Jacob Bedford" userId="S::jacob.bedford_unep-wcmc.org#ext#@wcmc-europe.eu::b6112e46-ae0d-4ee2-9bf8-d671e511c4b0" providerId="AD" clId="Web-{A025E913-D8F9-F44D-BC85-C7948C2C46C6}" dt="2024-06-03T14:03:55.347" v="0"/>
              <pc2:cmMkLst xmlns:pc2="http://schemas.microsoft.com/office/powerpoint/2019/9/main/command">
                <pc:docMk/>
                <pc:sldMk cId="2739686488" sldId="2145705438"/>
                <pc2:cmMk id="{8195D94D-5C8B-41F7-8ABC-EE0A5C934361}"/>
              </pc2:cmMkLst>
            </pc226:cmChg>
          </p:ext>
        </pc:extLst>
      </pc:sldChg>
      <pc:sldChg chg="delCm">
        <pc:chgData name="Jacob Bedford" userId="S::jacob.bedford_unep-wcmc.org#ext#@wcmc-europe.eu::b6112e46-ae0d-4ee2-9bf8-d671e511c4b0" providerId="AD" clId="Web-{A025E913-D8F9-F44D-BC85-C7948C2C46C6}" dt="2024-06-03T14:09:03.260" v="12"/>
        <pc:sldMkLst>
          <pc:docMk/>
          <pc:sldMk cId="3149373957" sldId="2145705446"/>
        </pc:sldMkLst>
        <pc:extLst>
          <p:ext xmlns:p="http://schemas.openxmlformats.org/presentationml/2006/main" uri="{D6D511B9-2390-475A-947B-AFAB55BFBCF1}">
            <pc226:cmChg xmlns:pc226="http://schemas.microsoft.com/office/powerpoint/2022/06/main/command" chg="del">
              <pc226:chgData name="Jacob Bedford" userId="S::jacob.bedford_unep-wcmc.org#ext#@wcmc-europe.eu::b6112e46-ae0d-4ee2-9bf8-d671e511c4b0" providerId="AD" clId="Web-{A025E913-D8F9-F44D-BC85-C7948C2C46C6}" dt="2024-06-03T14:09:03.260" v="12"/>
              <pc2:cmMkLst xmlns:pc2="http://schemas.microsoft.com/office/powerpoint/2019/9/main/command">
                <pc:docMk/>
                <pc:sldMk cId="3149373957" sldId="2145705446"/>
                <pc2:cmMk id="{A036E014-BA13-43C6-A24F-9372F8BE84DD}"/>
              </pc2:cmMkLst>
            </pc226:cmChg>
            <pc226:cmChg xmlns:pc226="http://schemas.microsoft.com/office/powerpoint/2022/06/main/command" chg="del">
              <pc226:chgData name="Jacob Bedford" userId="S::jacob.bedford_unep-wcmc.org#ext#@wcmc-europe.eu::b6112e46-ae0d-4ee2-9bf8-d671e511c4b0" providerId="AD" clId="Web-{A025E913-D8F9-F44D-BC85-C7948C2C46C6}" dt="2024-06-03T14:09:02.635" v="11"/>
              <pc2:cmMkLst xmlns:pc2="http://schemas.microsoft.com/office/powerpoint/2019/9/main/command">
                <pc:docMk/>
                <pc:sldMk cId="3149373957" sldId="2145705446"/>
                <pc2:cmMk id="{003FB267-1D04-4FE3-BCBB-F3D401925E78}"/>
              </pc2:cmMkLst>
            </pc226:cmChg>
            <pc226:cmChg xmlns:pc226="http://schemas.microsoft.com/office/powerpoint/2022/06/main/command" chg="del">
              <pc226:chgData name="Jacob Bedford" userId="S::jacob.bedford_unep-wcmc.org#ext#@wcmc-europe.eu::b6112e46-ae0d-4ee2-9bf8-d671e511c4b0" providerId="AD" clId="Web-{A025E913-D8F9-F44D-BC85-C7948C2C46C6}" dt="2024-06-03T14:09:00.370" v="10"/>
              <pc2:cmMkLst xmlns:pc2="http://schemas.microsoft.com/office/powerpoint/2019/9/main/command">
                <pc:docMk/>
                <pc:sldMk cId="3149373957" sldId="2145705446"/>
                <pc2:cmMk id="{22871975-5EB6-4776-8692-1ED4395AD797}"/>
              </pc2:cmMkLst>
            </pc226:cmChg>
          </p:ext>
        </pc:extLst>
      </pc:sldChg>
      <pc:sldChg chg="delCm">
        <pc:chgData name="Jacob Bedford" userId="S::jacob.bedford_unep-wcmc.org#ext#@wcmc-europe.eu::b6112e46-ae0d-4ee2-9bf8-d671e511c4b0" providerId="AD" clId="Web-{A025E913-D8F9-F44D-BC85-C7948C2C46C6}" dt="2024-06-03T14:11:13.707" v="26"/>
        <pc:sldMkLst>
          <pc:docMk/>
          <pc:sldMk cId="2776850602" sldId="2145705458"/>
        </pc:sldMkLst>
        <pc:extLst>
          <p:ext xmlns:p="http://schemas.openxmlformats.org/presentationml/2006/main" uri="{D6D511B9-2390-475A-947B-AFAB55BFBCF1}">
            <pc226:cmChg xmlns:pc226="http://schemas.microsoft.com/office/powerpoint/2022/06/main/command" chg="del">
              <pc226:chgData name="Jacob Bedford" userId="S::jacob.bedford_unep-wcmc.org#ext#@wcmc-europe.eu::b6112e46-ae0d-4ee2-9bf8-d671e511c4b0" providerId="AD" clId="Web-{A025E913-D8F9-F44D-BC85-C7948C2C46C6}" dt="2024-06-03T14:11:13.707" v="26"/>
              <pc2:cmMkLst xmlns:pc2="http://schemas.microsoft.com/office/powerpoint/2019/9/main/command">
                <pc:docMk/>
                <pc:sldMk cId="2776850602" sldId="2145705458"/>
                <pc2:cmMk id="{97BE9DB6-B93C-4B14-8783-5398B59F2D39}"/>
              </pc2:cmMkLst>
            </pc226:cmChg>
          </p:ext>
        </pc:extLst>
      </pc:sldChg>
    </pc:docChg>
  </pc:docChgLst>
  <pc:docChgLst>
    <pc:chgData name="Joshua BERGER" userId="9e93efaa-907d-41f3-8e24-36c8aaead2d0" providerId="ADAL" clId="{1DAABDB3-2B30-4683-A19F-2CDB03867230}"/>
    <pc:docChg chg="undo custSel modSld">
      <pc:chgData name="Joshua BERGER" userId="9e93efaa-907d-41f3-8e24-36c8aaead2d0" providerId="ADAL" clId="{1DAABDB3-2B30-4683-A19F-2CDB03867230}" dt="2024-05-17T10:06:45.115" v="17"/>
      <pc:docMkLst>
        <pc:docMk/>
      </pc:docMkLst>
      <pc:sldChg chg="addCm">
        <pc:chgData name="Joshua BERGER" userId="9e93efaa-907d-41f3-8e24-36c8aaead2d0" providerId="ADAL" clId="{1DAABDB3-2B30-4683-A19F-2CDB03867230}" dt="2024-05-17T07:54:57.293" v="16"/>
        <pc:sldMkLst>
          <pc:docMk/>
          <pc:sldMk cId="3806259534" sldId="2145705354"/>
        </pc:sldMkLst>
        <pc:extLst>
          <p:ext xmlns:p="http://schemas.openxmlformats.org/presentationml/2006/main" uri="{D6D511B9-2390-475A-947B-AFAB55BFBCF1}">
            <pc226:cmChg xmlns:pc226="http://schemas.microsoft.com/office/powerpoint/2022/06/main/command" chg="add">
              <pc226:chgData name="Joshua BERGER" userId="9e93efaa-907d-41f3-8e24-36c8aaead2d0" providerId="ADAL" clId="{1DAABDB3-2B30-4683-A19F-2CDB03867230}" dt="2024-05-17T07:54:57.293" v="16"/>
              <pc2:cmMkLst xmlns:pc2="http://schemas.microsoft.com/office/powerpoint/2019/9/main/command">
                <pc:docMk/>
                <pc:sldMk cId="3806259534" sldId="2145705354"/>
                <pc2:cmMk id="{FD581346-3763-4AB7-8A70-B96C2CD96AE5}"/>
              </pc2:cmMkLst>
            </pc226:cmChg>
          </p:ext>
        </pc:extLst>
      </pc:sldChg>
      <pc:sldChg chg="modCm">
        <pc:chgData name="Joshua BERGER" userId="9e93efaa-907d-41f3-8e24-36c8aaead2d0" providerId="ADAL" clId="{1DAABDB3-2B30-4683-A19F-2CDB03867230}" dt="2024-05-17T07:53:11.159" v="15"/>
        <pc:sldMkLst>
          <pc:docMk/>
          <pc:sldMk cId="1388397321" sldId="2145705412"/>
        </pc:sldMkLst>
        <pc:extLst>
          <p:ext xmlns:p="http://schemas.openxmlformats.org/presentationml/2006/main" uri="{D6D511B9-2390-475A-947B-AFAB55BFBCF1}">
            <pc226:cmChg xmlns:pc226="http://schemas.microsoft.com/office/powerpoint/2022/06/main/command" chg="">
              <pc226:chgData name="Joshua BERGER" userId="9e93efaa-907d-41f3-8e24-36c8aaead2d0" providerId="ADAL" clId="{1DAABDB3-2B30-4683-A19F-2CDB03867230}" dt="2024-05-17T07:53:11.159" v="15"/>
              <pc2:cmMkLst xmlns:pc2="http://schemas.microsoft.com/office/powerpoint/2019/9/main/command">
                <pc:docMk/>
                <pc:sldMk cId="1388397321" sldId="2145705412"/>
                <pc2:cmMk id="{F865F2D0-AEB5-774C-AB2A-7E9828461995}"/>
              </pc2:cmMkLst>
              <pc226:cmRplyChg chg="add">
                <pc226:chgData name="Joshua BERGER" userId="9e93efaa-907d-41f3-8e24-36c8aaead2d0" providerId="ADAL" clId="{1DAABDB3-2B30-4683-A19F-2CDB03867230}" dt="2024-05-17T07:53:11.159" v="15"/>
                <pc2:cmRplyMkLst xmlns:pc2="http://schemas.microsoft.com/office/powerpoint/2019/9/main/command">
                  <pc:docMk/>
                  <pc:sldMk cId="1388397321" sldId="2145705412"/>
                  <pc2:cmMk id="{F865F2D0-AEB5-774C-AB2A-7E9828461995}"/>
                  <pc2:cmRplyMk id="{C292D74B-FF54-4303-BA70-DA1E84B98D8C}"/>
                </pc2:cmRplyMkLst>
              </pc226:cmRplyChg>
            </pc226:cmChg>
          </p:ext>
        </pc:extLst>
      </pc:sldChg>
      <pc:sldChg chg="modSp">
        <pc:chgData name="Joshua BERGER" userId="9e93efaa-907d-41f3-8e24-36c8aaead2d0" providerId="ADAL" clId="{1DAABDB3-2B30-4683-A19F-2CDB03867230}" dt="2024-05-17T10:06:45.115" v="17"/>
        <pc:sldMkLst>
          <pc:docMk/>
          <pc:sldMk cId="2250301117" sldId="2145705413"/>
        </pc:sldMkLst>
      </pc:sldChg>
      <pc:sldChg chg="modSp mod addCm modCm">
        <pc:chgData name="Joshua BERGER" userId="9e93efaa-907d-41f3-8e24-36c8aaead2d0" providerId="ADAL" clId="{1DAABDB3-2B30-4683-A19F-2CDB03867230}" dt="2024-05-17T07:44:47.970" v="14"/>
        <pc:sldMkLst>
          <pc:docMk/>
          <pc:sldMk cId="3096683219" sldId="2145705424"/>
        </pc:sldMkLst>
        <pc:extLst>
          <p:ext xmlns:p="http://schemas.openxmlformats.org/presentationml/2006/main" uri="{D6D511B9-2390-475A-947B-AFAB55BFBCF1}">
            <pc226:cmChg xmlns:pc226="http://schemas.microsoft.com/office/powerpoint/2022/06/main/command" chg="add">
              <pc226:chgData name="Joshua BERGER" userId="9e93efaa-907d-41f3-8e24-36c8aaead2d0" providerId="ADAL" clId="{1DAABDB3-2B30-4683-A19F-2CDB03867230}" dt="2024-05-17T07:41:30.776" v="1"/>
              <pc2:cmMkLst xmlns:pc2="http://schemas.microsoft.com/office/powerpoint/2019/9/main/command">
                <pc:docMk/>
                <pc:sldMk cId="3096683219" sldId="2145705424"/>
                <pc2:cmMk id="{6864DC44-2005-4758-9FA6-534DF7F9B604}"/>
              </pc2:cmMkLst>
            </pc226:cmChg>
            <pc226:cmChg xmlns:pc226="http://schemas.microsoft.com/office/powerpoint/2022/06/main/command" chg="add">
              <pc226:chgData name="Joshua BERGER" userId="9e93efaa-907d-41f3-8e24-36c8aaead2d0" providerId="ADAL" clId="{1DAABDB3-2B30-4683-A19F-2CDB03867230}" dt="2024-05-16T09:44:44.316" v="0"/>
              <pc2:cmMkLst xmlns:pc2="http://schemas.microsoft.com/office/powerpoint/2019/9/main/command">
                <pc:docMk/>
                <pc:sldMk cId="3096683219" sldId="2145705424"/>
                <pc2:cmMk id="{6632CA5E-A5D9-4898-93DD-22F2D39CF049}"/>
              </pc2:cmMkLst>
            </pc226:cmChg>
            <pc226:cmChg xmlns:pc226="http://schemas.microsoft.com/office/powerpoint/2022/06/main/command" chg="add mod">
              <pc226:chgData name="Joshua BERGER" userId="9e93efaa-907d-41f3-8e24-36c8aaead2d0" providerId="ADAL" clId="{1DAABDB3-2B30-4683-A19F-2CDB03867230}" dt="2024-05-17T07:44:07.651" v="13" actId="20577"/>
              <pc2:cmMkLst xmlns:pc2="http://schemas.microsoft.com/office/powerpoint/2019/9/main/command">
                <pc:docMk/>
                <pc:sldMk cId="3096683219" sldId="2145705424"/>
                <pc2:cmMk id="{76A06CC6-EC2C-4C8D-AFD4-8002E40B74C9}"/>
              </pc2:cmMkLst>
            </pc226:cmChg>
            <pc226:cmChg xmlns:pc226="http://schemas.microsoft.com/office/powerpoint/2022/06/main/command" chg="add">
              <pc226:chgData name="Joshua BERGER" userId="9e93efaa-907d-41f3-8e24-36c8aaead2d0" providerId="ADAL" clId="{1DAABDB3-2B30-4683-A19F-2CDB03867230}" dt="2024-05-17T07:44:47.970" v="14"/>
              <pc2:cmMkLst xmlns:pc2="http://schemas.microsoft.com/office/powerpoint/2019/9/main/command">
                <pc:docMk/>
                <pc:sldMk cId="3096683219" sldId="2145705424"/>
                <pc2:cmMk id="{C08D15D4-0CDF-43BE-95FB-5B13E968258D}"/>
              </pc2:cmMkLst>
            </pc226:cmChg>
            <pc226:cmChg xmlns:pc226="http://schemas.microsoft.com/office/powerpoint/2022/06/main/command" chg="add mod">
              <pc226:chgData name="Joshua BERGER" userId="9e93efaa-907d-41f3-8e24-36c8aaead2d0" providerId="ADAL" clId="{1DAABDB3-2B30-4683-A19F-2CDB03867230}" dt="2024-05-17T07:44:07.651" v="13" actId="20577"/>
              <pc2:cmMkLst xmlns:pc2="http://schemas.microsoft.com/office/powerpoint/2019/9/main/command">
                <pc:docMk/>
                <pc:sldMk cId="3096683219" sldId="2145705424"/>
                <pc2:cmMk id="{AF5447FE-2711-4CEC-9F27-5416F68D7D12}"/>
              </pc2:cmMkLst>
            </pc226:cmChg>
          </p:ext>
        </pc:extLst>
      </pc:sldChg>
    </pc:docChg>
  </pc:docChgLst>
  <pc:docChgLst>
    <pc:chgData name="Jacob Bedford" userId="84e525e2-67f6-469d-8308-fdd58f162e61" providerId="ADAL" clId="{E3521EBD-9DCB-4791-AE0F-10DA3C4E903A}"/>
    <pc:docChg chg="custSel modSld modMainMaster">
      <pc:chgData name="Jacob Bedford" userId="84e525e2-67f6-469d-8308-fdd58f162e61" providerId="ADAL" clId="{E3521EBD-9DCB-4791-AE0F-10DA3C4E903A}" dt="2024-08-19T16:04:57.804" v="77" actId="14100"/>
      <pc:docMkLst>
        <pc:docMk/>
      </pc:docMkLst>
      <pc:sldChg chg="modSp mod modNotesTx">
        <pc:chgData name="Jacob Bedford" userId="84e525e2-67f6-469d-8308-fdd58f162e61" providerId="ADAL" clId="{E3521EBD-9DCB-4791-AE0F-10DA3C4E903A}" dt="2024-08-19T15:30:13.182" v="61" actId="20577"/>
        <pc:sldMkLst>
          <pc:docMk/>
          <pc:sldMk cId="3621193992" sldId="2134804294"/>
        </pc:sldMkLst>
      </pc:sldChg>
      <pc:sldChg chg="modNotesTx">
        <pc:chgData name="Jacob Bedford" userId="84e525e2-67f6-469d-8308-fdd58f162e61" providerId="ADAL" clId="{E3521EBD-9DCB-4791-AE0F-10DA3C4E903A}" dt="2024-08-19T15:29:42.973" v="48" actId="20577"/>
        <pc:sldMkLst>
          <pc:docMk/>
          <pc:sldMk cId="413539883" sldId="2145705240"/>
        </pc:sldMkLst>
      </pc:sldChg>
      <pc:sldChg chg="modSp mod">
        <pc:chgData name="Jacob Bedford" userId="84e525e2-67f6-469d-8308-fdd58f162e61" providerId="ADAL" clId="{E3521EBD-9DCB-4791-AE0F-10DA3C4E903A}" dt="2024-08-19T15:30:42.731" v="63" actId="1076"/>
        <pc:sldMkLst>
          <pc:docMk/>
          <pc:sldMk cId="2842296902" sldId="2145705325"/>
        </pc:sldMkLst>
      </pc:sldChg>
      <pc:sldChg chg="modSp mod">
        <pc:chgData name="Jacob Bedford" userId="84e525e2-67f6-469d-8308-fdd58f162e61" providerId="ADAL" clId="{E3521EBD-9DCB-4791-AE0F-10DA3C4E903A}" dt="2024-08-19T15:29:30.111" v="46" actId="255"/>
        <pc:sldMkLst>
          <pc:docMk/>
          <pc:sldMk cId="3545157983" sldId="2145705335"/>
        </pc:sldMkLst>
      </pc:sldChg>
      <pc:sldChg chg="modSp mod">
        <pc:chgData name="Jacob Bedford" userId="84e525e2-67f6-469d-8308-fdd58f162e61" providerId="ADAL" clId="{E3521EBD-9DCB-4791-AE0F-10DA3C4E903A}" dt="2024-08-19T15:29:05.088" v="45" actId="20577"/>
        <pc:sldMkLst>
          <pc:docMk/>
          <pc:sldMk cId="87823532" sldId="2145705336"/>
        </pc:sldMkLst>
      </pc:sldChg>
      <pc:sldChg chg="modSp mod">
        <pc:chgData name="Jacob Bedford" userId="84e525e2-67f6-469d-8308-fdd58f162e61" providerId="ADAL" clId="{E3521EBD-9DCB-4791-AE0F-10DA3C4E903A}" dt="2024-08-19T15:33:05.957" v="74" actId="1076"/>
        <pc:sldMkLst>
          <pc:docMk/>
          <pc:sldMk cId="3232279910" sldId="2145705344"/>
        </pc:sldMkLst>
      </pc:sldChg>
      <pc:sldChg chg="modSp mod">
        <pc:chgData name="Jacob Bedford" userId="84e525e2-67f6-469d-8308-fdd58f162e61" providerId="ADAL" clId="{E3521EBD-9DCB-4791-AE0F-10DA3C4E903A}" dt="2024-08-19T15:32:45.704" v="71" actId="1076"/>
        <pc:sldMkLst>
          <pc:docMk/>
          <pc:sldMk cId="2263791135" sldId="2145705373"/>
        </pc:sldMkLst>
      </pc:sldChg>
      <pc:sldChg chg="modSp mod">
        <pc:chgData name="Jacob Bedford" userId="84e525e2-67f6-469d-8308-fdd58f162e61" providerId="ADAL" clId="{E3521EBD-9DCB-4791-AE0F-10DA3C4E903A}" dt="2024-08-19T15:32:50.841" v="72" actId="1076"/>
        <pc:sldMkLst>
          <pc:docMk/>
          <pc:sldMk cId="3240951932" sldId="2145705380"/>
        </pc:sldMkLst>
      </pc:sldChg>
      <pc:sldChg chg="modSp mod">
        <pc:chgData name="Jacob Bedford" userId="84e525e2-67f6-469d-8308-fdd58f162e61" providerId="ADAL" clId="{E3521EBD-9DCB-4791-AE0F-10DA3C4E903A}" dt="2024-08-19T15:09:46.420" v="38" actId="1076"/>
        <pc:sldMkLst>
          <pc:docMk/>
          <pc:sldMk cId="284150587" sldId="2145705395"/>
        </pc:sldMkLst>
      </pc:sldChg>
      <pc:sldChg chg="modSp mod">
        <pc:chgData name="Jacob Bedford" userId="84e525e2-67f6-469d-8308-fdd58f162e61" providerId="ADAL" clId="{E3521EBD-9DCB-4791-AE0F-10DA3C4E903A}" dt="2024-08-19T15:09:39.349" v="37" actId="14100"/>
        <pc:sldMkLst>
          <pc:docMk/>
          <pc:sldMk cId="4082436327" sldId="2145705396"/>
        </pc:sldMkLst>
      </pc:sldChg>
      <pc:sldChg chg="modSp mod">
        <pc:chgData name="Jacob Bedford" userId="84e525e2-67f6-469d-8308-fdd58f162e61" providerId="ADAL" clId="{E3521EBD-9DCB-4791-AE0F-10DA3C4E903A}" dt="2024-08-19T15:33:23.423" v="76" actId="1076"/>
        <pc:sldMkLst>
          <pc:docMk/>
          <pc:sldMk cId="4169181298" sldId="2145705397"/>
        </pc:sldMkLst>
      </pc:sldChg>
      <pc:sldChg chg="modSp mod">
        <pc:chgData name="Jacob Bedford" userId="84e525e2-67f6-469d-8308-fdd58f162e61" providerId="ADAL" clId="{E3521EBD-9DCB-4791-AE0F-10DA3C4E903A}" dt="2024-08-19T16:04:57.804" v="77" actId="14100"/>
        <pc:sldMkLst>
          <pc:docMk/>
          <pc:sldMk cId="866028795" sldId="2145705400"/>
        </pc:sldMkLst>
      </pc:sldChg>
      <pc:sldChg chg="modSp mod">
        <pc:chgData name="Jacob Bedford" userId="84e525e2-67f6-469d-8308-fdd58f162e61" providerId="ADAL" clId="{E3521EBD-9DCB-4791-AE0F-10DA3C4E903A}" dt="2024-08-19T15:10:02.637" v="42" actId="14100"/>
        <pc:sldMkLst>
          <pc:docMk/>
          <pc:sldMk cId="1850915059" sldId="2145705401"/>
        </pc:sldMkLst>
      </pc:sldChg>
      <pc:sldChg chg="modSp mod">
        <pc:chgData name="Jacob Bedford" userId="84e525e2-67f6-469d-8308-fdd58f162e61" providerId="ADAL" clId="{E3521EBD-9DCB-4791-AE0F-10DA3C4E903A}" dt="2024-08-19T15:21:47.311" v="43" actId="1076"/>
        <pc:sldMkLst>
          <pc:docMk/>
          <pc:sldMk cId="2285426710" sldId="2145705405"/>
        </pc:sldMkLst>
      </pc:sldChg>
      <pc:sldChg chg="modSp mod">
        <pc:chgData name="Jacob Bedford" userId="84e525e2-67f6-469d-8308-fdd58f162e61" providerId="ADAL" clId="{E3521EBD-9DCB-4791-AE0F-10DA3C4E903A}" dt="2024-08-19T15:32:20.692" v="67" actId="1076"/>
        <pc:sldMkLst>
          <pc:docMk/>
          <pc:sldMk cId="2436113711" sldId="2145705415"/>
        </pc:sldMkLst>
      </pc:sldChg>
      <pc:sldChg chg="modSp mod">
        <pc:chgData name="Jacob Bedford" userId="84e525e2-67f6-469d-8308-fdd58f162e61" providerId="ADAL" clId="{E3521EBD-9DCB-4791-AE0F-10DA3C4E903A}" dt="2024-08-19T15:30:49.544" v="64" actId="1076"/>
        <pc:sldMkLst>
          <pc:docMk/>
          <pc:sldMk cId="3671186862" sldId="2145705418"/>
        </pc:sldMkLst>
      </pc:sldChg>
      <pc:sldChg chg="modSp mod">
        <pc:chgData name="Jacob Bedford" userId="84e525e2-67f6-469d-8308-fdd58f162e61" providerId="ADAL" clId="{E3521EBD-9DCB-4791-AE0F-10DA3C4E903A}" dt="2024-08-19T15:32:15.247" v="66" actId="1076"/>
        <pc:sldMkLst>
          <pc:docMk/>
          <pc:sldMk cId="3095047813" sldId="2145705419"/>
        </pc:sldMkLst>
      </pc:sldChg>
      <pc:sldChg chg="modSp mod">
        <pc:chgData name="Jacob Bedford" userId="84e525e2-67f6-469d-8308-fdd58f162e61" providerId="ADAL" clId="{E3521EBD-9DCB-4791-AE0F-10DA3C4E903A}" dt="2024-08-19T15:32:31.270" v="69" actId="1076"/>
        <pc:sldMkLst>
          <pc:docMk/>
          <pc:sldMk cId="1279467119" sldId="2145705421"/>
        </pc:sldMkLst>
      </pc:sldChg>
      <pc:sldChg chg="modSp mod">
        <pc:chgData name="Jacob Bedford" userId="84e525e2-67f6-469d-8308-fdd58f162e61" providerId="ADAL" clId="{E3521EBD-9DCB-4791-AE0F-10DA3C4E903A}" dt="2024-08-19T15:08:57.815" v="33" actId="1076"/>
        <pc:sldMkLst>
          <pc:docMk/>
          <pc:sldMk cId="3096683219" sldId="2145705424"/>
        </pc:sldMkLst>
      </pc:sldChg>
      <pc:sldChg chg="modSp mod">
        <pc:chgData name="Jacob Bedford" userId="84e525e2-67f6-469d-8308-fdd58f162e61" providerId="ADAL" clId="{E3521EBD-9DCB-4791-AE0F-10DA3C4E903A}" dt="2024-08-19T15:30:37.325" v="62" actId="1076"/>
        <pc:sldMkLst>
          <pc:docMk/>
          <pc:sldMk cId="3788560260" sldId="2145705442"/>
        </pc:sldMkLst>
      </pc:sldChg>
      <pc:sldChg chg="modSp mod">
        <pc:chgData name="Jacob Bedford" userId="84e525e2-67f6-469d-8308-fdd58f162e61" providerId="ADAL" clId="{E3521EBD-9DCB-4791-AE0F-10DA3C4E903A}" dt="2024-08-19T15:30:54.944" v="65" actId="1076"/>
        <pc:sldMkLst>
          <pc:docMk/>
          <pc:sldMk cId="2802049841" sldId="2145705444"/>
        </pc:sldMkLst>
      </pc:sldChg>
      <pc:sldChg chg="modSp mod">
        <pc:chgData name="Jacob Bedford" userId="84e525e2-67f6-469d-8308-fdd58f162e61" providerId="ADAL" clId="{E3521EBD-9DCB-4791-AE0F-10DA3C4E903A}" dt="2024-08-19T15:32:57.221" v="73" actId="1076"/>
        <pc:sldMkLst>
          <pc:docMk/>
          <pc:sldMk cId="3429933375" sldId="2145705451"/>
        </pc:sldMkLst>
      </pc:sldChg>
      <pc:sldChg chg="modSp mod">
        <pc:chgData name="Jacob Bedford" userId="84e525e2-67f6-469d-8308-fdd58f162e61" providerId="ADAL" clId="{E3521EBD-9DCB-4791-AE0F-10DA3C4E903A}" dt="2024-08-19T15:32:37.237" v="70" actId="1076"/>
        <pc:sldMkLst>
          <pc:docMk/>
          <pc:sldMk cId="1770644993" sldId="2145705452"/>
        </pc:sldMkLst>
      </pc:sldChg>
      <pc:sldChg chg="modSp mod">
        <pc:chgData name="Jacob Bedford" userId="84e525e2-67f6-469d-8308-fdd58f162e61" providerId="ADAL" clId="{E3521EBD-9DCB-4791-AE0F-10DA3C4E903A}" dt="2024-08-19T15:33:15.732" v="75" actId="1076"/>
        <pc:sldMkLst>
          <pc:docMk/>
          <pc:sldMk cId="57528916" sldId="2145705457"/>
        </pc:sldMkLst>
      </pc:sldChg>
      <pc:sldMasterChg chg="modSldLayout">
        <pc:chgData name="Jacob Bedford" userId="84e525e2-67f6-469d-8308-fdd58f162e61" providerId="ADAL" clId="{E3521EBD-9DCB-4791-AE0F-10DA3C4E903A}" dt="2024-08-19T14:51:12.990" v="26"/>
        <pc:sldMasterMkLst>
          <pc:docMk/>
          <pc:sldMasterMk cId="0" sldId="2147483648"/>
        </pc:sldMasterMkLst>
        <pc:sldLayoutChg chg="addSp modSp">
          <pc:chgData name="Jacob Bedford" userId="84e525e2-67f6-469d-8308-fdd58f162e61" providerId="ADAL" clId="{E3521EBD-9DCB-4791-AE0F-10DA3C4E903A}" dt="2024-08-19T14:51:04.748" v="22"/>
          <pc:sldLayoutMkLst>
            <pc:docMk/>
            <pc:sldMasterMk cId="0" sldId="2147483648"/>
            <pc:sldLayoutMk cId="345392253" sldId="2147484156"/>
          </pc:sldLayoutMkLst>
        </pc:sldLayoutChg>
        <pc:sldLayoutChg chg="addSp modSp">
          <pc:chgData name="Jacob Bedford" userId="84e525e2-67f6-469d-8308-fdd58f162e61" providerId="ADAL" clId="{E3521EBD-9DCB-4791-AE0F-10DA3C4E903A}" dt="2024-08-19T14:51:06.810" v="23"/>
          <pc:sldLayoutMkLst>
            <pc:docMk/>
            <pc:sldMasterMk cId="0" sldId="2147483648"/>
            <pc:sldLayoutMk cId="1608678150" sldId="2147484157"/>
          </pc:sldLayoutMkLst>
        </pc:sldLayoutChg>
        <pc:sldLayoutChg chg="addSp modSp">
          <pc:chgData name="Jacob Bedford" userId="84e525e2-67f6-469d-8308-fdd58f162e61" providerId="ADAL" clId="{E3521EBD-9DCB-4791-AE0F-10DA3C4E903A}" dt="2024-08-19T14:51:09.160" v="24"/>
          <pc:sldLayoutMkLst>
            <pc:docMk/>
            <pc:sldMasterMk cId="0" sldId="2147483648"/>
            <pc:sldLayoutMk cId="2084492218" sldId="2147484158"/>
          </pc:sldLayoutMkLst>
        </pc:sldLayoutChg>
        <pc:sldLayoutChg chg="addSp modSp">
          <pc:chgData name="Jacob Bedford" userId="84e525e2-67f6-469d-8308-fdd58f162e61" providerId="ADAL" clId="{E3521EBD-9DCB-4791-AE0F-10DA3C4E903A}" dt="2024-08-19T14:51:11.178" v="25"/>
          <pc:sldLayoutMkLst>
            <pc:docMk/>
            <pc:sldMasterMk cId="0" sldId="2147483648"/>
            <pc:sldLayoutMk cId="2703983130" sldId="2147484159"/>
          </pc:sldLayoutMkLst>
        </pc:sldLayoutChg>
        <pc:sldLayoutChg chg="addSp modSp">
          <pc:chgData name="Jacob Bedford" userId="84e525e2-67f6-469d-8308-fdd58f162e61" providerId="ADAL" clId="{E3521EBD-9DCB-4791-AE0F-10DA3C4E903A}" dt="2024-08-19T14:51:12.990" v="26"/>
          <pc:sldLayoutMkLst>
            <pc:docMk/>
            <pc:sldMasterMk cId="0" sldId="2147483648"/>
            <pc:sldLayoutMk cId="1672963014" sldId="2147484160"/>
          </pc:sldLayoutMkLst>
        </pc:sldLayoutChg>
      </pc:sldMasterChg>
      <pc:sldMasterChg chg="modSldLayout">
        <pc:chgData name="Jacob Bedford" userId="84e525e2-67f6-469d-8308-fdd58f162e61" providerId="ADAL" clId="{E3521EBD-9DCB-4791-AE0F-10DA3C4E903A}" dt="2024-08-19T14:48:57.779" v="18"/>
        <pc:sldMasterMkLst>
          <pc:docMk/>
          <pc:sldMasterMk cId="3276433532" sldId="2147484140"/>
        </pc:sldMasterMkLst>
        <pc:sldLayoutChg chg="addSp delSp modSp mod">
          <pc:chgData name="Jacob Bedford" userId="84e525e2-67f6-469d-8308-fdd58f162e61" providerId="ADAL" clId="{E3521EBD-9DCB-4791-AE0F-10DA3C4E903A}" dt="2024-08-19T14:48:28.065" v="4" actId="1076"/>
          <pc:sldLayoutMkLst>
            <pc:docMk/>
            <pc:sldMasterMk cId="3276433532" sldId="2147484140"/>
            <pc:sldLayoutMk cId="380904157" sldId="2147484144"/>
          </pc:sldLayoutMkLst>
        </pc:sldLayoutChg>
        <pc:sldLayoutChg chg="addSp modSp">
          <pc:chgData name="Jacob Bedford" userId="84e525e2-67f6-469d-8308-fdd58f162e61" providerId="ADAL" clId="{E3521EBD-9DCB-4791-AE0F-10DA3C4E903A}" dt="2024-08-19T14:48:32.160" v="5"/>
          <pc:sldLayoutMkLst>
            <pc:docMk/>
            <pc:sldMasterMk cId="3276433532" sldId="2147484140"/>
            <pc:sldLayoutMk cId="401506035" sldId="2147484145"/>
          </pc:sldLayoutMkLst>
        </pc:sldLayoutChg>
        <pc:sldLayoutChg chg="addSp modSp mod">
          <pc:chgData name="Jacob Bedford" userId="84e525e2-67f6-469d-8308-fdd58f162e61" providerId="ADAL" clId="{E3521EBD-9DCB-4791-AE0F-10DA3C4E903A}" dt="2024-08-19T14:48:38.588" v="7" actId="1036"/>
          <pc:sldLayoutMkLst>
            <pc:docMk/>
            <pc:sldMasterMk cId="3276433532" sldId="2147484140"/>
            <pc:sldLayoutMk cId="3997320850" sldId="2147484146"/>
          </pc:sldLayoutMkLst>
        </pc:sldLayoutChg>
        <pc:sldLayoutChg chg="addSp modSp mod">
          <pc:chgData name="Jacob Bedford" userId="84e525e2-67f6-469d-8308-fdd58f162e61" providerId="ADAL" clId="{E3521EBD-9DCB-4791-AE0F-10DA3C4E903A}" dt="2024-08-19T14:48:40.973" v="9" actId="1036"/>
          <pc:sldLayoutMkLst>
            <pc:docMk/>
            <pc:sldMasterMk cId="3276433532" sldId="2147484140"/>
            <pc:sldLayoutMk cId="3661032161" sldId="2147484147"/>
          </pc:sldLayoutMkLst>
        </pc:sldLayoutChg>
        <pc:sldLayoutChg chg="addSp modSp mod">
          <pc:chgData name="Jacob Bedford" userId="84e525e2-67f6-469d-8308-fdd58f162e61" providerId="ADAL" clId="{E3521EBD-9DCB-4791-AE0F-10DA3C4E903A}" dt="2024-08-19T14:48:47.739" v="11" actId="1036"/>
          <pc:sldLayoutMkLst>
            <pc:docMk/>
            <pc:sldMasterMk cId="3276433532" sldId="2147484140"/>
            <pc:sldLayoutMk cId="662449108" sldId="2147484148"/>
          </pc:sldLayoutMkLst>
        </pc:sldLayoutChg>
        <pc:sldLayoutChg chg="addSp modSp">
          <pc:chgData name="Jacob Bedford" userId="84e525e2-67f6-469d-8308-fdd58f162e61" providerId="ADAL" clId="{E3521EBD-9DCB-4791-AE0F-10DA3C4E903A}" dt="2024-08-19T14:48:49.121" v="12"/>
          <pc:sldLayoutMkLst>
            <pc:docMk/>
            <pc:sldMasterMk cId="3276433532" sldId="2147484140"/>
            <pc:sldLayoutMk cId="1527383585" sldId="2147484149"/>
          </pc:sldLayoutMkLst>
        </pc:sldLayoutChg>
        <pc:sldLayoutChg chg="addSp modSp">
          <pc:chgData name="Jacob Bedford" userId="84e525e2-67f6-469d-8308-fdd58f162e61" providerId="ADAL" clId="{E3521EBD-9DCB-4791-AE0F-10DA3C4E903A}" dt="2024-08-19T14:48:50.258" v="13"/>
          <pc:sldLayoutMkLst>
            <pc:docMk/>
            <pc:sldMasterMk cId="3276433532" sldId="2147484140"/>
            <pc:sldLayoutMk cId="1126279902" sldId="2147484150"/>
          </pc:sldLayoutMkLst>
        </pc:sldLayoutChg>
        <pc:sldLayoutChg chg="addSp modSp">
          <pc:chgData name="Jacob Bedford" userId="84e525e2-67f6-469d-8308-fdd58f162e61" providerId="ADAL" clId="{E3521EBD-9DCB-4791-AE0F-10DA3C4E903A}" dt="2024-08-19T14:48:51.303" v="14"/>
          <pc:sldLayoutMkLst>
            <pc:docMk/>
            <pc:sldMasterMk cId="3276433532" sldId="2147484140"/>
            <pc:sldLayoutMk cId="2698298711" sldId="2147484151"/>
          </pc:sldLayoutMkLst>
        </pc:sldLayoutChg>
        <pc:sldLayoutChg chg="addSp modSp">
          <pc:chgData name="Jacob Bedford" userId="84e525e2-67f6-469d-8308-fdd58f162e61" providerId="ADAL" clId="{E3521EBD-9DCB-4791-AE0F-10DA3C4E903A}" dt="2024-08-19T14:48:52.385" v="15"/>
          <pc:sldLayoutMkLst>
            <pc:docMk/>
            <pc:sldMasterMk cId="3276433532" sldId="2147484140"/>
            <pc:sldLayoutMk cId="4078666137" sldId="2147484152"/>
          </pc:sldLayoutMkLst>
        </pc:sldLayoutChg>
        <pc:sldLayoutChg chg="addSp modSp">
          <pc:chgData name="Jacob Bedford" userId="84e525e2-67f6-469d-8308-fdd58f162e61" providerId="ADAL" clId="{E3521EBD-9DCB-4791-AE0F-10DA3C4E903A}" dt="2024-08-19T14:48:53.643" v="16"/>
          <pc:sldLayoutMkLst>
            <pc:docMk/>
            <pc:sldMasterMk cId="3276433532" sldId="2147484140"/>
            <pc:sldLayoutMk cId="81397788" sldId="2147484153"/>
          </pc:sldLayoutMkLst>
        </pc:sldLayoutChg>
        <pc:sldLayoutChg chg="addSp modSp">
          <pc:chgData name="Jacob Bedford" userId="84e525e2-67f6-469d-8308-fdd58f162e61" providerId="ADAL" clId="{E3521EBD-9DCB-4791-AE0F-10DA3C4E903A}" dt="2024-08-19T14:48:55.816" v="17"/>
          <pc:sldLayoutMkLst>
            <pc:docMk/>
            <pc:sldMasterMk cId="3276433532" sldId="2147484140"/>
            <pc:sldLayoutMk cId="355952188" sldId="2147484154"/>
          </pc:sldLayoutMkLst>
        </pc:sldLayoutChg>
        <pc:sldLayoutChg chg="addSp modSp">
          <pc:chgData name="Jacob Bedford" userId="84e525e2-67f6-469d-8308-fdd58f162e61" providerId="ADAL" clId="{E3521EBD-9DCB-4791-AE0F-10DA3C4E903A}" dt="2024-08-19T14:48:57.779" v="18"/>
          <pc:sldLayoutMkLst>
            <pc:docMk/>
            <pc:sldMasterMk cId="3276433532" sldId="2147484140"/>
            <pc:sldLayoutMk cId="3347087140" sldId="2147484155"/>
          </pc:sldLayoutMkLst>
        </pc:sldLayoutChg>
      </pc:sldMasterChg>
    </pc:docChg>
  </pc:docChgLst>
  <pc:docChgLst>
    <pc:chgData name="Jacob Bedford" userId="S::jacob.bedford_unep-wcmc.org#ext#@wcmc-europe.eu::b6112e46-ae0d-4ee2-9bf8-d671e511c4b0" providerId="AD" clId="Web-{A065FBE8-CC86-BE3E-9533-C011E53FC17F}"/>
    <pc:docChg chg="modSld">
      <pc:chgData name="Jacob Bedford" userId="S::jacob.bedford_unep-wcmc.org#ext#@wcmc-europe.eu::b6112e46-ae0d-4ee2-9bf8-d671e511c4b0" providerId="AD" clId="Web-{A065FBE8-CC86-BE3E-9533-C011E53FC17F}" dt="2024-05-13T13:30:38.581" v="21" actId="20577"/>
      <pc:docMkLst>
        <pc:docMk/>
      </pc:docMkLst>
      <pc:sldChg chg="delSp modSp">
        <pc:chgData name="Jacob Bedford" userId="S::jacob.bedford_unep-wcmc.org#ext#@wcmc-europe.eu::b6112e46-ae0d-4ee2-9bf8-d671e511c4b0" providerId="AD" clId="Web-{A065FBE8-CC86-BE3E-9533-C011E53FC17F}" dt="2024-05-13T13:30:38.581" v="21" actId="20577"/>
        <pc:sldMkLst>
          <pc:docMk/>
          <pc:sldMk cId="138567018" sldId="2145705321"/>
        </pc:sldMkLst>
      </pc:sldChg>
    </pc:docChg>
  </pc:docChgLst>
  <pc:docChgLst>
    <pc:chgData name="felix.tin@unep-wcmc.org" userId="S::urn:spo:guest#felix.tin@unep-wcmc.org::" providerId="AD" clId="Web-{7DE8BB27-FB08-1E19-5322-D65411CE1167}"/>
    <pc:docChg chg="addSld delSld modSld sldOrd">
      <pc:chgData name="felix.tin@unep-wcmc.org" userId="S::urn:spo:guest#felix.tin@unep-wcmc.org::" providerId="AD" clId="Web-{7DE8BB27-FB08-1E19-5322-D65411CE1167}" dt="2024-05-23T16:50:38.118" v="146"/>
      <pc:docMkLst>
        <pc:docMk/>
      </pc:docMkLst>
      <pc:sldChg chg="addSp delSp modSp del modNotes">
        <pc:chgData name="felix.tin@unep-wcmc.org" userId="S::urn:spo:guest#felix.tin@unep-wcmc.org::" providerId="AD" clId="Web-{7DE8BB27-FB08-1E19-5322-D65411CE1167}" dt="2024-05-23T15:57:18.610" v="131"/>
        <pc:sldMkLst>
          <pc:docMk/>
          <pc:sldMk cId="1065395776" sldId="2145705366"/>
        </pc:sldMkLst>
      </pc:sldChg>
      <pc:sldChg chg="modCm modNotes">
        <pc:chgData name="felix.tin@unep-wcmc.org" userId="S::urn:spo:guest#felix.tin@unep-wcmc.org::" providerId="AD" clId="Web-{7DE8BB27-FB08-1E19-5322-D65411CE1167}" dt="2024-05-23T14:55:55.192" v="16"/>
        <pc:sldMkLst>
          <pc:docMk/>
          <pc:sldMk cId="284150587" sldId="2145705395"/>
        </pc:sldMkLst>
        <pc:extLst>
          <p:ext xmlns:p="http://schemas.openxmlformats.org/presentationml/2006/main" uri="{D6D511B9-2390-475A-947B-AFAB55BFBCF1}">
            <pc226:cmChg xmlns:pc226="http://schemas.microsoft.com/office/powerpoint/2022/06/main/command" chg="mod">
              <pc226:chgData name="felix.tin@unep-wcmc.org" userId="S::urn:spo:guest#felix.tin@unep-wcmc.org::" providerId="AD" clId="Web-{7DE8BB27-FB08-1E19-5322-D65411CE1167}" dt="2024-05-23T14:55:55.192" v="16"/>
              <pc2:cmMkLst xmlns:pc2="http://schemas.microsoft.com/office/powerpoint/2019/9/main/command">
                <pc:docMk/>
                <pc:sldMk cId="284150587" sldId="2145705395"/>
                <pc2:cmMk id="{F52B7446-36F8-7341-9DB9-5B4BD8DAA6DD}"/>
              </pc2:cmMkLst>
              <pc226:cmRplyChg chg="add mod">
                <pc226:chgData name="felix.tin@unep-wcmc.org" userId="S::urn:spo:guest#felix.tin@unep-wcmc.org::" providerId="AD" clId="Web-{7DE8BB27-FB08-1E19-5322-D65411CE1167}" dt="2024-05-23T14:55:44.426" v="15"/>
                <pc2:cmRplyMkLst xmlns:pc2="http://schemas.microsoft.com/office/powerpoint/2019/9/main/command">
                  <pc:docMk/>
                  <pc:sldMk cId="284150587" sldId="2145705395"/>
                  <pc2:cmMk id="{F52B7446-36F8-7341-9DB9-5B4BD8DAA6DD}"/>
                  <pc2:cmRplyMk id="{1799C21E-38C2-4835-993E-8919CC5DB11A}"/>
                </pc2:cmRplyMkLst>
              </pc226:cmRplyChg>
            </pc226:cmChg>
          </p:ext>
        </pc:extLst>
      </pc:sldChg>
      <pc:sldChg chg="modSp modCm modNotes">
        <pc:chgData name="felix.tin@unep-wcmc.org" userId="S::urn:spo:guest#felix.tin@unep-wcmc.org::" providerId="AD" clId="Web-{7DE8BB27-FB08-1E19-5322-D65411CE1167}" dt="2024-05-23T14:59:55.514" v="38"/>
        <pc:sldMkLst>
          <pc:docMk/>
          <pc:sldMk cId="866028795" sldId="2145705400"/>
        </pc:sldMkLst>
        <pc:extLst>
          <p:ext xmlns:p="http://schemas.openxmlformats.org/presentationml/2006/main" uri="{D6D511B9-2390-475A-947B-AFAB55BFBCF1}">
            <pc226:cmChg xmlns:pc226="http://schemas.microsoft.com/office/powerpoint/2022/06/main/command" chg="mod">
              <pc226:chgData name="felix.tin@unep-wcmc.org" userId="S::urn:spo:guest#felix.tin@unep-wcmc.org::" providerId="AD" clId="Web-{7DE8BB27-FB08-1E19-5322-D65411CE1167}" dt="2024-05-23T14:59:41.763" v="37"/>
              <pc2:cmMkLst xmlns:pc2="http://schemas.microsoft.com/office/powerpoint/2019/9/main/command">
                <pc:docMk/>
                <pc:sldMk cId="866028795" sldId="2145705400"/>
                <pc2:cmMk id="{0E403C58-BCA0-034F-96E6-8BDF9324BA86}"/>
              </pc2:cmMkLst>
              <pc226:cmRplyChg chg="add">
                <pc226:chgData name="felix.tin@unep-wcmc.org" userId="S::urn:spo:guest#felix.tin@unep-wcmc.org::" providerId="AD" clId="Web-{7DE8BB27-FB08-1E19-5322-D65411CE1167}" dt="2024-05-23T14:59:13.965" v="36"/>
                <pc2:cmRplyMkLst xmlns:pc2="http://schemas.microsoft.com/office/powerpoint/2019/9/main/command">
                  <pc:docMk/>
                  <pc:sldMk cId="866028795" sldId="2145705400"/>
                  <pc2:cmMk id="{0E403C58-BCA0-034F-96E6-8BDF9324BA86}"/>
                  <pc2:cmRplyMk id="{49E86DAF-6C71-4FC2-8134-92EFC5ADDF15}"/>
                </pc2:cmRplyMkLst>
              </pc226:cmRplyChg>
            </pc226:cmChg>
          </p:ext>
        </pc:extLst>
      </pc:sldChg>
      <pc:sldChg chg="modCm modNotes">
        <pc:chgData name="felix.tin@unep-wcmc.org" userId="S::urn:spo:guest#felix.tin@unep-wcmc.org::" providerId="AD" clId="Web-{7DE8BB27-FB08-1E19-5322-D65411CE1167}" dt="2024-05-23T16:36:23.476" v="136"/>
        <pc:sldMkLst>
          <pc:docMk/>
          <pc:sldMk cId="3095047813" sldId="2145705419"/>
        </pc:sldMkLst>
        <pc:extLst>
          <p:ext xmlns:p="http://schemas.openxmlformats.org/presentationml/2006/main" uri="{D6D511B9-2390-475A-947B-AFAB55BFBCF1}">
            <pc226:cmChg xmlns:pc226="http://schemas.microsoft.com/office/powerpoint/2022/06/main/command" chg="mod">
              <pc226:chgData name="felix.tin@unep-wcmc.org" userId="S::urn:spo:guest#felix.tin@unep-wcmc.org::" providerId="AD" clId="Web-{7DE8BB27-FB08-1E19-5322-D65411CE1167}" dt="2024-05-23T16:23:31.589" v="135"/>
              <pc2:cmMkLst xmlns:pc2="http://schemas.microsoft.com/office/powerpoint/2019/9/main/command">
                <pc:docMk/>
                <pc:sldMk cId="3095047813" sldId="2145705419"/>
                <pc2:cmMk id="{8782EB97-8046-5046-8196-C3024AC3F5E0}"/>
              </pc2:cmMkLst>
              <pc226:cmRplyChg chg="add">
                <pc226:chgData name="felix.tin@unep-wcmc.org" userId="S::urn:spo:guest#felix.tin@unep-wcmc.org::" providerId="AD" clId="Web-{7DE8BB27-FB08-1E19-5322-D65411CE1167}" dt="2024-05-23T16:23:28.870" v="134"/>
                <pc2:cmRplyMkLst xmlns:pc2="http://schemas.microsoft.com/office/powerpoint/2019/9/main/command">
                  <pc:docMk/>
                  <pc:sldMk cId="3095047813" sldId="2145705419"/>
                  <pc2:cmMk id="{8782EB97-8046-5046-8196-C3024AC3F5E0}"/>
                  <pc2:cmRplyMk id="{595874EC-CE85-4DAF-A043-D17131EF2978}"/>
                </pc2:cmRplyMkLst>
              </pc226:cmRplyChg>
            </pc226:cmChg>
          </p:ext>
        </pc:extLst>
      </pc:sldChg>
      <pc:sldChg chg="addSp delSp modSp addCm">
        <pc:chgData name="felix.tin@unep-wcmc.org" userId="S::urn:spo:guest#felix.tin@unep-wcmc.org::" providerId="AD" clId="Web-{7DE8BB27-FB08-1E19-5322-D65411CE1167}" dt="2024-05-23T16:50:38.118" v="146"/>
        <pc:sldMkLst>
          <pc:docMk/>
          <pc:sldMk cId="2503917629" sldId="2145705468"/>
        </pc:sldMkLst>
        <pc:extLst>
          <p:ext xmlns:p="http://schemas.openxmlformats.org/presentationml/2006/main" uri="{D6D511B9-2390-475A-947B-AFAB55BFBCF1}">
            <pc226:cmChg xmlns:pc226="http://schemas.microsoft.com/office/powerpoint/2022/06/main/command" chg="add">
              <pc226:chgData name="felix.tin@unep-wcmc.org" userId="S::urn:spo:guest#felix.tin@unep-wcmc.org::" providerId="AD" clId="Web-{7DE8BB27-FB08-1E19-5322-D65411CE1167}" dt="2024-05-23T16:50:38.118" v="146"/>
              <pc2:cmMkLst xmlns:pc2="http://schemas.microsoft.com/office/powerpoint/2019/9/main/command">
                <pc:docMk/>
                <pc:sldMk cId="2503917629" sldId="2145705468"/>
                <pc2:cmMk id="{9E55629C-D129-465E-83E1-F9DDCDE2ADAB}"/>
              </pc2:cmMkLst>
            </pc226:cmChg>
          </p:ext>
        </pc:extLst>
      </pc:sldChg>
      <pc:sldChg chg="add del replId modNotes">
        <pc:chgData name="felix.tin@unep-wcmc.org" userId="S::urn:spo:guest#felix.tin@unep-wcmc.org::" providerId="AD" clId="Web-{7DE8BB27-FB08-1E19-5322-D65411CE1167}" dt="2024-05-23T15:54:53.461" v="74"/>
        <pc:sldMkLst>
          <pc:docMk/>
          <pc:sldMk cId="1815216008" sldId="2145705469"/>
        </pc:sldMkLst>
      </pc:sldChg>
      <pc:sldChg chg="addSp delSp modSp add ord replId modNotes">
        <pc:chgData name="felix.tin@unep-wcmc.org" userId="S::urn:spo:guest#felix.tin@unep-wcmc.org::" providerId="AD" clId="Web-{7DE8BB27-FB08-1E19-5322-D65411CE1167}" dt="2024-05-23T15:57:07.469" v="128"/>
        <pc:sldMkLst>
          <pc:docMk/>
          <pc:sldMk cId="4294589998" sldId="2145705469"/>
        </pc:sldMkLst>
      </pc:sldChg>
    </pc:docChg>
  </pc:docChgLst>
  <pc:docChgLst>
    <pc:chgData name="Jacob Bedford" userId="S::jacob.bedford_unep-wcmc.org#ext#@wcmc-europe.eu::b6112e46-ae0d-4ee2-9bf8-d671e511c4b0" providerId="AD" clId="Web-{7C57CB63-BD11-A267-5E49-EAFC5B089756}"/>
    <pc:docChg chg="addSld delSld modSld">
      <pc:chgData name="Jacob Bedford" userId="S::jacob.bedford_unep-wcmc.org#ext#@wcmc-europe.eu::b6112e46-ae0d-4ee2-9bf8-d671e511c4b0" providerId="AD" clId="Web-{7C57CB63-BD11-A267-5E49-EAFC5B089756}" dt="2024-08-19T16:16:48.763" v="286" actId="1076"/>
      <pc:docMkLst>
        <pc:docMk/>
      </pc:docMkLst>
      <pc:sldChg chg="addSp delSp modSp">
        <pc:chgData name="Jacob Bedford" userId="S::jacob.bedford_unep-wcmc.org#ext#@wcmc-europe.eu::b6112e46-ae0d-4ee2-9bf8-d671e511c4b0" providerId="AD" clId="Web-{7C57CB63-BD11-A267-5E49-EAFC5B089756}" dt="2024-08-19T16:09:20.502" v="7" actId="1076"/>
        <pc:sldMkLst>
          <pc:docMk/>
          <pc:sldMk cId="2435710930" sldId="2145705277"/>
        </pc:sldMkLst>
      </pc:sldChg>
      <pc:sldChg chg="addSp delSp modSp add">
        <pc:chgData name="Jacob Bedford" userId="S::jacob.bedford_unep-wcmc.org#ext#@wcmc-europe.eu::b6112e46-ae0d-4ee2-9bf8-d671e511c4b0" providerId="AD" clId="Web-{7C57CB63-BD11-A267-5E49-EAFC5B089756}" dt="2024-08-19T16:16:48.763" v="286" actId="1076"/>
        <pc:sldMkLst>
          <pc:docMk/>
          <pc:sldMk cId="2083765494" sldId="2145705343"/>
        </pc:sldMkLst>
      </pc:sldChg>
      <pc:sldChg chg="add del replId">
        <pc:chgData name="Jacob Bedford" userId="S::jacob.bedford_unep-wcmc.org#ext#@wcmc-europe.eu::b6112e46-ae0d-4ee2-9bf8-d671e511c4b0" providerId="AD" clId="Web-{7C57CB63-BD11-A267-5E49-EAFC5B089756}" dt="2024-08-19T16:14:48.823" v="273"/>
        <pc:sldMkLst>
          <pc:docMk/>
          <pc:sldMk cId="286782588" sldId="2145705470"/>
        </pc:sldMkLst>
      </pc:sldChg>
      <pc:sldChg chg="add del replId">
        <pc:chgData name="Jacob Bedford" userId="S::jacob.bedford_unep-wcmc.org#ext#@wcmc-europe.eu::b6112e46-ae0d-4ee2-9bf8-d671e511c4b0" providerId="AD" clId="Web-{7C57CB63-BD11-A267-5E49-EAFC5B089756}" dt="2024-08-19T16:14:38.400" v="271"/>
        <pc:sldMkLst>
          <pc:docMk/>
          <pc:sldMk cId="2695451231" sldId="2145705470"/>
        </pc:sldMkLst>
      </pc:sldChg>
      <pc:sldChg chg="add del">
        <pc:chgData name="Jacob Bedford" userId="S::jacob.bedford_unep-wcmc.org#ext#@wcmc-europe.eu::b6112e46-ae0d-4ee2-9bf8-d671e511c4b0" providerId="AD" clId="Web-{7C57CB63-BD11-A267-5E49-EAFC5B089756}" dt="2024-08-19T16:15:33.496" v="275"/>
        <pc:sldMkLst>
          <pc:docMk/>
          <pc:sldMk cId="3639582552" sldId="2145705470"/>
        </pc:sldMkLst>
      </pc:sldChg>
      <pc:sldMasterChg chg="addSldLayout delSldLayout">
        <pc:chgData name="Jacob Bedford" userId="S::jacob.bedford_unep-wcmc.org#ext#@wcmc-europe.eu::b6112e46-ae0d-4ee2-9bf8-d671e511c4b0" providerId="AD" clId="Web-{7C57CB63-BD11-A267-5E49-EAFC5B089756}" dt="2024-08-19T16:15:33.496" v="275"/>
        <pc:sldMasterMkLst>
          <pc:docMk/>
          <pc:sldMasterMk cId="0" sldId="2147483648"/>
        </pc:sldMasterMkLst>
        <pc:sldLayoutChg chg="add del">
          <pc:chgData name="Jacob Bedford" userId="S::jacob.bedford_unep-wcmc.org#ext#@wcmc-europe.eu::b6112e46-ae0d-4ee2-9bf8-d671e511c4b0" providerId="AD" clId="Web-{7C57CB63-BD11-A267-5E49-EAFC5B089756}" dt="2024-08-19T16:15:33.496" v="275"/>
          <pc:sldLayoutMkLst>
            <pc:docMk/>
            <pc:sldMasterMk cId="0" sldId="2147483648"/>
            <pc:sldLayoutMk cId="899950074" sldId="2147484161"/>
          </pc:sldLayoutMkLst>
        </pc:sldLayoutChg>
      </pc:sldMasterChg>
    </pc:docChg>
  </pc:docChgLst>
  <pc:docChgLst>
    <pc:chgData name="Jacob Bedford" userId="S::jacob.bedford_unep-wcmc.org#ext#@wcmc-europe.eu::b6112e46-ae0d-4ee2-9bf8-d671e511c4b0" providerId="AD" clId="Web-{A6508E03-C571-4550-9F80-038BD0F6AC47}"/>
    <pc:docChg chg="">
      <pc:chgData name="Jacob Bedford" userId="S::jacob.bedford_unep-wcmc.org#ext#@wcmc-europe.eu::b6112e46-ae0d-4ee2-9bf8-d671e511c4b0" providerId="AD" clId="Web-{A6508E03-C571-4550-9F80-038BD0F6AC47}" dt="2024-05-31T12:20:57.038" v="9"/>
      <pc:docMkLst>
        <pc:docMk/>
      </pc:docMkLst>
      <pc:sldChg chg="delCm">
        <pc:chgData name="Jacob Bedford" userId="S::jacob.bedford_unep-wcmc.org#ext#@wcmc-europe.eu::b6112e46-ae0d-4ee2-9bf8-d671e511c4b0" providerId="AD" clId="Web-{A6508E03-C571-4550-9F80-038BD0F6AC47}" dt="2024-05-31T12:19:50.099" v="6"/>
        <pc:sldMkLst>
          <pc:docMk/>
          <pc:sldMk cId="1180219167" sldId="2145705399"/>
        </pc:sldMkLst>
        <pc:extLst>
          <p:ext xmlns:p="http://schemas.openxmlformats.org/presentationml/2006/main" uri="{D6D511B9-2390-475A-947B-AFAB55BFBCF1}">
            <pc226:cmChg xmlns:pc226="http://schemas.microsoft.com/office/powerpoint/2022/06/main/command" chg="del">
              <pc226:chgData name="Jacob Bedford" userId="S::jacob.bedford_unep-wcmc.org#ext#@wcmc-europe.eu::b6112e46-ae0d-4ee2-9bf8-d671e511c4b0" providerId="AD" clId="Web-{A6508E03-C571-4550-9F80-038BD0F6AC47}" dt="2024-05-31T12:19:50.099" v="6"/>
              <pc2:cmMkLst xmlns:pc2="http://schemas.microsoft.com/office/powerpoint/2019/9/main/command">
                <pc:docMk/>
                <pc:sldMk cId="1180219167" sldId="2145705399"/>
                <pc2:cmMk id="{6D3BFBA6-5F72-46AD-A8FA-533AA70F575A}"/>
              </pc2:cmMkLst>
            </pc226:cmChg>
          </p:ext>
        </pc:extLst>
      </pc:sldChg>
      <pc:sldChg chg="delCm">
        <pc:chgData name="Jacob Bedford" userId="S::jacob.bedford_unep-wcmc.org#ext#@wcmc-europe.eu::b6112e46-ae0d-4ee2-9bf8-d671e511c4b0" providerId="AD" clId="Web-{A6508E03-C571-4550-9F80-038BD0F6AC47}" dt="2024-05-31T12:20:01.021" v="7"/>
        <pc:sldMkLst>
          <pc:docMk/>
          <pc:sldMk cId="866028795" sldId="2145705400"/>
        </pc:sldMkLst>
        <pc:extLst>
          <p:ext xmlns:p="http://schemas.openxmlformats.org/presentationml/2006/main" uri="{D6D511B9-2390-475A-947B-AFAB55BFBCF1}">
            <pc226:cmChg xmlns:pc226="http://schemas.microsoft.com/office/powerpoint/2022/06/main/command" chg="del">
              <pc226:chgData name="Jacob Bedford" userId="S::jacob.bedford_unep-wcmc.org#ext#@wcmc-europe.eu::b6112e46-ae0d-4ee2-9bf8-d671e511c4b0" providerId="AD" clId="Web-{A6508E03-C571-4550-9F80-038BD0F6AC47}" dt="2024-05-31T12:20:01.021" v="7"/>
              <pc2:cmMkLst xmlns:pc2="http://schemas.microsoft.com/office/powerpoint/2019/9/main/command">
                <pc:docMk/>
                <pc:sldMk cId="866028795" sldId="2145705400"/>
                <pc2:cmMk id="{0E403C58-BCA0-034F-96E6-8BDF9324BA86}"/>
              </pc2:cmMkLst>
            </pc226:cmChg>
          </p:ext>
        </pc:extLst>
      </pc:sldChg>
      <pc:sldChg chg="delCm">
        <pc:chgData name="Jacob Bedford" userId="S::jacob.bedford_unep-wcmc.org#ext#@wcmc-europe.eu::b6112e46-ae0d-4ee2-9bf8-d671e511c4b0" providerId="AD" clId="Web-{A6508E03-C571-4550-9F80-038BD0F6AC47}" dt="2024-05-31T12:19:44.802" v="5"/>
        <pc:sldMkLst>
          <pc:docMk/>
          <pc:sldMk cId="3096683219" sldId="2145705424"/>
        </pc:sldMkLst>
        <pc:extLst>
          <p:ext xmlns:p="http://schemas.openxmlformats.org/presentationml/2006/main" uri="{D6D511B9-2390-475A-947B-AFAB55BFBCF1}">
            <pc226:cmChg xmlns:pc226="http://schemas.microsoft.com/office/powerpoint/2022/06/main/command" chg="del">
              <pc226:chgData name="Jacob Bedford" userId="S::jacob.bedford_unep-wcmc.org#ext#@wcmc-europe.eu::b6112e46-ae0d-4ee2-9bf8-d671e511c4b0" providerId="AD" clId="Web-{A6508E03-C571-4550-9F80-038BD0F6AC47}" dt="2024-05-31T12:19:37.692" v="1"/>
              <pc2:cmMkLst xmlns:pc2="http://schemas.microsoft.com/office/powerpoint/2019/9/main/command">
                <pc:docMk/>
                <pc:sldMk cId="3096683219" sldId="2145705424"/>
                <pc2:cmMk id="{6864DC44-2005-4758-9FA6-534DF7F9B604}"/>
              </pc2:cmMkLst>
            </pc226:cmChg>
            <pc226:cmChg xmlns:pc226="http://schemas.microsoft.com/office/powerpoint/2022/06/main/command" chg="del">
              <pc226:chgData name="Jacob Bedford" userId="S::jacob.bedford_unep-wcmc.org#ext#@wcmc-europe.eu::b6112e46-ae0d-4ee2-9bf8-d671e511c4b0" providerId="AD" clId="Web-{A6508E03-C571-4550-9F80-038BD0F6AC47}" dt="2024-05-31T12:19:38.692" v="2"/>
              <pc2:cmMkLst xmlns:pc2="http://schemas.microsoft.com/office/powerpoint/2019/9/main/command">
                <pc:docMk/>
                <pc:sldMk cId="3096683219" sldId="2145705424"/>
                <pc2:cmMk id="{6632CA5E-A5D9-4898-93DD-22F2D39CF049}"/>
              </pc2:cmMkLst>
            </pc226:cmChg>
            <pc226:cmChg xmlns:pc226="http://schemas.microsoft.com/office/powerpoint/2022/06/main/command" chg="del">
              <pc226:chgData name="Jacob Bedford" userId="S::jacob.bedford_unep-wcmc.org#ext#@wcmc-europe.eu::b6112e46-ae0d-4ee2-9bf8-d671e511c4b0" providerId="AD" clId="Web-{A6508E03-C571-4550-9F80-038BD0F6AC47}" dt="2024-05-31T12:19:36.677" v="0"/>
              <pc2:cmMkLst xmlns:pc2="http://schemas.microsoft.com/office/powerpoint/2019/9/main/command">
                <pc:docMk/>
                <pc:sldMk cId="3096683219" sldId="2145705424"/>
                <pc2:cmMk id="{39BFFABF-E5E0-D345-A5C5-D1377989DFE8}"/>
              </pc2:cmMkLst>
            </pc226:cmChg>
            <pc226:cmChg xmlns:pc226="http://schemas.microsoft.com/office/powerpoint/2022/06/main/command" chg="del">
              <pc226:chgData name="Jacob Bedford" userId="S::jacob.bedford_unep-wcmc.org#ext#@wcmc-europe.eu::b6112e46-ae0d-4ee2-9bf8-d671e511c4b0" providerId="AD" clId="Web-{A6508E03-C571-4550-9F80-038BD0F6AC47}" dt="2024-05-31T12:19:44.802" v="5"/>
              <pc2:cmMkLst xmlns:pc2="http://schemas.microsoft.com/office/powerpoint/2019/9/main/command">
                <pc:docMk/>
                <pc:sldMk cId="3096683219" sldId="2145705424"/>
                <pc2:cmMk id="{76A06CC6-EC2C-4C8D-AFD4-8002E40B74C9}"/>
              </pc2:cmMkLst>
            </pc226:cmChg>
            <pc226:cmChg xmlns:pc226="http://schemas.microsoft.com/office/powerpoint/2022/06/main/command" chg="del">
              <pc226:chgData name="Jacob Bedford" userId="S::jacob.bedford_unep-wcmc.org#ext#@wcmc-europe.eu::b6112e46-ae0d-4ee2-9bf8-d671e511c4b0" providerId="AD" clId="Web-{A6508E03-C571-4550-9F80-038BD0F6AC47}" dt="2024-05-31T12:19:43.817" v="4"/>
              <pc2:cmMkLst xmlns:pc2="http://schemas.microsoft.com/office/powerpoint/2019/9/main/command">
                <pc:docMk/>
                <pc:sldMk cId="3096683219" sldId="2145705424"/>
                <pc2:cmMk id="{C08D15D4-0CDF-43BE-95FB-5B13E968258D}"/>
              </pc2:cmMkLst>
            </pc226:cmChg>
            <pc226:cmChg xmlns:pc226="http://schemas.microsoft.com/office/powerpoint/2022/06/main/command" chg="del">
              <pc226:chgData name="Jacob Bedford" userId="S::jacob.bedford_unep-wcmc.org#ext#@wcmc-europe.eu::b6112e46-ae0d-4ee2-9bf8-d671e511c4b0" providerId="AD" clId="Web-{A6508E03-C571-4550-9F80-038BD0F6AC47}" dt="2024-05-31T12:19:42.317" v="3"/>
              <pc2:cmMkLst xmlns:pc2="http://schemas.microsoft.com/office/powerpoint/2019/9/main/command">
                <pc:docMk/>
                <pc:sldMk cId="3096683219" sldId="2145705424"/>
                <pc2:cmMk id="{AF5447FE-2711-4CEC-9F27-5416F68D7D12}"/>
              </pc2:cmMkLst>
            </pc226:cmChg>
          </p:ext>
        </pc:extLst>
      </pc:sldChg>
      <pc:sldChg chg="delCm">
        <pc:chgData name="Jacob Bedford" userId="S::jacob.bedford_unep-wcmc.org#ext#@wcmc-europe.eu::b6112e46-ae0d-4ee2-9bf8-d671e511c4b0" providerId="AD" clId="Web-{A6508E03-C571-4550-9F80-038BD0F6AC47}" dt="2024-05-31T12:20:57.038" v="9"/>
        <pc:sldMkLst>
          <pc:docMk/>
          <pc:sldMk cId="3496951695" sldId="2145705447"/>
        </pc:sldMkLst>
        <pc:extLst>
          <p:ext xmlns:p="http://schemas.openxmlformats.org/presentationml/2006/main" uri="{D6D511B9-2390-475A-947B-AFAB55BFBCF1}">
            <pc226:cmChg xmlns:pc226="http://schemas.microsoft.com/office/powerpoint/2022/06/main/command" chg="del">
              <pc226:chgData name="Jacob Bedford" userId="S::jacob.bedford_unep-wcmc.org#ext#@wcmc-europe.eu::b6112e46-ae0d-4ee2-9bf8-d671e511c4b0" providerId="AD" clId="Web-{A6508E03-C571-4550-9F80-038BD0F6AC47}" dt="2024-05-31T12:20:57.038" v="9"/>
              <pc2:cmMkLst xmlns:pc2="http://schemas.microsoft.com/office/powerpoint/2019/9/main/command">
                <pc:docMk/>
                <pc:sldMk cId="3496951695" sldId="2145705447"/>
                <pc2:cmMk id="{7E30E452-D7D4-4911-84B7-377438ED7B65}"/>
              </pc2:cmMkLst>
            </pc226:cmChg>
            <pc226:cmChg xmlns:pc226="http://schemas.microsoft.com/office/powerpoint/2022/06/main/command" chg="del">
              <pc226:chgData name="Jacob Bedford" userId="S::jacob.bedford_unep-wcmc.org#ext#@wcmc-europe.eu::b6112e46-ae0d-4ee2-9bf8-d671e511c4b0" providerId="AD" clId="Web-{A6508E03-C571-4550-9F80-038BD0F6AC47}" dt="2024-05-31T12:20:54.413" v="8"/>
              <pc2:cmMkLst xmlns:pc2="http://schemas.microsoft.com/office/powerpoint/2019/9/main/command">
                <pc:docMk/>
                <pc:sldMk cId="3496951695" sldId="2145705447"/>
                <pc2:cmMk id="{34FE28F8-569A-184D-9700-B94D713156F5}"/>
              </pc2:cmMkLst>
            </pc226:cmChg>
          </p:ext>
        </pc:extLst>
      </pc:sldChg>
    </pc:docChg>
  </pc:docChgLst>
  <pc:docChgLst>
    <pc:chgData name="Jacob Bedford" userId="84e525e2-67f6-469d-8308-fdd58f162e61" providerId="ADAL" clId="{6D7B1A0D-381F-4D4D-B4FC-A397E139502E}"/>
    <pc:docChg chg="addSld delSld modSld">
      <pc:chgData name="Jacob Bedford" userId="84e525e2-67f6-469d-8308-fdd58f162e61" providerId="ADAL" clId="{6D7B1A0D-381F-4D4D-B4FC-A397E139502E}" dt="2025-01-20T16:33:33.634" v="10" actId="47"/>
      <pc:docMkLst>
        <pc:docMk/>
      </pc:docMkLst>
      <pc:sldChg chg="add del">
        <pc:chgData name="Jacob Bedford" userId="84e525e2-67f6-469d-8308-fdd58f162e61" providerId="ADAL" clId="{6D7B1A0D-381F-4D4D-B4FC-A397E139502E}" dt="2025-01-20T16:33:30.854" v="9"/>
        <pc:sldMkLst>
          <pc:docMk/>
          <pc:sldMk cId="62546591" sldId="285"/>
        </pc:sldMkLst>
      </pc:sldChg>
      <pc:sldChg chg="modNotesTx">
        <pc:chgData name="Jacob Bedford" userId="84e525e2-67f6-469d-8308-fdd58f162e61" providerId="ADAL" clId="{6D7B1A0D-381F-4D4D-B4FC-A397E139502E}" dt="2025-01-14T10:15:07.286" v="0" actId="20577"/>
        <pc:sldMkLst>
          <pc:docMk/>
          <pc:sldMk cId="413539883" sldId="2145705240"/>
        </pc:sldMkLst>
      </pc:sldChg>
      <pc:sldChg chg="del">
        <pc:chgData name="Jacob Bedford" userId="84e525e2-67f6-469d-8308-fdd58f162e61" providerId="ADAL" clId="{6D7B1A0D-381F-4D4D-B4FC-A397E139502E}" dt="2025-01-20T16:33:33.634" v="10" actId="47"/>
        <pc:sldMkLst>
          <pc:docMk/>
          <pc:sldMk cId="2434887678" sldId="2145705319"/>
        </pc:sldMkLst>
      </pc:sldChg>
      <pc:sldChg chg="new del">
        <pc:chgData name="Jacob Bedford" userId="84e525e2-67f6-469d-8308-fdd58f162e61" providerId="ADAL" clId="{6D7B1A0D-381F-4D4D-B4FC-A397E139502E}" dt="2025-01-20T16:33:10.605" v="8" actId="47"/>
        <pc:sldMkLst>
          <pc:docMk/>
          <pc:sldMk cId="3388098985" sldId="2145705470"/>
        </pc:sldMkLst>
      </pc:sldChg>
    </pc:docChg>
  </pc:docChgLst>
  <pc:docChgLst>
    <pc:chgData name="Jacob Bedford" userId="S::jacob.bedford_unep-wcmc.org#ext#@wcmc-europe.eu::b6112e46-ae0d-4ee2-9bf8-d671e511c4b0" providerId="AD" clId="Web-{B7469549-0D85-328C-50EB-96B8F5F35E51}"/>
    <pc:docChg chg="modSld">
      <pc:chgData name="Jacob Bedford" userId="S::jacob.bedford_unep-wcmc.org#ext#@wcmc-europe.eu::b6112e46-ae0d-4ee2-9bf8-d671e511c4b0" providerId="AD" clId="Web-{B7469549-0D85-328C-50EB-96B8F5F35E51}" dt="2025-06-02T15:33:26.805" v="9" actId="20577"/>
      <pc:docMkLst>
        <pc:docMk/>
      </pc:docMkLst>
      <pc:sldChg chg="delSp">
        <pc:chgData name="Jacob Bedford" userId="S::jacob.bedford_unep-wcmc.org#ext#@wcmc-europe.eu::b6112e46-ae0d-4ee2-9bf8-d671e511c4b0" providerId="AD" clId="Web-{B7469549-0D85-328C-50EB-96B8F5F35E51}" dt="2025-06-02T15:30:14.081" v="4"/>
        <pc:sldMkLst>
          <pc:docMk/>
          <pc:sldMk cId="2435710930" sldId="2145705277"/>
        </pc:sldMkLst>
        <pc:spChg chg="del">
          <ac:chgData name="Jacob Bedford" userId="S::jacob.bedford_unep-wcmc.org#ext#@wcmc-europe.eu::b6112e46-ae0d-4ee2-9bf8-d671e511c4b0" providerId="AD" clId="Web-{B7469549-0D85-328C-50EB-96B8F5F35E51}" dt="2025-06-02T15:30:14.081" v="4"/>
          <ac:spMkLst>
            <pc:docMk/>
            <pc:sldMk cId="2435710930" sldId="2145705277"/>
            <ac:spMk id="5" creationId="{B3BFB39B-A42D-5C7A-9DAE-2BE0FE7F8BAF}"/>
          </ac:spMkLst>
        </pc:spChg>
      </pc:sldChg>
      <pc:sldChg chg="modSp">
        <pc:chgData name="Jacob Bedford" userId="S::jacob.bedford_unep-wcmc.org#ext#@wcmc-europe.eu::b6112e46-ae0d-4ee2-9bf8-d671e511c4b0" providerId="AD" clId="Web-{B7469549-0D85-328C-50EB-96B8F5F35E51}" dt="2025-06-02T15:33:26.805" v="9" actId="20577"/>
        <pc:sldMkLst>
          <pc:docMk/>
          <pc:sldMk cId="3545157983" sldId="2145705335"/>
        </pc:sldMkLst>
        <pc:spChg chg="mod">
          <ac:chgData name="Jacob Bedford" userId="S::jacob.bedford_unep-wcmc.org#ext#@wcmc-europe.eu::b6112e46-ae0d-4ee2-9bf8-d671e511c4b0" providerId="AD" clId="Web-{B7469549-0D85-328C-50EB-96B8F5F35E51}" dt="2025-06-02T15:33:26.805" v="9" actId="20577"/>
          <ac:spMkLst>
            <pc:docMk/>
            <pc:sldMk cId="3545157983" sldId="2145705335"/>
            <ac:spMk id="3" creationId="{B836C7E8-A78A-E42E-D1D6-AE1F31096CD5}"/>
          </ac:spMkLst>
        </pc:spChg>
      </pc:sldChg>
      <pc:sldChg chg="modSp">
        <pc:chgData name="Jacob Bedford" userId="S::jacob.bedford_unep-wcmc.org#ext#@wcmc-europe.eu::b6112e46-ae0d-4ee2-9bf8-d671e511c4b0" providerId="AD" clId="Web-{B7469549-0D85-328C-50EB-96B8F5F35E51}" dt="2025-06-02T15:14:12.284" v="3" actId="20577"/>
        <pc:sldMkLst>
          <pc:docMk/>
          <pc:sldMk cId="3471082605" sldId="2145705470"/>
        </pc:sldMkLst>
        <pc:spChg chg="mod">
          <ac:chgData name="Jacob Bedford" userId="S::jacob.bedford_unep-wcmc.org#ext#@wcmc-europe.eu::b6112e46-ae0d-4ee2-9bf8-d671e511c4b0" providerId="AD" clId="Web-{B7469549-0D85-328C-50EB-96B8F5F35E51}" dt="2025-06-02T15:14:12.284" v="3" actId="20577"/>
          <ac:spMkLst>
            <pc:docMk/>
            <pc:sldMk cId="3471082605" sldId="2145705470"/>
            <ac:spMk id="10" creationId="{17A58227-82D2-1881-BC41-53A2A5B9F341}"/>
          </ac:spMkLst>
        </pc:spChg>
      </pc:sldChg>
    </pc:docChg>
  </pc:docChgLst>
  <pc:docChgLst>
    <pc:chgData name="Sharon Brooks" userId="7032d678-e8f8-469e-ab95-5f7fd16ebea6" providerId="ADAL" clId="{CC5226F6-62EB-446B-81B7-1BD13731BF48}"/>
    <pc:docChg chg="modSld">
      <pc:chgData name="Sharon Brooks" userId="7032d678-e8f8-469e-ab95-5f7fd16ebea6" providerId="ADAL" clId="{CC5226F6-62EB-446B-81B7-1BD13731BF48}" dt="2024-05-31T11:46:59.200" v="40" actId="6549"/>
      <pc:docMkLst>
        <pc:docMk/>
      </pc:docMkLst>
      <pc:sldChg chg="modSp mod addCm">
        <pc:chgData name="Sharon Brooks" userId="7032d678-e8f8-469e-ab95-5f7fd16ebea6" providerId="ADAL" clId="{CC5226F6-62EB-446B-81B7-1BD13731BF48}" dt="2024-05-31T11:02:46.963" v="3"/>
        <pc:sldMkLst>
          <pc:docMk/>
          <pc:sldMk cId="3621193992" sldId="2134804294"/>
        </pc:sldMkLst>
        <pc:extLst>
          <p:ext xmlns:p="http://schemas.openxmlformats.org/presentationml/2006/main" uri="{D6D511B9-2390-475A-947B-AFAB55BFBCF1}">
            <pc226:cmChg xmlns:pc226="http://schemas.microsoft.com/office/powerpoint/2022/06/main/command" chg="add">
              <pc226:chgData name="Sharon Brooks" userId="7032d678-e8f8-469e-ab95-5f7fd16ebea6" providerId="ADAL" clId="{CC5226F6-62EB-446B-81B7-1BD13731BF48}" dt="2024-05-31T11:02:46.963" v="3"/>
              <pc2:cmMkLst xmlns:pc2="http://schemas.microsoft.com/office/powerpoint/2019/9/main/command">
                <pc:docMk/>
                <pc:sldMk cId="3621193992" sldId="2134804294"/>
                <pc2:cmMk id="{95AB88D4-E9EE-47A2-A862-796304CDB410}"/>
              </pc2:cmMkLst>
            </pc226:cmChg>
          </p:ext>
        </pc:extLst>
      </pc:sldChg>
      <pc:sldChg chg="addCm">
        <pc:chgData name="Sharon Brooks" userId="7032d678-e8f8-469e-ab95-5f7fd16ebea6" providerId="ADAL" clId="{CC5226F6-62EB-446B-81B7-1BD13731BF48}" dt="2024-05-31T11:03:21.429" v="4"/>
        <pc:sldMkLst>
          <pc:docMk/>
          <pc:sldMk cId="413539883" sldId="2145705240"/>
        </pc:sldMkLst>
        <pc:extLst>
          <p:ext xmlns:p="http://schemas.openxmlformats.org/presentationml/2006/main" uri="{D6D511B9-2390-475A-947B-AFAB55BFBCF1}">
            <pc226:cmChg xmlns:pc226="http://schemas.microsoft.com/office/powerpoint/2022/06/main/command" chg="add">
              <pc226:chgData name="Sharon Brooks" userId="7032d678-e8f8-469e-ab95-5f7fd16ebea6" providerId="ADAL" clId="{CC5226F6-62EB-446B-81B7-1BD13731BF48}" dt="2024-05-31T11:03:21.429" v="4"/>
              <pc2:cmMkLst xmlns:pc2="http://schemas.microsoft.com/office/powerpoint/2019/9/main/command">
                <pc:docMk/>
                <pc:sldMk cId="413539883" sldId="2145705240"/>
                <pc2:cmMk id="{DA20E0EE-9C7E-4BCF-BA8C-E5E8B16E8C00}"/>
              </pc2:cmMkLst>
            </pc226:cmChg>
          </p:ext>
        </pc:extLst>
      </pc:sldChg>
      <pc:sldChg chg="addCm">
        <pc:chgData name="Sharon Brooks" userId="7032d678-e8f8-469e-ab95-5f7fd16ebea6" providerId="ADAL" clId="{CC5226F6-62EB-446B-81B7-1BD13731BF48}" dt="2024-05-31T11:07:12.306" v="6"/>
        <pc:sldMkLst>
          <pc:docMk/>
          <pc:sldMk cId="2842296902" sldId="2145705325"/>
        </pc:sldMkLst>
        <pc:extLst>
          <p:ext xmlns:p="http://schemas.openxmlformats.org/presentationml/2006/main" uri="{D6D511B9-2390-475A-947B-AFAB55BFBCF1}">
            <pc226:cmChg xmlns:pc226="http://schemas.microsoft.com/office/powerpoint/2022/06/main/command" chg="add">
              <pc226:chgData name="Sharon Brooks" userId="7032d678-e8f8-469e-ab95-5f7fd16ebea6" providerId="ADAL" clId="{CC5226F6-62EB-446B-81B7-1BD13731BF48}" dt="2024-05-31T11:07:12.306" v="6"/>
              <pc2:cmMkLst xmlns:pc2="http://schemas.microsoft.com/office/powerpoint/2019/9/main/command">
                <pc:docMk/>
                <pc:sldMk cId="2842296902" sldId="2145705325"/>
                <pc2:cmMk id="{DA09CA3E-C200-46AA-87A5-5E8061BCFC3E}"/>
              </pc2:cmMkLst>
            </pc226:cmChg>
          </p:ext>
        </pc:extLst>
      </pc:sldChg>
      <pc:sldChg chg="addCm">
        <pc:chgData name="Sharon Brooks" userId="7032d678-e8f8-469e-ab95-5f7fd16ebea6" providerId="ADAL" clId="{CC5226F6-62EB-446B-81B7-1BD13731BF48}" dt="2024-05-31T11:20:28.843" v="21"/>
        <pc:sldMkLst>
          <pc:docMk/>
          <pc:sldMk cId="3232279910" sldId="2145705344"/>
        </pc:sldMkLst>
        <pc:extLst>
          <p:ext xmlns:p="http://schemas.openxmlformats.org/presentationml/2006/main" uri="{D6D511B9-2390-475A-947B-AFAB55BFBCF1}">
            <pc226:cmChg xmlns:pc226="http://schemas.microsoft.com/office/powerpoint/2022/06/main/command" chg="add">
              <pc226:chgData name="Sharon Brooks" userId="7032d678-e8f8-469e-ab95-5f7fd16ebea6" providerId="ADAL" clId="{CC5226F6-62EB-446B-81B7-1BD13731BF48}" dt="2024-05-31T11:20:28.843" v="21"/>
              <pc2:cmMkLst xmlns:pc2="http://schemas.microsoft.com/office/powerpoint/2019/9/main/command">
                <pc:docMk/>
                <pc:sldMk cId="3232279910" sldId="2145705344"/>
                <pc2:cmMk id="{B00507F3-D0AE-4CEF-A963-95B99EAD6F9D}"/>
              </pc2:cmMkLst>
            </pc226:cmChg>
          </p:ext>
        </pc:extLst>
      </pc:sldChg>
      <pc:sldChg chg="addCm">
        <pc:chgData name="Sharon Brooks" userId="7032d678-e8f8-469e-ab95-5f7fd16ebea6" providerId="ADAL" clId="{CC5226F6-62EB-446B-81B7-1BD13731BF48}" dt="2024-05-31T11:14:42.770" v="12"/>
        <pc:sldMkLst>
          <pc:docMk/>
          <pc:sldMk cId="2263791135" sldId="2145705373"/>
        </pc:sldMkLst>
        <pc:extLst>
          <p:ext xmlns:p="http://schemas.openxmlformats.org/presentationml/2006/main" uri="{D6D511B9-2390-475A-947B-AFAB55BFBCF1}">
            <pc226:cmChg xmlns:pc226="http://schemas.microsoft.com/office/powerpoint/2022/06/main/command" chg="add">
              <pc226:chgData name="Sharon Brooks" userId="7032d678-e8f8-469e-ab95-5f7fd16ebea6" providerId="ADAL" clId="{CC5226F6-62EB-446B-81B7-1BD13731BF48}" dt="2024-05-31T11:14:42.770" v="12"/>
              <pc2:cmMkLst xmlns:pc2="http://schemas.microsoft.com/office/powerpoint/2019/9/main/command">
                <pc:docMk/>
                <pc:sldMk cId="2263791135" sldId="2145705373"/>
                <pc2:cmMk id="{CD0F0C52-C9DC-480E-A789-5922FDA494B6}"/>
              </pc2:cmMkLst>
            </pc226:cmChg>
          </p:ext>
        </pc:extLst>
      </pc:sldChg>
      <pc:sldChg chg="modSp mod addCm">
        <pc:chgData name="Sharon Brooks" userId="7032d678-e8f8-469e-ab95-5f7fd16ebea6" providerId="ADAL" clId="{CC5226F6-62EB-446B-81B7-1BD13731BF48}" dt="2024-05-31T11:46:17.023" v="37"/>
        <pc:sldMkLst>
          <pc:docMk/>
          <pc:sldMk cId="4207388563" sldId="2145705391"/>
        </pc:sldMkLst>
        <pc:extLst>
          <p:ext xmlns:p="http://schemas.openxmlformats.org/presentationml/2006/main" uri="{D6D511B9-2390-475A-947B-AFAB55BFBCF1}">
            <pc226:cmChg xmlns:pc226="http://schemas.microsoft.com/office/powerpoint/2022/06/main/command" chg="add">
              <pc226:chgData name="Sharon Brooks" userId="7032d678-e8f8-469e-ab95-5f7fd16ebea6" providerId="ADAL" clId="{CC5226F6-62EB-446B-81B7-1BD13731BF48}" dt="2024-05-31T11:46:00.439" v="36"/>
              <pc2:cmMkLst xmlns:pc2="http://schemas.microsoft.com/office/powerpoint/2019/9/main/command">
                <pc:docMk/>
                <pc:sldMk cId="4207388563" sldId="2145705391"/>
                <pc2:cmMk id="{6EABCB33-8364-470D-8DCD-9E7E644FF654}"/>
              </pc2:cmMkLst>
            </pc226:cmChg>
            <pc226:cmChg xmlns:pc226="http://schemas.microsoft.com/office/powerpoint/2022/06/main/command" chg="add">
              <pc226:chgData name="Sharon Brooks" userId="7032d678-e8f8-469e-ab95-5f7fd16ebea6" providerId="ADAL" clId="{CC5226F6-62EB-446B-81B7-1BD13731BF48}" dt="2024-05-31T11:46:17.023" v="37"/>
              <pc2:cmMkLst xmlns:pc2="http://schemas.microsoft.com/office/powerpoint/2019/9/main/command">
                <pc:docMk/>
                <pc:sldMk cId="4207388563" sldId="2145705391"/>
                <pc2:cmMk id="{39FF3BCE-A1C9-4FEA-930F-CAC763069E75}"/>
              </pc2:cmMkLst>
            </pc226:cmChg>
          </p:ext>
        </pc:extLst>
      </pc:sldChg>
      <pc:sldChg chg="addCm">
        <pc:chgData name="Sharon Brooks" userId="7032d678-e8f8-469e-ab95-5f7fd16ebea6" providerId="ADAL" clId="{CC5226F6-62EB-446B-81B7-1BD13731BF48}" dt="2024-05-31T11:28:17.228" v="23"/>
        <pc:sldMkLst>
          <pc:docMk/>
          <pc:sldMk cId="4082436327" sldId="2145705396"/>
        </pc:sldMkLst>
        <pc:extLst>
          <p:ext xmlns:p="http://schemas.openxmlformats.org/presentationml/2006/main" uri="{D6D511B9-2390-475A-947B-AFAB55BFBCF1}">
            <pc226:cmChg xmlns:pc226="http://schemas.microsoft.com/office/powerpoint/2022/06/main/command" chg="add">
              <pc226:chgData name="Sharon Brooks" userId="7032d678-e8f8-469e-ab95-5f7fd16ebea6" providerId="ADAL" clId="{CC5226F6-62EB-446B-81B7-1BD13731BF48}" dt="2024-05-31T11:23:14.598" v="22"/>
              <pc2:cmMkLst xmlns:pc2="http://schemas.microsoft.com/office/powerpoint/2019/9/main/command">
                <pc:docMk/>
                <pc:sldMk cId="4082436327" sldId="2145705396"/>
                <pc2:cmMk id="{6060B418-FD4E-4BFF-B95D-6A0FF472523D}"/>
              </pc2:cmMkLst>
            </pc226:cmChg>
            <pc226:cmChg xmlns:pc226="http://schemas.microsoft.com/office/powerpoint/2022/06/main/command" chg="add">
              <pc226:chgData name="Sharon Brooks" userId="7032d678-e8f8-469e-ab95-5f7fd16ebea6" providerId="ADAL" clId="{CC5226F6-62EB-446B-81B7-1BD13731BF48}" dt="2024-05-31T11:28:17.228" v="23"/>
              <pc2:cmMkLst xmlns:pc2="http://schemas.microsoft.com/office/powerpoint/2019/9/main/command">
                <pc:docMk/>
                <pc:sldMk cId="4082436327" sldId="2145705396"/>
                <pc2:cmMk id="{8F3C80A4-C565-4763-A634-3B927A9ED385}"/>
              </pc2:cmMkLst>
            </pc226:cmChg>
          </p:ext>
        </pc:extLst>
      </pc:sldChg>
      <pc:sldChg chg="addCm">
        <pc:chgData name="Sharon Brooks" userId="7032d678-e8f8-469e-ab95-5f7fd16ebea6" providerId="ADAL" clId="{CC5226F6-62EB-446B-81B7-1BD13731BF48}" dt="2024-05-31T11:29:33.783" v="24"/>
        <pc:sldMkLst>
          <pc:docMk/>
          <pc:sldMk cId="866028795" sldId="2145705400"/>
        </pc:sldMkLst>
        <pc:extLst>
          <p:ext xmlns:p="http://schemas.openxmlformats.org/presentationml/2006/main" uri="{D6D511B9-2390-475A-947B-AFAB55BFBCF1}">
            <pc226:cmChg xmlns:pc226="http://schemas.microsoft.com/office/powerpoint/2022/06/main/command" chg="add">
              <pc226:chgData name="Sharon Brooks" userId="7032d678-e8f8-469e-ab95-5f7fd16ebea6" providerId="ADAL" clId="{CC5226F6-62EB-446B-81B7-1BD13731BF48}" dt="2024-05-31T11:29:33.783" v="24"/>
              <pc2:cmMkLst xmlns:pc2="http://schemas.microsoft.com/office/powerpoint/2019/9/main/command">
                <pc:docMk/>
                <pc:sldMk cId="866028795" sldId="2145705400"/>
                <pc2:cmMk id="{BD141E8E-4441-4D75-9BC0-87165F0F33A1}"/>
              </pc2:cmMkLst>
            </pc226:cmChg>
          </p:ext>
        </pc:extLst>
      </pc:sldChg>
      <pc:sldChg chg="addCm">
        <pc:chgData name="Sharon Brooks" userId="7032d678-e8f8-469e-ab95-5f7fd16ebea6" providerId="ADAL" clId="{CC5226F6-62EB-446B-81B7-1BD13731BF48}" dt="2024-05-31T11:31:35.807" v="25"/>
        <pc:sldMkLst>
          <pc:docMk/>
          <pc:sldMk cId="1850915059" sldId="2145705401"/>
        </pc:sldMkLst>
        <pc:extLst>
          <p:ext xmlns:p="http://schemas.openxmlformats.org/presentationml/2006/main" uri="{D6D511B9-2390-475A-947B-AFAB55BFBCF1}">
            <pc226:cmChg xmlns:pc226="http://schemas.microsoft.com/office/powerpoint/2022/06/main/command" chg="add">
              <pc226:chgData name="Sharon Brooks" userId="7032d678-e8f8-469e-ab95-5f7fd16ebea6" providerId="ADAL" clId="{CC5226F6-62EB-446B-81B7-1BD13731BF48}" dt="2024-05-31T11:31:35.807" v="25"/>
              <pc2:cmMkLst xmlns:pc2="http://schemas.microsoft.com/office/powerpoint/2019/9/main/command">
                <pc:docMk/>
                <pc:sldMk cId="1850915059" sldId="2145705401"/>
                <pc2:cmMk id="{8E780FF4-1EB0-4E7F-8067-2B6DC35033FA}"/>
              </pc2:cmMkLst>
            </pc226:cmChg>
          </p:ext>
        </pc:extLst>
      </pc:sldChg>
      <pc:sldChg chg="addCm">
        <pc:chgData name="Sharon Brooks" userId="7032d678-e8f8-469e-ab95-5f7fd16ebea6" providerId="ADAL" clId="{CC5226F6-62EB-446B-81B7-1BD13731BF48}" dt="2024-05-31T11:34:36.209" v="28"/>
        <pc:sldMkLst>
          <pc:docMk/>
          <pc:sldMk cId="2604073265" sldId="2145705407"/>
        </pc:sldMkLst>
        <pc:extLst>
          <p:ext xmlns:p="http://schemas.openxmlformats.org/presentationml/2006/main" uri="{D6D511B9-2390-475A-947B-AFAB55BFBCF1}">
            <pc226:cmChg xmlns:pc226="http://schemas.microsoft.com/office/powerpoint/2022/06/main/command" chg="add">
              <pc226:chgData name="Sharon Brooks" userId="7032d678-e8f8-469e-ab95-5f7fd16ebea6" providerId="ADAL" clId="{CC5226F6-62EB-446B-81B7-1BD13731BF48}" dt="2024-05-31T11:34:36.209" v="28"/>
              <pc2:cmMkLst xmlns:pc2="http://schemas.microsoft.com/office/powerpoint/2019/9/main/command">
                <pc:docMk/>
                <pc:sldMk cId="2604073265" sldId="2145705407"/>
                <pc2:cmMk id="{87E99313-6B6A-4B86-A833-D41BC4F275B1}"/>
              </pc2:cmMkLst>
            </pc226:cmChg>
          </p:ext>
        </pc:extLst>
      </pc:sldChg>
      <pc:sldChg chg="addCm">
        <pc:chgData name="Sharon Brooks" userId="7032d678-e8f8-469e-ab95-5f7fd16ebea6" providerId="ADAL" clId="{CC5226F6-62EB-446B-81B7-1BD13731BF48}" dt="2024-05-31T11:35:30.755" v="29"/>
        <pc:sldMkLst>
          <pc:docMk/>
          <pc:sldMk cId="4056588976" sldId="2145705410"/>
        </pc:sldMkLst>
        <pc:extLst>
          <p:ext xmlns:p="http://schemas.openxmlformats.org/presentationml/2006/main" uri="{D6D511B9-2390-475A-947B-AFAB55BFBCF1}">
            <pc226:cmChg xmlns:pc226="http://schemas.microsoft.com/office/powerpoint/2022/06/main/command" chg="add">
              <pc226:chgData name="Sharon Brooks" userId="7032d678-e8f8-469e-ab95-5f7fd16ebea6" providerId="ADAL" clId="{CC5226F6-62EB-446B-81B7-1BD13731BF48}" dt="2024-05-31T11:35:30.755" v="29"/>
              <pc2:cmMkLst xmlns:pc2="http://schemas.microsoft.com/office/powerpoint/2019/9/main/command">
                <pc:docMk/>
                <pc:sldMk cId="4056588976" sldId="2145705410"/>
                <pc2:cmMk id="{4DF64961-C3AD-4D3D-8D73-527C88FDC592}"/>
              </pc2:cmMkLst>
            </pc226:cmChg>
          </p:ext>
        </pc:extLst>
      </pc:sldChg>
      <pc:sldChg chg="addCm">
        <pc:chgData name="Sharon Brooks" userId="7032d678-e8f8-469e-ab95-5f7fd16ebea6" providerId="ADAL" clId="{CC5226F6-62EB-446B-81B7-1BD13731BF48}" dt="2024-05-31T11:36:00.443" v="30"/>
        <pc:sldMkLst>
          <pc:docMk/>
          <pc:sldMk cId="829943834" sldId="2145705411"/>
        </pc:sldMkLst>
        <pc:extLst>
          <p:ext xmlns:p="http://schemas.openxmlformats.org/presentationml/2006/main" uri="{D6D511B9-2390-475A-947B-AFAB55BFBCF1}">
            <pc226:cmChg xmlns:pc226="http://schemas.microsoft.com/office/powerpoint/2022/06/main/command" chg="add">
              <pc226:chgData name="Sharon Brooks" userId="7032d678-e8f8-469e-ab95-5f7fd16ebea6" providerId="ADAL" clId="{CC5226F6-62EB-446B-81B7-1BD13731BF48}" dt="2024-05-31T11:36:00.443" v="30"/>
              <pc2:cmMkLst xmlns:pc2="http://schemas.microsoft.com/office/powerpoint/2019/9/main/command">
                <pc:docMk/>
                <pc:sldMk cId="829943834" sldId="2145705411"/>
                <pc2:cmMk id="{12F3A58D-6F2C-409D-9BB7-227F8F88A485}"/>
              </pc2:cmMkLst>
            </pc226:cmChg>
          </p:ext>
        </pc:extLst>
      </pc:sldChg>
      <pc:sldChg chg="addCm">
        <pc:chgData name="Sharon Brooks" userId="7032d678-e8f8-469e-ab95-5f7fd16ebea6" providerId="ADAL" clId="{CC5226F6-62EB-446B-81B7-1BD13731BF48}" dt="2024-05-31T11:08:38.036" v="8"/>
        <pc:sldMkLst>
          <pc:docMk/>
          <pc:sldMk cId="3671186862" sldId="2145705418"/>
        </pc:sldMkLst>
        <pc:extLst>
          <p:ext xmlns:p="http://schemas.openxmlformats.org/presentationml/2006/main" uri="{D6D511B9-2390-475A-947B-AFAB55BFBCF1}">
            <pc226:cmChg xmlns:pc226="http://schemas.microsoft.com/office/powerpoint/2022/06/main/command" chg="add">
              <pc226:chgData name="Sharon Brooks" userId="7032d678-e8f8-469e-ab95-5f7fd16ebea6" providerId="ADAL" clId="{CC5226F6-62EB-446B-81B7-1BD13731BF48}" dt="2024-05-31T11:08:38.036" v="8"/>
              <pc2:cmMkLst xmlns:pc2="http://schemas.microsoft.com/office/powerpoint/2019/9/main/command">
                <pc:docMk/>
                <pc:sldMk cId="3671186862" sldId="2145705418"/>
                <pc2:cmMk id="{A28370D8-AD21-4027-AFB2-E91240487FBA}"/>
              </pc2:cmMkLst>
            </pc226:cmChg>
            <pc226:cmChg xmlns:pc226="http://schemas.microsoft.com/office/powerpoint/2022/06/main/command" chg="add">
              <pc226:chgData name="Sharon Brooks" userId="7032d678-e8f8-469e-ab95-5f7fd16ebea6" providerId="ADAL" clId="{CC5226F6-62EB-446B-81B7-1BD13731BF48}" dt="2024-05-31T11:08:02.752" v="7"/>
              <pc2:cmMkLst xmlns:pc2="http://schemas.microsoft.com/office/powerpoint/2019/9/main/command">
                <pc:docMk/>
                <pc:sldMk cId="3671186862" sldId="2145705418"/>
                <pc2:cmMk id="{337836E4-696D-4662-B854-8F7C8A1DCFD6}"/>
              </pc2:cmMkLst>
            </pc226:cmChg>
          </p:ext>
        </pc:extLst>
      </pc:sldChg>
      <pc:sldChg chg="addCm">
        <pc:chgData name="Sharon Brooks" userId="7032d678-e8f8-469e-ab95-5f7fd16ebea6" providerId="ADAL" clId="{CC5226F6-62EB-446B-81B7-1BD13731BF48}" dt="2024-05-31T11:09:51.694" v="9"/>
        <pc:sldMkLst>
          <pc:docMk/>
          <pc:sldMk cId="3095047813" sldId="2145705419"/>
        </pc:sldMkLst>
        <pc:extLst>
          <p:ext xmlns:p="http://schemas.openxmlformats.org/presentationml/2006/main" uri="{D6D511B9-2390-475A-947B-AFAB55BFBCF1}">
            <pc226:cmChg xmlns:pc226="http://schemas.microsoft.com/office/powerpoint/2022/06/main/command" chg="add">
              <pc226:chgData name="Sharon Brooks" userId="7032d678-e8f8-469e-ab95-5f7fd16ebea6" providerId="ADAL" clId="{CC5226F6-62EB-446B-81B7-1BD13731BF48}" dt="2024-05-31T11:09:51.694" v="9"/>
              <pc2:cmMkLst xmlns:pc2="http://schemas.microsoft.com/office/powerpoint/2019/9/main/command">
                <pc:docMk/>
                <pc:sldMk cId="3095047813" sldId="2145705419"/>
                <pc2:cmMk id="{0BEB11A1-764F-456C-84CC-DDA21270E5EF}"/>
              </pc2:cmMkLst>
            </pc226:cmChg>
          </p:ext>
        </pc:extLst>
      </pc:sldChg>
      <pc:sldChg chg="modSp mod addCm modCm">
        <pc:chgData name="Sharon Brooks" userId="7032d678-e8f8-469e-ab95-5f7fd16ebea6" providerId="ADAL" clId="{CC5226F6-62EB-446B-81B7-1BD13731BF48}" dt="2024-05-31T11:18:46.065" v="20" actId="20577"/>
        <pc:sldMkLst>
          <pc:docMk/>
          <pc:sldMk cId="3096683219" sldId="2145705424"/>
        </pc:sldMkLst>
        <pc:extLst>
          <p:ext xmlns:p="http://schemas.openxmlformats.org/presentationml/2006/main" uri="{D6D511B9-2390-475A-947B-AFAB55BFBCF1}">
            <pc226:cmChg xmlns:pc226="http://schemas.microsoft.com/office/powerpoint/2022/06/main/command" chg="add mod">
              <pc226:chgData name="Sharon Brooks" userId="7032d678-e8f8-469e-ab95-5f7fd16ebea6" providerId="ADAL" clId="{CC5226F6-62EB-446B-81B7-1BD13731BF48}" dt="2024-05-31T11:18:46.065" v="20" actId="20577"/>
              <pc2:cmMkLst xmlns:pc2="http://schemas.microsoft.com/office/powerpoint/2019/9/main/command">
                <pc:docMk/>
                <pc:sldMk cId="3096683219" sldId="2145705424"/>
                <pc2:cmMk id="{C3508E1B-A065-4D63-A078-FFA66D025FAA}"/>
              </pc2:cmMkLst>
            </pc226:cmChg>
            <pc226:cmChg xmlns:pc226="http://schemas.microsoft.com/office/powerpoint/2022/06/main/command" chg="add mod">
              <pc226:chgData name="Sharon Brooks" userId="7032d678-e8f8-469e-ab95-5f7fd16ebea6" providerId="ADAL" clId="{CC5226F6-62EB-446B-81B7-1BD13731BF48}" dt="2024-05-31T11:18:46.065" v="20" actId="20577"/>
              <pc2:cmMkLst xmlns:pc2="http://schemas.microsoft.com/office/powerpoint/2019/9/main/command">
                <pc:docMk/>
                <pc:sldMk cId="3096683219" sldId="2145705424"/>
                <pc2:cmMk id="{27A3542B-C8EB-41E4-8699-7B3B263C858F}"/>
              </pc2:cmMkLst>
            </pc226:cmChg>
            <pc226:cmChg xmlns:pc226="http://schemas.microsoft.com/office/powerpoint/2022/06/main/command" chg="add mod">
              <pc226:chgData name="Sharon Brooks" userId="7032d678-e8f8-469e-ab95-5f7fd16ebea6" providerId="ADAL" clId="{CC5226F6-62EB-446B-81B7-1BD13731BF48}" dt="2024-05-31T11:18:46.065" v="20" actId="20577"/>
              <pc2:cmMkLst xmlns:pc2="http://schemas.microsoft.com/office/powerpoint/2019/9/main/command">
                <pc:docMk/>
                <pc:sldMk cId="3096683219" sldId="2145705424"/>
                <pc2:cmMk id="{6EABEF62-1AF4-43B7-A9A6-92F3FE6D11E3}"/>
              </pc2:cmMkLst>
            </pc226:cmChg>
            <pc226:cmChg xmlns:pc226="http://schemas.microsoft.com/office/powerpoint/2022/06/main/command" chg="mod">
              <pc226:chgData name="Sharon Brooks" userId="7032d678-e8f8-469e-ab95-5f7fd16ebea6" providerId="ADAL" clId="{CC5226F6-62EB-446B-81B7-1BD13731BF48}" dt="2024-05-31T11:18:46.065" v="20" actId="20577"/>
              <pc2:cmMkLst xmlns:pc2="http://schemas.microsoft.com/office/powerpoint/2019/9/main/command">
                <pc:docMk/>
                <pc:sldMk cId="3096683219" sldId="2145705424"/>
                <pc2:cmMk id="{76A06CC6-EC2C-4C8D-AFD4-8002E40B74C9}"/>
              </pc2:cmMkLst>
            </pc226:cmChg>
            <pc226:cmChg xmlns:pc226="http://schemas.microsoft.com/office/powerpoint/2022/06/main/command" chg="mod">
              <pc226:chgData name="Sharon Brooks" userId="7032d678-e8f8-469e-ab95-5f7fd16ebea6" providerId="ADAL" clId="{CC5226F6-62EB-446B-81B7-1BD13731BF48}" dt="2024-05-31T11:18:46.065" v="20" actId="20577"/>
              <pc2:cmMkLst xmlns:pc2="http://schemas.microsoft.com/office/powerpoint/2019/9/main/command">
                <pc:docMk/>
                <pc:sldMk cId="3096683219" sldId="2145705424"/>
                <pc2:cmMk id="{C08D15D4-0CDF-43BE-95FB-5B13E968258D}"/>
              </pc2:cmMkLst>
            </pc226:cmChg>
            <pc226:cmChg xmlns:pc226="http://schemas.microsoft.com/office/powerpoint/2022/06/main/command" chg="mod">
              <pc226:chgData name="Sharon Brooks" userId="7032d678-e8f8-469e-ab95-5f7fd16ebea6" providerId="ADAL" clId="{CC5226F6-62EB-446B-81B7-1BD13731BF48}" dt="2024-05-31T11:18:46.065" v="20" actId="20577"/>
              <pc2:cmMkLst xmlns:pc2="http://schemas.microsoft.com/office/powerpoint/2019/9/main/command">
                <pc:docMk/>
                <pc:sldMk cId="3096683219" sldId="2145705424"/>
                <pc2:cmMk id="{AF5447FE-2711-4CEC-9F27-5416F68D7D12}"/>
              </pc2:cmMkLst>
            </pc226:cmChg>
          </p:ext>
        </pc:extLst>
      </pc:sldChg>
      <pc:sldChg chg="addCm">
        <pc:chgData name="Sharon Brooks" userId="7032d678-e8f8-469e-ab95-5f7fd16ebea6" providerId="ADAL" clId="{CC5226F6-62EB-446B-81B7-1BD13731BF48}" dt="2024-05-31T11:04:46.648" v="5"/>
        <pc:sldMkLst>
          <pc:docMk/>
          <pc:sldMk cId="2739686488" sldId="2145705438"/>
        </pc:sldMkLst>
        <pc:extLst>
          <p:ext xmlns:p="http://schemas.openxmlformats.org/presentationml/2006/main" uri="{D6D511B9-2390-475A-947B-AFAB55BFBCF1}">
            <pc226:cmChg xmlns:pc226="http://schemas.microsoft.com/office/powerpoint/2022/06/main/command" chg="add">
              <pc226:chgData name="Sharon Brooks" userId="7032d678-e8f8-469e-ab95-5f7fd16ebea6" providerId="ADAL" clId="{CC5226F6-62EB-446B-81B7-1BD13731BF48}" dt="2024-05-31T11:04:46.648" v="5"/>
              <pc2:cmMkLst xmlns:pc2="http://schemas.microsoft.com/office/powerpoint/2019/9/main/command">
                <pc:docMk/>
                <pc:sldMk cId="2739686488" sldId="2145705438"/>
                <pc2:cmMk id="{8195D94D-5C8B-41F7-8ABC-EE0A5C934361}"/>
              </pc2:cmMkLst>
            </pc226:cmChg>
          </p:ext>
        </pc:extLst>
      </pc:sldChg>
      <pc:sldChg chg="addCm">
        <pc:chgData name="Sharon Brooks" userId="7032d678-e8f8-469e-ab95-5f7fd16ebea6" providerId="ADAL" clId="{CC5226F6-62EB-446B-81B7-1BD13731BF48}" dt="2024-05-31T11:43:21.615" v="34"/>
        <pc:sldMkLst>
          <pc:docMk/>
          <pc:sldMk cId="3149373957" sldId="2145705446"/>
        </pc:sldMkLst>
        <pc:extLst>
          <p:ext xmlns:p="http://schemas.openxmlformats.org/presentationml/2006/main" uri="{D6D511B9-2390-475A-947B-AFAB55BFBCF1}">
            <pc226:cmChg xmlns:pc226="http://schemas.microsoft.com/office/powerpoint/2022/06/main/command" chg="add">
              <pc226:chgData name="Sharon Brooks" userId="7032d678-e8f8-469e-ab95-5f7fd16ebea6" providerId="ADAL" clId="{CC5226F6-62EB-446B-81B7-1BD13731BF48}" dt="2024-05-31T11:43:21.615" v="34"/>
              <pc2:cmMkLst xmlns:pc2="http://schemas.microsoft.com/office/powerpoint/2019/9/main/command">
                <pc:docMk/>
                <pc:sldMk cId="3149373957" sldId="2145705446"/>
                <pc2:cmMk id="{A036E014-BA13-43C6-A24F-9372F8BE84DD}"/>
              </pc2:cmMkLst>
            </pc226:cmChg>
            <pc226:cmChg xmlns:pc226="http://schemas.microsoft.com/office/powerpoint/2022/06/main/command" chg="add">
              <pc226:chgData name="Sharon Brooks" userId="7032d678-e8f8-469e-ab95-5f7fd16ebea6" providerId="ADAL" clId="{CC5226F6-62EB-446B-81B7-1BD13731BF48}" dt="2024-05-31T11:40:48.129" v="32"/>
              <pc2:cmMkLst xmlns:pc2="http://schemas.microsoft.com/office/powerpoint/2019/9/main/command">
                <pc:docMk/>
                <pc:sldMk cId="3149373957" sldId="2145705446"/>
                <pc2:cmMk id="{003FB267-1D04-4FE3-BCBB-F3D401925E78}"/>
              </pc2:cmMkLst>
            </pc226:cmChg>
            <pc226:cmChg xmlns:pc226="http://schemas.microsoft.com/office/powerpoint/2022/06/main/command" chg="add">
              <pc226:chgData name="Sharon Brooks" userId="7032d678-e8f8-469e-ab95-5f7fd16ebea6" providerId="ADAL" clId="{CC5226F6-62EB-446B-81B7-1BD13731BF48}" dt="2024-05-31T11:42:03.209" v="33"/>
              <pc2:cmMkLst xmlns:pc2="http://schemas.microsoft.com/office/powerpoint/2019/9/main/command">
                <pc:docMk/>
                <pc:sldMk cId="3149373957" sldId="2145705446"/>
                <pc2:cmMk id="{22871975-5EB6-4776-8692-1ED4395AD797}"/>
              </pc2:cmMkLst>
            </pc226:cmChg>
          </p:ext>
        </pc:extLst>
      </pc:sldChg>
      <pc:sldChg chg="modSp mod">
        <pc:chgData name="Sharon Brooks" userId="7032d678-e8f8-469e-ab95-5f7fd16ebea6" providerId="ADAL" clId="{CC5226F6-62EB-446B-81B7-1BD13731BF48}" dt="2024-05-31T11:46:59.200" v="40" actId="6549"/>
        <pc:sldMkLst>
          <pc:docMk/>
          <pc:sldMk cId="3496951695" sldId="2145705447"/>
        </pc:sldMkLst>
      </pc:sldChg>
      <pc:sldChg chg="addCm">
        <pc:chgData name="Sharon Brooks" userId="7032d678-e8f8-469e-ab95-5f7fd16ebea6" providerId="ADAL" clId="{CC5226F6-62EB-446B-81B7-1BD13731BF48}" dt="2024-05-31T11:16:10.242" v="13"/>
        <pc:sldMkLst>
          <pc:docMk/>
          <pc:sldMk cId="3429933375" sldId="2145705451"/>
        </pc:sldMkLst>
        <pc:extLst>
          <p:ext xmlns:p="http://schemas.openxmlformats.org/presentationml/2006/main" uri="{D6D511B9-2390-475A-947B-AFAB55BFBCF1}">
            <pc226:cmChg xmlns:pc226="http://schemas.microsoft.com/office/powerpoint/2022/06/main/command" chg="add">
              <pc226:chgData name="Sharon Brooks" userId="7032d678-e8f8-469e-ab95-5f7fd16ebea6" providerId="ADAL" clId="{CC5226F6-62EB-446B-81B7-1BD13731BF48}" dt="2024-05-31T11:16:10.242" v="13"/>
              <pc2:cmMkLst xmlns:pc2="http://schemas.microsoft.com/office/powerpoint/2019/9/main/command">
                <pc:docMk/>
                <pc:sldMk cId="3429933375" sldId="2145705451"/>
                <pc2:cmMk id="{B70E4836-DA23-4BF9-97ED-DE90F9BA8257}"/>
              </pc2:cmMkLst>
            </pc226:cmChg>
          </p:ext>
        </pc:extLst>
      </pc:sldChg>
      <pc:sldChg chg="addCm modCm">
        <pc:chgData name="Sharon Brooks" userId="7032d678-e8f8-469e-ab95-5f7fd16ebea6" providerId="ADAL" clId="{CC5226F6-62EB-446B-81B7-1BD13731BF48}" dt="2024-05-31T11:13:12.524" v="11"/>
        <pc:sldMkLst>
          <pc:docMk/>
          <pc:sldMk cId="1770644993" sldId="2145705452"/>
        </pc:sldMkLst>
        <pc:extLst>
          <p:ext xmlns:p="http://schemas.openxmlformats.org/presentationml/2006/main" uri="{D6D511B9-2390-475A-947B-AFAB55BFBCF1}">
            <pc226:cmChg xmlns:pc226="http://schemas.microsoft.com/office/powerpoint/2022/06/main/command" chg="add mod">
              <pc226:chgData name="Sharon Brooks" userId="7032d678-e8f8-469e-ab95-5f7fd16ebea6" providerId="ADAL" clId="{CC5226F6-62EB-446B-81B7-1BD13731BF48}" dt="2024-05-31T11:13:12.524" v="11"/>
              <pc2:cmMkLst xmlns:pc2="http://schemas.microsoft.com/office/powerpoint/2019/9/main/command">
                <pc:docMk/>
                <pc:sldMk cId="1770644993" sldId="2145705452"/>
                <pc2:cmMk id="{E7003D3E-40DC-457E-AD54-032F0973C783}"/>
              </pc2:cmMkLst>
            </pc226:cmChg>
          </p:ext>
        </pc:extLst>
      </pc:sldChg>
      <pc:sldChg chg="addCm">
        <pc:chgData name="Sharon Brooks" userId="7032d678-e8f8-469e-ab95-5f7fd16ebea6" providerId="ADAL" clId="{CC5226F6-62EB-446B-81B7-1BD13731BF48}" dt="2024-05-31T11:37:58.793" v="31"/>
        <pc:sldMkLst>
          <pc:docMk/>
          <pc:sldMk cId="2776850602" sldId="2145705458"/>
        </pc:sldMkLst>
        <pc:extLst>
          <p:ext xmlns:p="http://schemas.openxmlformats.org/presentationml/2006/main" uri="{D6D511B9-2390-475A-947B-AFAB55BFBCF1}">
            <pc226:cmChg xmlns:pc226="http://schemas.microsoft.com/office/powerpoint/2022/06/main/command" chg="add">
              <pc226:chgData name="Sharon Brooks" userId="7032d678-e8f8-469e-ab95-5f7fd16ebea6" providerId="ADAL" clId="{CC5226F6-62EB-446B-81B7-1BD13731BF48}" dt="2024-05-31T11:37:58.793" v="31"/>
              <pc2:cmMkLst xmlns:pc2="http://schemas.microsoft.com/office/powerpoint/2019/9/main/command">
                <pc:docMk/>
                <pc:sldMk cId="2776850602" sldId="2145705458"/>
                <pc2:cmMk id="{97BE9DB6-B93C-4B14-8783-5398B59F2D39}"/>
              </pc2:cmMkLst>
            </pc226:cmChg>
          </p:ext>
        </pc:extLst>
      </pc:sldChg>
      <pc:sldChg chg="addCm delCm">
        <pc:chgData name="Sharon Brooks" userId="7032d678-e8f8-469e-ab95-5f7fd16ebea6" providerId="ADAL" clId="{CC5226F6-62EB-446B-81B7-1BD13731BF48}" dt="2024-05-31T11:33:33.623" v="27"/>
        <pc:sldMkLst>
          <pc:docMk/>
          <pc:sldMk cId="1807557831" sldId="2145705464"/>
        </pc:sldMkLst>
        <pc:extLst>
          <p:ext xmlns:p="http://schemas.openxmlformats.org/presentationml/2006/main" uri="{D6D511B9-2390-475A-947B-AFAB55BFBCF1}">
            <pc226:cmChg xmlns:pc226="http://schemas.microsoft.com/office/powerpoint/2022/06/main/command" chg="add del">
              <pc226:chgData name="Sharon Brooks" userId="7032d678-e8f8-469e-ab95-5f7fd16ebea6" providerId="ADAL" clId="{CC5226F6-62EB-446B-81B7-1BD13731BF48}" dt="2024-05-31T11:33:33.623" v="27"/>
              <pc2:cmMkLst xmlns:pc2="http://schemas.microsoft.com/office/powerpoint/2019/9/main/command">
                <pc:docMk/>
                <pc:sldMk cId="1807557831" sldId="2145705464"/>
                <pc2:cmMk id="{E07F0814-2450-49B7-BF3E-14834FA577A0}"/>
              </pc2:cmMkLst>
            </pc226:cmChg>
          </p:ext>
        </pc:extLst>
      </pc:sldChg>
    </pc:docChg>
  </pc:docChgLst>
  <pc:docChgLst>
    <pc:chgData name="heli.sihvonen@unep-wcmc.org" userId="S::urn:spo:guest#heli.sihvonen@unep-wcmc.org::" providerId="AD" clId="Web-{63B5EEE9-A2D1-0960-6D3C-CF20EB2AD864}"/>
    <pc:docChg chg="addSld modSld sldOrd">
      <pc:chgData name="heli.sihvonen@unep-wcmc.org" userId="S::urn:spo:guest#heli.sihvonen@unep-wcmc.org::" providerId="AD" clId="Web-{63B5EEE9-A2D1-0960-6D3C-CF20EB2AD864}" dt="2024-05-23T16:09:32.756" v="949"/>
      <pc:docMkLst>
        <pc:docMk/>
      </pc:docMkLst>
      <pc:sldChg chg="modCm">
        <pc:chgData name="heli.sihvonen@unep-wcmc.org" userId="S::urn:spo:guest#heli.sihvonen@unep-wcmc.org::" providerId="AD" clId="Web-{63B5EEE9-A2D1-0960-6D3C-CF20EB2AD864}" dt="2024-05-23T16:02:20.664" v="894"/>
        <pc:sldMkLst>
          <pc:docMk/>
          <pc:sldMk cId="2435710930" sldId="2145705277"/>
        </pc:sldMkLst>
        <pc:extLst>
          <p:ext xmlns:p="http://schemas.openxmlformats.org/presentationml/2006/main" uri="{D6D511B9-2390-475A-947B-AFAB55BFBCF1}">
            <pc226:cmChg xmlns:pc226="http://schemas.microsoft.com/office/powerpoint/2022/06/main/command" chg="mod">
              <pc226:chgData name="heli.sihvonen@unep-wcmc.org" userId="S::urn:spo:guest#heli.sihvonen@unep-wcmc.org::" providerId="AD" clId="Web-{63B5EEE9-A2D1-0960-6D3C-CF20EB2AD864}" dt="2024-05-23T16:02:20.664" v="894"/>
              <pc2:cmMkLst xmlns:pc2="http://schemas.microsoft.com/office/powerpoint/2019/9/main/command">
                <pc:docMk/>
                <pc:sldMk cId="2435710930" sldId="2145705277"/>
                <pc2:cmMk id="{602AB8CF-BA6B-F648-BEB5-E29FF016ECCF}"/>
              </pc2:cmMkLst>
            </pc226:cmChg>
            <pc226:cmChg xmlns:pc226="http://schemas.microsoft.com/office/powerpoint/2022/06/main/command" chg="mod">
              <pc226:chgData name="heli.sihvonen@unep-wcmc.org" userId="S::urn:spo:guest#heli.sihvonen@unep-wcmc.org::" providerId="AD" clId="Web-{63B5EEE9-A2D1-0960-6D3C-CF20EB2AD864}" dt="2024-05-23T15:49:01.452" v="802"/>
              <pc2:cmMkLst xmlns:pc2="http://schemas.microsoft.com/office/powerpoint/2019/9/main/command">
                <pc:docMk/>
                <pc:sldMk cId="2435710930" sldId="2145705277"/>
                <pc2:cmMk id="{3AC8B3D3-DC14-4240-98ED-97ED3483CC9D}"/>
              </pc2:cmMkLst>
            </pc226:cmChg>
          </p:ext>
        </pc:extLst>
      </pc:sldChg>
      <pc:sldChg chg="modSp modCm">
        <pc:chgData name="heli.sihvonen@unep-wcmc.org" userId="S::urn:spo:guest#heli.sihvonen@unep-wcmc.org::" providerId="AD" clId="Web-{63B5EEE9-A2D1-0960-6D3C-CF20EB2AD864}" dt="2024-05-23T13:49:03.869" v="355" actId="20577"/>
        <pc:sldMkLst>
          <pc:docMk/>
          <pc:sldMk cId="138567018" sldId="2145705321"/>
        </pc:sldMkLst>
        <pc:extLst>
          <p:ext xmlns:p="http://schemas.openxmlformats.org/presentationml/2006/main" uri="{D6D511B9-2390-475A-947B-AFAB55BFBCF1}">
            <pc226:cmChg xmlns:pc226="http://schemas.microsoft.com/office/powerpoint/2022/06/main/command" chg="">
              <pc226:chgData name="heli.sihvonen@unep-wcmc.org" userId="S::urn:spo:guest#heli.sihvonen@unep-wcmc.org::" providerId="AD" clId="Web-{63B5EEE9-A2D1-0960-6D3C-CF20EB2AD864}" dt="2024-05-23T13:15:14.479" v="6"/>
              <pc2:cmMkLst xmlns:pc2="http://schemas.microsoft.com/office/powerpoint/2019/9/main/command">
                <pc:docMk/>
                <pc:sldMk cId="138567018" sldId="2145705321"/>
                <pc2:cmMk id="{1DB8FA7A-526B-6A45-8947-7F0473885EC2}"/>
              </pc2:cmMkLst>
              <pc226:cmRplyChg chg="add">
                <pc226:chgData name="heli.sihvonen@unep-wcmc.org" userId="S::urn:spo:guest#heli.sihvonen@unep-wcmc.org::" providerId="AD" clId="Web-{63B5EEE9-A2D1-0960-6D3C-CF20EB2AD864}" dt="2024-05-23T13:15:14.479" v="6"/>
                <pc2:cmRplyMkLst xmlns:pc2="http://schemas.microsoft.com/office/powerpoint/2019/9/main/command">
                  <pc:docMk/>
                  <pc:sldMk cId="138567018" sldId="2145705321"/>
                  <pc2:cmMk id="{1DB8FA7A-526B-6A45-8947-7F0473885EC2}"/>
                  <pc2:cmRplyMk id="{54B1E08F-7347-45AE-9992-437CB656BF1D}"/>
                </pc2:cmRplyMkLst>
              </pc226:cmRplyChg>
            </pc226:cmChg>
          </p:ext>
        </pc:extLst>
      </pc:sldChg>
      <pc:sldChg chg="modSp modCm">
        <pc:chgData name="heli.sihvonen@unep-wcmc.org" userId="S::urn:spo:guest#heli.sihvonen@unep-wcmc.org::" providerId="AD" clId="Web-{63B5EEE9-A2D1-0960-6D3C-CF20EB2AD864}" dt="2024-05-23T13:46:56.444" v="336"/>
        <pc:sldMkLst>
          <pc:docMk/>
          <pc:sldMk cId="2842296902" sldId="2145705325"/>
        </pc:sldMkLst>
        <pc:extLst>
          <p:ext xmlns:p="http://schemas.openxmlformats.org/presentationml/2006/main" uri="{D6D511B9-2390-475A-947B-AFAB55BFBCF1}">
            <pc226:cmChg xmlns:pc226="http://schemas.microsoft.com/office/powerpoint/2022/06/main/command" chg="mod">
              <pc226:chgData name="heli.sihvonen@unep-wcmc.org" userId="S::urn:spo:guest#heli.sihvonen@unep-wcmc.org::" providerId="AD" clId="Web-{63B5EEE9-A2D1-0960-6D3C-CF20EB2AD864}" dt="2024-05-23T13:43:32.031" v="324"/>
              <pc2:cmMkLst xmlns:pc2="http://schemas.microsoft.com/office/powerpoint/2019/9/main/command">
                <pc:docMk/>
                <pc:sldMk cId="2842296902" sldId="2145705325"/>
                <pc2:cmMk id="{EFB4EB04-1560-B347-A411-E250AA02CB32}"/>
              </pc2:cmMkLst>
              <pc226:cmRplyChg chg="add">
                <pc226:chgData name="heli.sihvonen@unep-wcmc.org" userId="S::urn:spo:guest#heli.sihvonen@unep-wcmc.org::" providerId="AD" clId="Web-{63B5EEE9-A2D1-0960-6D3C-CF20EB2AD864}" dt="2024-05-23T13:39:31.352" v="293"/>
                <pc2:cmRplyMkLst xmlns:pc2="http://schemas.microsoft.com/office/powerpoint/2019/9/main/command">
                  <pc:docMk/>
                  <pc:sldMk cId="2842296902" sldId="2145705325"/>
                  <pc2:cmMk id="{EFB4EB04-1560-B347-A411-E250AA02CB32}"/>
                  <pc2:cmRplyMk id="{802B7CBC-0035-4A6F-8AC6-F2977217305C}"/>
                </pc2:cmRplyMkLst>
              </pc226:cmRplyChg>
            </pc226:cmChg>
            <pc226:cmChg xmlns:pc226="http://schemas.microsoft.com/office/powerpoint/2022/06/main/command" chg="mod">
              <pc226:chgData name="heli.sihvonen@unep-wcmc.org" userId="S::urn:spo:guest#heli.sihvonen@unep-wcmc.org::" providerId="AD" clId="Web-{63B5EEE9-A2D1-0960-6D3C-CF20EB2AD864}" dt="2024-05-23T13:46:56.444" v="336"/>
              <pc2:cmMkLst xmlns:pc2="http://schemas.microsoft.com/office/powerpoint/2019/9/main/command">
                <pc:docMk/>
                <pc:sldMk cId="2842296902" sldId="2145705325"/>
                <pc2:cmMk id="{E8B7F431-4E03-48DF-936E-7C727445F2A3}"/>
              </pc2:cmMkLst>
              <pc226:cmRplyChg chg="add mod">
                <pc226:chgData name="heli.sihvonen@unep-wcmc.org" userId="S::urn:spo:guest#heli.sihvonen@unep-wcmc.org::" providerId="AD" clId="Web-{63B5EEE9-A2D1-0960-6D3C-CF20EB2AD864}" dt="2024-05-23T13:46:54.037" v="335"/>
                <pc2:cmRplyMkLst xmlns:pc2="http://schemas.microsoft.com/office/powerpoint/2019/9/main/command">
                  <pc:docMk/>
                  <pc:sldMk cId="2842296902" sldId="2145705325"/>
                  <pc2:cmMk id="{E8B7F431-4E03-48DF-936E-7C727445F2A3}"/>
                  <pc2:cmRplyMk id="{F80BEB58-C568-44D2-9358-D91DE281FE1A}"/>
                </pc2:cmRplyMkLst>
              </pc226:cmRplyChg>
            </pc226:cmChg>
          </p:ext>
        </pc:extLst>
      </pc:sldChg>
      <pc:sldChg chg="modSp modCm modNotes">
        <pc:chgData name="heli.sihvonen@unep-wcmc.org" userId="S::urn:spo:guest#heli.sihvonen@unep-wcmc.org::" providerId="AD" clId="Web-{63B5EEE9-A2D1-0960-6D3C-CF20EB2AD864}" dt="2024-05-23T15:18:11.979" v="765"/>
        <pc:sldMkLst>
          <pc:docMk/>
          <pc:sldMk cId="3232279910" sldId="2145705344"/>
        </pc:sldMkLst>
        <pc:extLst>
          <p:ext xmlns:p="http://schemas.openxmlformats.org/presentationml/2006/main" uri="{D6D511B9-2390-475A-947B-AFAB55BFBCF1}">
            <pc226:cmChg xmlns:pc226="http://schemas.microsoft.com/office/powerpoint/2022/06/main/command" chg="mod">
              <pc226:chgData name="heli.sihvonen@unep-wcmc.org" userId="S::urn:spo:guest#heli.sihvonen@unep-wcmc.org::" providerId="AD" clId="Web-{63B5EEE9-A2D1-0960-6D3C-CF20EB2AD864}" dt="2024-05-23T15:18:11.276" v="764"/>
              <pc2:cmMkLst xmlns:pc2="http://schemas.microsoft.com/office/powerpoint/2019/9/main/command">
                <pc:docMk/>
                <pc:sldMk cId="3232279910" sldId="2145705344"/>
                <pc2:cmMk id="{DF15D0B0-6E23-6B4A-825F-C728330F75E8}"/>
              </pc2:cmMkLst>
              <pc226:cmRplyChg chg="add">
                <pc226:chgData name="heli.sihvonen@unep-wcmc.org" userId="S::urn:spo:guest#heli.sihvonen@unep-wcmc.org::" providerId="AD" clId="Web-{63B5EEE9-A2D1-0960-6D3C-CF20EB2AD864}" dt="2024-05-23T15:18:09.010" v="763"/>
                <pc2:cmRplyMkLst xmlns:pc2="http://schemas.microsoft.com/office/powerpoint/2019/9/main/command">
                  <pc:docMk/>
                  <pc:sldMk cId="3232279910" sldId="2145705344"/>
                  <pc2:cmMk id="{DF15D0B0-6E23-6B4A-825F-C728330F75E8}"/>
                  <pc2:cmRplyMk id="{68D97171-B50E-4DB6-AA5B-A7595FB21066}"/>
                </pc2:cmRplyMkLst>
              </pc226:cmRplyChg>
            </pc226:cmChg>
            <pc226:cmChg xmlns:pc226="http://schemas.microsoft.com/office/powerpoint/2022/06/main/command" chg="mod modRxn">
              <pc226:chgData name="heli.sihvonen@unep-wcmc.org" userId="S::urn:spo:guest#heli.sihvonen@unep-wcmc.org::" providerId="AD" clId="Web-{63B5EEE9-A2D1-0960-6D3C-CF20EB2AD864}" dt="2024-05-23T15:10:20.493" v="515"/>
              <pc2:cmMkLst xmlns:pc2="http://schemas.microsoft.com/office/powerpoint/2019/9/main/command">
                <pc:docMk/>
                <pc:sldMk cId="3232279910" sldId="2145705344"/>
                <pc2:cmMk id="{BFE81FE9-9BFE-F24E-93CE-FD6E90E6DF77}"/>
              </pc2:cmMkLst>
              <pc226:cmRplyChg chg="add">
                <pc226:chgData name="heli.sihvonen@unep-wcmc.org" userId="S::urn:spo:guest#heli.sihvonen@unep-wcmc.org::" providerId="AD" clId="Web-{63B5EEE9-A2D1-0960-6D3C-CF20EB2AD864}" dt="2024-05-23T15:10:16.634" v="512"/>
                <pc2:cmRplyMkLst xmlns:pc2="http://schemas.microsoft.com/office/powerpoint/2019/9/main/command">
                  <pc:docMk/>
                  <pc:sldMk cId="3232279910" sldId="2145705344"/>
                  <pc2:cmMk id="{BFE81FE9-9BFE-F24E-93CE-FD6E90E6DF77}"/>
                  <pc2:cmRplyMk id="{EBA40343-ECEB-487F-B416-8A200537CF3C}"/>
                </pc2:cmRplyMkLst>
              </pc226:cmRplyChg>
            </pc226:cmChg>
          </p:ext>
        </pc:extLst>
      </pc:sldChg>
      <pc:sldChg chg="modNotes">
        <pc:chgData name="heli.sihvonen@unep-wcmc.org" userId="S::urn:spo:guest#heli.sihvonen@unep-wcmc.org::" providerId="AD" clId="Web-{63B5EEE9-A2D1-0960-6D3C-CF20EB2AD864}" dt="2024-05-23T15:52:29.232" v="804"/>
        <pc:sldMkLst>
          <pc:docMk/>
          <pc:sldMk cId="1065395776" sldId="2145705366"/>
        </pc:sldMkLst>
      </pc:sldChg>
      <pc:sldChg chg="modSp modCm">
        <pc:chgData name="heli.sihvonen@unep-wcmc.org" userId="S::urn:spo:guest#heli.sihvonen@unep-wcmc.org::" providerId="AD" clId="Web-{63B5EEE9-A2D1-0960-6D3C-CF20EB2AD864}" dt="2024-05-23T15:07:39.654" v="444" actId="20577"/>
        <pc:sldMkLst>
          <pc:docMk/>
          <pc:sldMk cId="2263791135" sldId="2145705373"/>
        </pc:sldMkLst>
        <pc:extLst>
          <p:ext xmlns:p="http://schemas.openxmlformats.org/presentationml/2006/main" uri="{D6D511B9-2390-475A-947B-AFAB55BFBCF1}">
            <pc226:cmChg xmlns:pc226="http://schemas.microsoft.com/office/powerpoint/2022/06/main/command" chg="mod">
              <pc226:chgData name="heli.sihvonen@unep-wcmc.org" userId="S::urn:spo:guest#heli.sihvonen@unep-wcmc.org::" providerId="AD" clId="Web-{63B5EEE9-A2D1-0960-6D3C-CF20EB2AD864}" dt="2024-05-23T15:07:37.466" v="443" actId="20577"/>
              <pc2:cmMkLst xmlns:pc2="http://schemas.microsoft.com/office/powerpoint/2019/9/main/command">
                <pc:docMk/>
                <pc:sldMk cId="2263791135" sldId="2145705373"/>
                <pc2:cmMk id="{68DE2C02-69FB-6844-A825-1DAEDF47C3C5}"/>
              </pc2:cmMkLst>
            </pc226:cmChg>
          </p:ext>
        </pc:extLst>
      </pc:sldChg>
      <pc:sldChg chg="modCm modNotes">
        <pc:chgData name="heli.sihvonen@unep-wcmc.org" userId="S::urn:spo:guest#heli.sihvonen@unep-wcmc.org::" providerId="AD" clId="Web-{63B5EEE9-A2D1-0960-6D3C-CF20EB2AD864}" dt="2024-05-23T16:09:32.756" v="949"/>
        <pc:sldMkLst>
          <pc:docMk/>
          <pc:sldMk cId="4207388563" sldId="2145705391"/>
        </pc:sldMkLst>
        <pc:extLst>
          <p:ext xmlns:p="http://schemas.openxmlformats.org/presentationml/2006/main" uri="{D6D511B9-2390-475A-947B-AFAB55BFBCF1}">
            <pc226:cmChg xmlns:pc226="http://schemas.microsoft.com/office/powerpoint/2022/06/main/command" chg="mod">
              <pc226:chgData name="heli.sihvonen@unep-wcmc.org" userId="S::urn:spo:guest#heli.sihvonen@unep-wcmc.org::" providerId="AD" clId="Web-{63B5EEE9-A2D1-0960-6D3C-CF20EB2AD864}" dt="2024-05-23T16:09:32.756" v="949"/>
              <pc2:cmMkLst xmlns:pc2="http://schemas.microsoft.com/office/powerpoint/2019/9/main/command">
                <pc:docMk/>
                <pc:sldMk cId="4207388563" sldId="2145705391"/>
                <pc2:cmMk id="{9A2F1946-B908-074D-AD37-0A37DBFBC97C}"/>
              </pc2:cmMkLst>
              <pc226:cmRplyChg chg="add">
                <pc226:chgData name="heli.sihvonen@unep-wcmc.org" userId="S::urn:spo:guest#heli.sihvonen@unep-wcmc.org::" providerId="AD" clId="Web-{63B5EEE9-A2D1-0960-6D3C-CF20EB2AD864}" dt="2024-05-23T16:08:58.113" v="945"/>
                <pc2:cmRplyMkLst xmlns:pc2="http://schemas.microsoft.com/office/powerpoint/2019/9/main/command">
                  <pc:docMk/>
                  <pc:sldMk cId="4207388563" sldId="2145705391"/>
                  <pc2:cmMk id="{9A2F1946-B908-074D-AD37-0A37DBFBC97C}"/>
                  <pc2:cmRplyMk id="{2B071BFA-B9A2-407A-9915-C205EB6B4211}"/>
                </pc2:cmRplyMkLst>
              </pc226:cmRplyChg>
            </pc226:cmChg>
          </p:ext>
        </pc:extLst>
      </pc:sldChg>
      <pc:sldChg chg="modSp modCm">
        <pc:chgData name="heli.sihvonen@unep-wcmc.org" userId="S::urn:spo:guest#heli.sihvonen@unep-wcmc.org::" providerId="AD" clId="Web-{63B5EEE9-A2D1-0960-6D3C-CF20EB2AD864}" dt="2024-05-23T15:46:15.847" v="800"/>
        <pc:sldMkLst>
          <pc:docMk/>
          <pc:sldMk cId="1850915059" sldId="2145705401"/>
        </pc:sldMkLst>
        <pc:extLst>
          <p:ext xmlns:p="http://schemas.openxmlformats.org/presentationml/2006/main" uri="{D6D511B9-2390-475A-947B-AFAB55BFBCF1}">
            <pc226:cmChg xmlns:pc226="http://schemas.microsoft.com/office/powerpoint/2022/06/main/command" chg="">
              <pc226:chgData name="heli.sihvonen@unep-wcmc.org" userId="S::urn:spo:guest#heli.sihvonen@unep-wcmc.org::" providerId="AD" clId="Web-{63B5EEE9-A2D1-0960-6D3C-CF20EB2AD864}" dt="2024-05-23T15:46:15.847" v="800"/>
              <pc2:cmMkLst xmlns:pc2="http://schemas.microsoft.com/office/powerpoint/2019/9/main/command">
                <pc:docMk/>
                <pc:sldMk cId="1850915059" sldId="2145705401"/>
                <pc2:cmMk id="{37D87133-8139-5041-8EDD-91E947672D46}"/>
              </pc2:cmMkLst>
              <pc226:cmRplyChg chg="add">
                <pc226:chgData name="heli.sihvonen@unep-wcmc.org" userId="S::urn:spo:guest#heli.sihvonen@unep-wcmc.org::" providerId="AD" clId="Web-{63B5EEE9-A2D1-0960-6D3C-CF20EB2AD864}" dt="2024-05-23T15:43:11.771" v="798"/>
                <pc2:cmRplyMkLst xmlns:pc2="http://schemas.microsoft.com/office/powerpoint/2019/9/main/command">
                  <pc:docMk/>
                  <pc:sldMk cId="1850915059" sldId="2145705401"/>
                  <pc2:cmMk id="{37D87133-8139-5041-8EDD-91E947672D46}"/>
                  <pc2:cmRplyMk id="{B965512A-3A16-4FD8-94FE-9D1D749CB4BC}"/>
                </pc2:cmRplyMkLst>
              </pc226:cmRplyChg>
              <pc226:cmRplyChg chg="add">
                <pc226:chgData name="heli.sihvonen@unep-wcmc.org" userId="S::urn:spo:guest#heli.sihvonen@unep-wcmc.org::" providerId="AD" clId="Web-{63B5EEE9-A2D1-0960-6D3C-CF20EB2AD864}" dt="2024-05-23T15:46:15.847" v="800"/>
                <pc2:cmRplyMkLst xmlns:pc2="http://schemas.microsoft.com/office/powerpoint/2019/9/main/command">
                  <pc:docMk/>
                  <pc:sldMk cId="1850915059" sldId="2145705401"/>
                  <pc2:cmMk id="{37D87133-8139-5041-8EDD-91E947672D46}"/>
                  <pc2:cmRplyMk id="{745A547D-3119-4F2B-B194-FDA28C424187}"/>
                </pc2:cmRplyMkLst>
              </pc226:cmRplyChg>
              <pc226:cmRplyChg chg="add">
                <pc226:chgData name="heli.sihvonen@unep-wcmc.org" userId="S::urn:spo:guest#heli.sihvonen@unep-wcmc.org::" providerId="AD" clId="Web-{63B5EEE9-A2D1-0960-6D3C-CF20EB2AD864}" dt="2024-05-23T15:45:08.686" v="799"/>
                <pc2:cmRplyMkLst xmlns:pc2="http://schemas.microsoft.com/office/powerpoint/2019/9/main/command">
                  <pc:docMk/>
                  <pc:sldMk cId="1850915059" sldId="2145705401"/>
                  <pc2:cmMk id="{37D87133-8139-5041-8EDD-91E947672D46}"/>
                  <pc2:cmRplyMk id="{438B25D7-8489-4492-8504-D2FA3A26ED0E}"/>
                </pc2:cmRplyMkLst>
              </pc226:cmRplyChg>
            </pc226:cmChg>
            <pc226:cmChg xmlns:pc226="http://schemas.microsoft.com/office/powerpoint/2022/06/main/command" chg="mod">
              <pc226:chgData name="heli.sihvonen@unep-wcmc.org" userId="S::urn:spo:guest#heli.sihvonen@unep-wcmc.org::" providerId="AD" clId="Web-{63B5EEE9-A2D1-0960-6D3C-CF20EB2AD864}" dt="2024-05-23T15:38:53.378" v="776"/>
              <pc2:cmMkLst xmlns:pc2="http://schemas.microsoft.com/office/powerpoint/2019/9/main/command">
                <pc:docMk/>
                <pc:sldMk cId="1850915059" sldId="2145705401"/>
                <pc2:cmMk id="{F8CBA236-2218-D74A-B334-FD40A4276B93}"/>
              </pc2:cmMkLst>
              <pc226:cmRplyChg chg="add">
                <pc226:chgData name="heli.sihvonen@unep-wcmc.org" userId="S::urn:spo:guest#heli.sihvonen@unep-wcmc.org::" providerId="AD" clId="Web-{63B5EEE9-A2D1-0960-6D3C-CF20EB2AD864}" dt="2024-05-23T15:38:51.019" v="775"/>
                <pc2:cmRplyMkLst xmlns:pc2="http://schemas.microsoft.com/office/powerpoint/2019/9/main/command">
                  <pc:docMk/>
                  <pc:sldMk cId="1850915059" sldId="2145705401"/>
                  <pc2:cmMk id="{F8CBA236-2218-D74A-B334-FD40A4276B93}"/>
                  <pc2:cmRplyMk id="{5CCF920D-E99F-4E07-BA3F-AD4532687209}"/>
                </pc2:cmRplyMkLst>
              </pc226:cmRplyChg>
            </pc226:cmChg>
          </p:ext>
        </pc:extLst>
      </pc:sldChg>
      <pc:sldChg chg="addSp delSp modSp">
        <pc:chgData name="heli.sihvonen@unep-wcmc.org" userId="S::urn:spo:guest#heli.sihvonen@unep-wcmc.org::" providerId="AD" clId="Web-{63B5EEE9-A2D1-0960-6D3C-CF20EB2AD864}" dt="2024-05-23T13:35:00.125" v="261" actId="1076"/>
        <pc:sldMkLst>
          <pc:docMk/>
          <pc:sldMk cId="2604073265" sldId="2145705407"/>
        </pc:sldMkLst>
      </pc:sldChg>
      <pc:sldChg chg="modCm">
        <pc:chgData name="heli.sihvonen@unep-wcmc.org" userId="S::urn:spo:guest#heli.sihvonen@unep-wcmc.org::" providerId="AD" clId="Web-{63B5EEE9-A2D1-0960-6D3C-CF20EB2AD864}" dt="2024-05-23T15:47:47.806" v="801"/>
        <pc:sldMkLst>
          <pc:docMk/>
          <pc:sldMk cId="187155136" sldId="2145705414"/>
        </pc:sldMkLst>
        <pc:extLst>
          <p:ext xmlns:p="http://schemas.openxmlformats.org/presentationml/2006/main" uri="{D6D511B9-2390-475A-947B-AFAB55BFBCF1}">
            <pc226:cmChg xmlns:pc226="http://schemas.microsoft.com/office/powerpoint/2022/06/main/command" chg="mod">
              <pc226:chgData name="heli.sihvonen@unep-wcmc.org" userId="S::urn:spo:guest#heli.sihvonen@unep-wcmc.org::" providerId="AD" clId="Web-{63B5EEE9-A2D1-0960-6D3C-CF20EB2AD864}" dt="2024-05-23T15:47:47.806" v="801"/>
              <pc2:cmMkLst xmlns:pc2="http://schemas.microsoft.com/office/powerpoint/2019/9/main/command">
                <pc:docMk/>
                <pc:sldMk cId="187155136" sldId="2145705414"/>
                <pc2:cmMk id="{5963C1F9-4BE8-F640-9F36-483A89AD9FB3}"/>
              </pc2:cmMkLst>
            </pc226:cmChg>
          </p:ext>
        </pc:extLst>
      </pc:sldChg>
      <pc:sldChg chg="addSp delSp modSp modCm">
        <pc:chgData name="heli.sihvonen@unep-wcmc.org" userId="S::urn:spo:guest#heli.sihvonen@unep-wcmc.org::" providerId="AD" clId="Web-{63B5EEE9-A2D1-0960-6D3C-CF20EB2AD864}" dt="2024-05-23T13:52:16.250" v="386" actId="20577"/>
        <pc:sldMkLst>
          <pc:docMk/>
          <pc:sldMk cId="3671186862" sldId="2145705418"/>
        </pc:sldMkLst>
        <pc:extLst>
          <p:ext xmlns:p="http://schemas.openxmlformats.org/presentationml/2006/main" uri="{D6D511B9-2390-475A-947B-AFAB55BFBCF1}">
            <pc226:cmChg xmlns:pc226="http://schemas.microsoft.com/office/powerpoint/2022/06/main/command" chg="mod">
              <pc226:chgData name="heli.sihvonen@unep-wcmc.org" userId="S::urn:spo:guest#heli.sihvonen@unep-wcmc.org::" providerId="AD" clId="Web-{63B5EEE9-A2D1-0960-6D3C-CF20EB2AD864}" dt="2024-05-23T13:52:14.750" v="385"/>
              <pc2:cmMkLst xmlns:pc2="http://schemas.microsoft.com/office/powerpoint/2019/9/main/command">
                <pc:docMk/>
                <pc:sldMk cId="3671186862" sldId="2145705418"/>
                <pc2:cmMk id="{9C4A0088-0BED-0A43-98BB-5904CD7631CC}"/>
              </pc2:cmMkLst>
              <pc226:cmRplyChg chg="add">
                <pc226:chgData name="heli.sihvonen@unep-wcmc.org" userId="S::urn:spo:guest#heli.sihvonen@unep-wcmc.org::" providerId="AD" clId="Web-{63B5EEE9-A2D1-0960-6D3C-CF20EB2AD864}" dt="2024-05-23T13:52:12.453" v="384"/>
                <pc2:cmRplyMkLst xmlns:pc2="http://schemas.microsoft.com/office/powerpoint/2019/9/main/command">
                  <pc:docMk/>
                  <pc:sldMk cId="3671186862" sldId="2145705418"/>
                  <pc2:cmMk id="{9C4A0088-0BED-0A43-98BB-5904CD7631CC}"/>
                  <pc2:cmRplyMk id="{95B7D7F4-38DB-4D19-9D48-0E5F2FEDF518}"/>
                </pc2:cmRplyMkLst>
              </pc226:cmRplyChg>
            </pc226:cmChg>
          </p:ext>
        </pc:extLst>
      </pc:sldChg>
      <pc:sldChg chg="addSp modSp modCm">
        <pc:chgData name="heli.sihvonen@unep-wcmc.org" userId="S::urn:spo:guest#heli.sihvonen@unep-wcmc.org::" providerId="AD" clId="Web-{63B5EEE9-A2D1-0960-6D3C-CF20EB2AD864}" dt="2024-05-23T15:06:22.664" v="439"/>
        <pc:sldMkLst>
          <pc:docMk/>
          <pc:sldMk cId="3095047813" sldId="2145705419"/>
        </pc:sldMkLst>
        <pc:extLst>
          <p:ext xmlns:p="http://schemas.openxmlformats.org/presentationml/2006/main" uri="{D6D511B9-2390-475A-947B-AFAB55BFBCF1}">
            <pc226:cmChg xmlns:pc226="http://schemas.microsoft.com/office/powerpoint/2022/06/main/command" chg="mod">
              <pc226:chgData name="heli.sihvonen@unep-wcmc.org" userId="S::urn:spo:guest#heli.sihvonen@unep-wcmc.org::" providerId="AD" clId="Web-{63B5EEE9-A2D1-0960-6D3C-CF20EB2AD864}" dt="2024-05-23T15:05:45.583" v="438"/>
              <pc2:cmMkLst xmlns:pc2="http://schemas.microsoft.com/office/powerpoint/2019/9/main/command">
                <pc:docMk/>
                <pc:sldMk cId="3095047813" sldId="2145705419"/>
                <pc2:cmMk id="{3F58B55C-04E6-994A-BF46-91CE7401B9EB}"/>
              </pc2:cmMkLst>
              <pc226:cmRplyChg chg="add">
                <pc226:chgData name="heli.sihvonen@unep-wcmc.org" userId="S::urn:spo:guest#heli.sihvonen@unep-wcmc.org::" providerId="AD" clId="Web-{63B5EEE9-A2D1-0960-6D3C-CF20EB2AD864}" dt="2024-05-23T15:05:44.083" v="437"/>
                <pc2:cmRplyMkLst xmlns:pc2="http://schemas.microsoft.com/office/powerpoint/2019/9/main/command">
                  <pc:docMk/>
                  <pc:sldMk cId="3095047813" sldId="2145705419"/>
                  <pc2:cmMk id="{3F58B55C-04E6-994A-BF46-91CE7401B9EB}"/>
                  <pc2:cmRplyMk id="{91AF5D1B-0873-42C7-AAB1-8C3A6EE7D17F}"/>
                </pc2:cmRplyMkLst>
              </pc226:cmRplyChg>
            </pc226:cmChg>
            <pc226:cmChg xmlns:pc226="http://schemas.microsoft.com/office/powerpoint/2022/06/main/command" chg="">
              <pc226:chgData name="heli.sihvonen@unep-wcmc.org" userId="S::urn:spo:guest#heli.sihvonen@unep-wcmc.org::" providerId="AD" clId="Web-{63B5EEE9-A2D1-0960-6D3C-CF20EB2AD864}" dt="2024-05-23T15:06:22.664" v="439"/>
              <pc2:cmMkLst xmlns:pc2="http://schemas.microsoft.com/office/powerpoint/2019/9/main/command">
                <pc:docMk/>
                <pc:sldMk cId="3095047813" sldId="2145705419"/>
                <pc2:cmMk id="{8782EB97-8046-5046-8196-C3024AC3F5E0}"/>
              </pc2:cmMkLst>
              <pc226:cmRplyChg chg="add">
                <pc226:chgData name="heli.sihvonen@unep-wcmc.org" userId="S::urn:spo:guest#heli.sihvonen@unep-wcmc.org::" providerId="AD" clId="Web-{63B5EEE9-A2D1-0960-6D3C-CF20EB2AD864}" dt="2024-05-23T15:06:22.664" v="439"/>
                <pc2:cmRplyMkLst xmlns:pc2="http://schemas.microsoft.com/office/powerpoint/2019/9/main/command">
                  <pc:docMk/>
                  <pc:sldMk cId="3095047813" sldId="2145705419"/>
                  <pc2:cmMk id="{8782EB97-8046-5046-8196-C3024AC3F5E0}"/>
                  <pc2:cmRplyMk id="{4CDE153C-31C4-4A60-9B7B-0937C16889DD}"/>
                </pc2:cmRplyMkLst>
              </pc226:cmRplyChg>
            </pc226:cmChg>
          </p:ext>
        </pc:extLst>
      </pc:sldChg>
      <pc:sldChg chg="modSp modCm">
        <pc:chgData name="heli.sihvonen@unep-wcmc.org" userId="S::urn:spo:guest#heli.sihvonen@unep-wcmc.org::" providerId="AD" clId="Web-{63B5EEE9-A2D1-0960-6D3C-CF20EB2AD864}" dt="2024-05-23T13:41:10.620" v="303" actId="20577"/>
        <pc:sldMkLst>
          <pc:docMk/>
          <pc:sldMk cId="3619427059" sldId="2145705436"/>
        </pc:sldMkLst>
        <pc:extLst>
          <p:ext xmlns:p="http://schemas.openxmlformats.org/presentationml/2006/main" uri="{D6D511B9-2390-475A-947B-AFAB55BFBCF1}">
            <pc226:cmChg xmlns:pc226="http://schemas.microsoft.com/office/powerpoint/2022/06/main/command" chg="mod">
              <pc226:chgData name="heli.sihvonen@unep-wcmc.org" userId="S::urn:spo:guest#heli.sihvonen@unep-wcmc.org::" providerId="AD" clId="Web-{63B5EEE9-A2D1-0960-6D3C-CF20EB2AD864}" dt="2024-05-23T13:13:53.054" v="1"/>
              <pc2:cmMkLst xmlns:pc2="http://schemas.microsoft.com/office/powerpoint/2019/9/main/command">
                <pc:docMk/>
                <pc:sldMk cId="3619427059" sldId="2145705436"/>
                <pc2:cmMk id="{FD97F225-8453-B140-9F34-F7DBE3756AD1}"/>
              </pc2:cmMkLst>
              <pc226:cmRplyChg chg="add">
                <pc226:chgData name="heli.sihvonen@unep-wcmc.org" userId="S::urn:spo:guest#heli.sihvonen@unep-wcmc.org::" providerId="AD" clId="Web-{63B5EEE9-A2D1-0960-6D3C-CF20EB2AD864}" dt="2024-05-23T13:13:40.866" v="0"/>
                <pc2:cmRplyMkLst xmlns:pc2="http://schemas.microsoft.com/office/powerpoint/2019/9/main/command">
                  <pc:docMk/>
                  <pc:sldMk cId="3619427059" sldId="2145705436"/>
                  <pc2:cmMk id="{FD97F225-8453-B140-9F34-F7DBE3756AD1}"/>
                  <pc2:cmRplyMk id="{78321D7F-1CAA-4811-B528-F30D5450E805}"/>
                </pc2:cmRplyMkLst>
              </pc226:cmRplyChg>
            </pc226:cmChg>
            <pc226:cmChg xmlns:pc226="http://schemas.microsoft.com/office/powerpoint/2022/06/main/command" chg="mod">
              <pc226:chgData name="heli.sihvonen@unep-wcmc.org" userId="S::urn:spo:guest#heli.sihvonen@unep-wcmc.org::" providerId="AD" clId="Web-{63B5EEE9-A2D1-0960-6D3C-CF20EB2AD864}" dt="2024-05-23T13:14:39.415" v="3"/>
              <pc2:cmMkLst xmlns:pc2="http://schemas.microsoft.com/office/powerpoint/2019/9/main/command">
                <pc:docMk/>
                <pc:sldMk cId="3619427059" sldId="2145705436"/>
                <pc2:cmMk id="{3BE1DCD3-F3DE-4C21-A0A1-976E7D90041D}"/>
              </pc2:cmMkLst>
              <pc226:cmRplyChg chg="add">
                <pc226:chgData name="heli.sihvonen@unep-wcmc.org" userId="S::urn:spo:guest#heli.sihvonen@unep-wcmc.org::" providerId="AD" clId="Web-{63B5EEE9-A2D1-0960-6D3C-CF20EB2AD864}" dt="2024-05-23T13:14:37.212" v="2"/>
                <pc2:cmRplyMkLst xmlns:pc2="http://schemas.microsoft.com/office/powerpoint/2019/9/main/command">
                  <pc:docMk/>
                  <pc:sldMk cId="3619427059" sldId="2145705436"/>
                  <pc2:cmMk id="{3BE1DCD3-F3DE-4C21-A0A1-976E7D90041D}"/>
                  <pc2:cmRplyMk id="{3BB1DE32-EB20-4D09-958D-9ACD5FB951EA}"/>
                </pc2:cmRplyMkLst>
              </pc226:cmRplyChg>
            </pc226:cmChg>
            <pc226:cmChg xmlns:pc226="http://schemas.microsoft.com/office/powerpoint/2022/06/main/command" chg="mod">
              <pc226:chgData name="heli.sihvonen@unep-wcmc.org" userId="S::urn:spo:guest#heli.sihvonen@unep-wcmc.org::" providerId="AD" clId="Web-{63B5EEE9-A2D1-0960-6D3C-CF20EB2AD864}" dt="2024-05-23T13:14:44.603" v="5"/>
              <pc2:cmMkLst xmlns:pc2="http://schemas.microsoft.com/office/powerpoint/2019/9/main/command">
                <pc:docMk/>
                <pc:sldMk cId="3619427059" sldId="2145705436"/>
                <pc2:cmMk id="{47F794D6-BDBA-C249-9435-14F5542DC0D5}"/>
              </pc2:cmMkLst>
              <pc226:cmRplyChg chg="add">
                <pc226:chgData name="heli.sihvonen@unep-wcmc.org" userId="S::urn:spo:guest#heli.sihvonen@unep-wcmc.org::" providerId="AD" clId="Web-{63B5EEE9-A2D1-0960-6D3C-CF20EB2AD864}" dt="2024-05-23T13:14:42.384" v="4"/>
                <pc2:cmRplyMkLst xmlns:pc2="http://schemas.microsoft.com/office/powerpoint/2019/9/main/command">
                  <pc:docMk/>
                  <pc:sldMk cId="3619427059" sldId="2145705436"/>
                  <pc2:cmMk id="{47F794D6-BDBA-C249-9435-14F5542DC0D5}"/>
                  <pc2:cmRplyMk id="{F699BACD-6EF4-413E-B4ED-51665D8F5BD6}"/>
                </pc2:cmRplyMkLst>
              </pc226:cmRplyChg>
            </pc226:cmChg>
          </p:ext>
        </pc:extLst>
      </pc:sldChg>
      <pc:sldChg chg="modCm modNotes">
        <pc:chgData name="heli.sihvonen@unep-wcmc.org" userId="S::urn:spo:guest#heli.sihvonen@unep-wcmc.org::" providerId="AD" clId="Web-{63B5EEE9-A2D1-0960-6D3C-CF20EB2AD864}" dt="2024-05-23T13:31:40.853" v="252"/>
        <pc:sldMkLst>
          <pc:docMk/>
          <pc:sldMk cId="2739686488" sldId="2145705438"/>
        </pc:sldMkLst>
        <pc:extLst>
          <p:ext xmlns:p="http://schemas.openxmlformats.org/presentationml/2006/main" uri="{D6D511B9-2390-475A-947B-AFAB55BFBCF1}">
            <pc226:cmChg xmlns:pc226="http://schemas.microsoft.com/office/powerpoint/2022/06/main/command" chg="mod">
              <pc226:chgData name="heli.sihvonen@unep-wcmc.org" userId="S::urn:spo:guest#heli.sihvonen@unep-wcmc.org::" providerId="AD" clId="Web-{63B5EEE9-A2D1-0960-6D3C-CF20EB2AD864}" dt="2024-05-23T13:24:24.339" v="251"/>
              <pc2:cmMkLst xmlns:pc2="http://schemas.microsoft.com/office/powerpoint/2019/9/main/command">
                <pc:docMk/>
                <pc:sldMk cId="2739686488" sldId="2145705438"/>
                <pc2:cmMk id="{FCCAF81F-1619-43AB-A2C8-A951E47B4658}"/>
              </pc2:cmMkLst>
              <pc226:cmRplyChg chg="add mod">
                <pc226:chgData name="heli.sihvonen@unep-wcmc.org" userId="S::urn:spo:guest#heli.sihvonen@unep-wcmc.org::" providerId="AD" clId="Web-{63B5EEE9-A2D1-0960-6D3C-CF20EB2AD864}" dt="2024-05-23T13:24:22.042" v="250"/>
                <pc2:cmRplyMkLst xmlns:pc2="http://schemas.microsoft.com/office/powerpoint/2019/9/main/command">
                  <pc:docMk/>
                  <pc:sldMk cId="2739686488" sldId="2145705438"/>
                  <pc2:cmMk id="{FCCAF81F-1619-43AB-A2C8-A951E47B4658}"/>
                  <pc2:cmRplyMk id="{2122245A-9A1E-417C-A608-8C06E5534D0C}"/>
                </pc2:cmRplyMkLst>
              </pc226:cmRplyChg>
            </pc226:cmChg>
          </p:ext>
        </pc:extLst>
      </pc:sldChg>
      <pc:sldChg chg="modCm">
        <pc:chgData name="heli.sihvonen@unep-wcmc.org" userId="S::urn:spo:guest#heli.sihvonen@unep-wcmc.org::" providerId="AD" clId="Web-{63B5EEE9-A2D1-0960-6D3C-CF20EB2AD864}" dt="2024-05-23T13:36:55.909" v="262"/>
        <pc:sldMkLst>
          <pc:docMk/>
          <pc:sldMk cId="4032249400" sldId="2145705443"/>
        </pc:sldMkLst>
        <pc:extLst>
          <p:ext xmlns:p="http://schemas.openxmlformats.org/presentationml/2006/main" uri="{D6D511B9-2390-475A-947B-AFAB55BFBCF1}">
            <pc226:cmChg xmlns:pc226="http://schemas.microsoft.com/office/powerpoint/2022/06/main/command" chg="">
              <pc226:chgData name="heli.sihvonen@unep-wcmc.org" userId="S::urn:spo:guest#heli.sihvonen@unep-wcmc.org::" providerId="AD" clId="Web-{63B5EEE9-A2D1-0960-6D3C-CF20EB2AD864}" dt="2024-05-23T13:36:55.909" v="262"/>
              <pc2:cmMkLst xmlns:pc2="http://schemas.microsoft.com/office/powerpoint/2019/9/main/command">
                <pc:docMk/>
                <pc:sldMk cId="4032249400" sldId="2145705443"/>
                <pc2:cmMk id="{0B893DD1-8FB9-1F4C-9DB8-C5763E03E434}"/>
              </pc2:cmMkLst>
              <pc226:cmRplyChg chg="add">
                <pc226:chgData name="heli.sihvonen@unep-wcmc.org" userId="S::urn:spo:guest#heli.sihvonen@unep-wcmc.org::" providerId="AD" clId="Web-{63B5EEE9-A2D1-0960-6D3C-CF20EB2AD864}" dt="2024-05-23T13:36:55.909" v="262"/>
                <pc2:cmRplyMkLst xmlns:pc2="http://schemas.microsoft.com/office/powerpoint/2019/9/main/command">
                  <pc:docMk/>
                  <pc:sldMk cId="4032249400" sldId="2145705443"/>
                  <pc2:cmMk id="{0B893DD1-8FB9-1F4C-9DB8-C5763E03E434}"/>
                  <pc2:cmRplyMk id="{27C593D2-F796-418D-84DA-070F01244014}"/>
                </pc2:cmRplyMkLst>
              </pc226:cmRplyChg>
            </pc226:cmChg>
          </p:ext>
        </pc:extLst>
      </pc:sldChg>
      <pc:sldChg chg="modSp modCm">
        <pc:chgData name="heli.sihvonen@unep-wcmc.org" userId="S::urn:spo:guest#heli.sihvonen@unep-wcmc.org::" providerId="AD" clId="Web-{63B5EEE9-A2D1-0960-6D3C-CF20EB2AD864}" dt="2024-05-23T13:56:12.586" v="433" actId="20577"/>
        <pc:sldMkLst>
          <pc:docMk/>
          <pc:sldMk cId="2802049841" sldId="2145705444"/>
        </pc:sldMkLst>
        <pc:extLst>
          <p:ext xmlns:p="http://schemas.openxmlformats.org/presentationml/2006/main" uri="{D6D511B9-2390-475A-947B-AFAB55BFBCF1}">
            <pc226:cmChg xmlns:pc226="http://schemas.microsoft.com/office/powerpoint/2022/06/main/command" chg="">
              <pc226:chgData name="heli.sihvonen@unep-wcmc.org" userId="S::urn:spo:guest#heli.sihvonen@unep-wcmc.org::" providerId="AD" clId="Web-{63B5EEE9-A2D1-0960-6D3C-CF20EB2AD864}" dt="2024-05-23T13:56:11.133" v="432"/>
              <pc2:cmMkLst xmlns:pc2="http://schemas.microsoft.com/office/powerpoint/2019/9/main/command">
                <pc:docMk/>
                <pc:sldMk cId="2802049841" sldId="2145705444"/>
                <pc2:cmMk id="{51FE803A-0F32-AB43-BD5C-5566E8865FB0}"/>
              </pc2:cmMkLst>
              <pc226:cmRplyChg chg="add">
                <pc226:chgData name="heli.sihvonen@unep-wcmc.org" userId="S::urn:spo:guest#heli.sihvonen@unep-wcmc.org::" providerId="AD" clId="Web-{63B5EEE9-A2D1-0960-6D3C-CF20EB2AD864}" dt="2024-05-23T13:56:11.133" v="432"/>
                <pc2:cmRplyMkLst xmlns:pc2="http://schemas.microsoft.com/office/powerpoint/2019/9/main/command">
                  <pc:docMk/>
                  <pc:sldMk cId="2802049841" sldId="2145705444"/>
                  <pc2:cmMk id="{51FE803A-0F32-AB43-BD5C-5566E8865FB0}"/>
                  <pc2:cmRplyMk id="{19D5C198-D6A7-4F1F-811E-048C8660D2B9}"/>
                </pc2:cmRplyMkLst>
              </pc226:cmRplyChg>
            </pc226:cmChg>
          </p:ext>
        </pc:extLst>
      </pc:sldChg>
      <pc:sldChg chg="modSp modCm">
        <pc:chgData name="heli.sihvonen@unep-wcmc.org" userId="S::urn:spo:guest#heli.sihvonen@unep-wcmc.org::" providerId="AD" clId="Web-{63B5EEE9-A2D1-0960-6D3C-CF20EB2AD864}" dt="2024-05-23T15:58:30.773" v="875"/>
        <pc:sldMkLst>
          <pc:docMk/>
          <pc:sldMk cId="3496951695" sldId="2145705447"/>
        </pc:sldMkLst>
        <pc:extLst>
          <p:ext xmlns:p="http://schemas.openxmlformats.org/presentationml/2006/main" uri="{D6D511B9-2390-475A-947B-AFAB55BFBCF1}">
            <pc226:cmChg xmlns:pc226="http://schemas.microsoft.com/office/powerpoint/2022/06/main/command" chg="mod">
              <pc226:chgData name="heli.sihvonen@unep-wcmc.org" userId="S::urn:spo:guest#heli.sihvonen@unep-wcmc.org::" providerId="AD" clId="Web-{63B5EEE9-A2D1-0960-6D3C-CF20EB2AD864}" dt="2024-05-23T15:58:30.773" v="875"/>
              <pc2:cmMkLst xmlns:pc2="http://schemas.microsoft.com/office/powerpoint/2019/9/main/command">
                <pc:docMk/>
                <pc:sldMk cId="3496951695" sldId="2145705447"/>
                <pc2:cmMk id="{7E30E452-D7D4-4911-84B7-377438ED7B65}"/>
              </pc2:cmMkLst>
              <pc226:cmRplyChg chg="add">
                <pc226:chgData name="heli.sihvonen@unep-wcmc.org" userId="S::urn:spo:guest#heli.sihvonen@unep-wcmc.org::" providerId="AD" clId="Web-{63B5EEE9-A2D1-0960-6D3C-CF20EB2AD864}" dt="2024-05-23T15:58:28.007" v="874"/>
                <pc2:cmRplyMkLst xmlns:pc2="http://schemas.microsoft.com/office/powerpoint/2019/9/main/command">
                  <pc:docMk/>
                  <pc:sldMk cId="3496951695" sldId="2145705447"/>
                  <pc2:cmMk id="{7E30E452-D7D4-4911-84B7-377438ED7B65}"/>
                  <pc2:cmRplyMk id="{9E17E499-DF70-4C66-8F47-1C839CBD7326}"/>
                </pc2:cmRplyMkLst>
              </pc226:cmRplyChg>
            </pc226:cmChg>
          </p:ext>
        </pc:extLst>
      </pc:sldChg>
      <pc:sldChg chg="addSp modSp modCm">
        <pc:chgData name="heli.sihvonen@unep-wcmc.org" userId="S::urn:spo:guest#heli.sihvonen@unep-wcmc.org::" providerId="AD" clId="Web-{63B5EEE9-A2D1-0960-6D3C-CF20EB2AD864}" dt="2024-05-23T13:17:11.092" v="33"/>
        <pc:sldMkLst>
          <pc:docMk/>
          <pc:sldMk cId="1813866192" sldId="2145705450"/>
        </pc:sldMkLst>
        <pc:extLst>
          <p:ext xmlns:p="http://schemas.openxmlformats.org/presentationml/2006/main" uri="{D6D511B9-2390-475A-947B-AFAB55BFBCF1}">
            <pc226:cmChg xmlns:pc226="http://schemas.microsoft.com/office/powerpoint/2022/06/main/command" chg="mod">
              <pc226:chgData name="heli.sihvonen@unep-wcmc.org" userId="S::urn:spo:guest#heli.sihvonen@unep-wcmc.org::" providerId="AD" clId="Web-{63B5EEE9-A2D1-0960-6D3C-CF20EB2AD864}" dt="2024-05-23T13:17:11.092" v="33"/>
              <pc2:cmMkLst xmlns:pc2="http://schemas.microsoft.com/office/powerpoint/2019/9/main/command">
                <pc:docMk/>
                <pc:sldMk cId="1813866192" sldId="2145705450"/>
                <pc2:cmMk id="{DA1BB4BA-FDBF-1C44-A422-28659AABE055}"/>
              </pc2:cmMkLst>
              <pc226:cmRplyChg chg="add">
                <pc226:chgData name="heli.sihvonen@unep-wcmc.org" userId="S::urn:spo:guest#heli.sihvonen@unep-wcmc.org::" providerId="AD" clId="Web-{63B5EEE9-A2D1-0960-6D3C-CF20EB2AD864}" dt="2024-05-23T13:17:08.201" v="32"/>
                <pc2:cmRplyMkLst xmlns:pc2="http://schemas.microsoft.com/office/powerpoint/2019/9/main/command">
                  <pc:docMk/>
                  <pc:sldMk cId="1813866192" sldId="2145705450"/>
                  <pc2:cmMk id="{DA1BB4BA-FDBF-1C44-A422-28659AABE055}"/>
                  <pc2:cmRplyMk id="{64756437-936C-4333-A26D-D2C692787F20}"/>
                </pc2:cmRplyMkLst>
              </pc226:cmRplyChg>
            </pc226:cmChg>
          </p:ext>
        </pc:extLst>
      </pc:sldChg>
      <pc:sldChg chg="modCm">
        <pc:chgData name="heli.sihvonen@unep-wcmc.org" userId="S::urn:spo:guest#heli.sihvonen@unep-wcmc.org::" providerId="AD" clId="Web-{63B5EEE9-A2D1-0960-6D3C-CF20EB2AD864}" dt="2024-05-23T15:07:50.827" v="445"/>
        <pc:sldMkLst>
          <pc:docMk/>
          <pc:sldMk cId="3429933375" sldId="2145705451"/>
        </pc:sldMkLst>
        <pc:extLst>
          <p:ext xmlns:p="http://schemas.openxmlformats.org/presentationml/2006/main" uri="{D6D511B9-2390-475A-947B-AFAB55BFBCF1}">
            <pc226:cmChg xmlns:pc226="http://schemas.microsoft.com/office/powerpoint/2022/06/main/command" chg="mod">
              <pc226:chgData name="heli.sihvonen@unep-wcmc.org" userId="S::urn:spo:guest#heli.sihvonen@unep-wcmc.org::" providerId="AD" clId="Web-{63B5EEE9-A2D1-0960-6D3C-CF20EB2AD864}" dt="2024-05-23T15:07:50.827" v="445"/>
              <pc2:cmMkLst xmlns:pc2="http://schemas.microsoft.com/office/powerpoint/2019/9/main/command">
                <pc:docMk/>
                <pc:sldMk cId="3429933375" sldId="2145705451"/>
                <pc2:cmMk id="{AD22812E-C6A4-B24B-8C77-8815384A8CCD}"/>
              </pc2:cmMkLst>
            </pc226:cmChg>
          </p:ext>
        </pc:extLst>
      </pc:sldChg>
      <pc:sldChg chg="modSp addCm">
        <pc:chgData name="heli.sihvonen@unep-wcmc.org" userId="S::urn:spo:guest#heli.sihvonen@unep-wcmc.org::" providerId="AD" clId="Web-{63B5EEE9-A2D1-0960-6D3C-CF20EB2AD864}" dt="2024-05-23T15:34:24.657" v="768"/>
        <pc:sldMkLst>
          <pc:docMk/>
          <pc:sldMk cId="3226254578" sldId="2145705466"/>
        </pc:sldMkLst>
        <pc:extLst>
          <p:ext xmlns:p="http://schemas.openxmlformats.org/presentationml/2006/main" uri="{D6D511B9-2390-475A-947B-AFAB55BFBCF1}">
            <pc226:cmChg xmlns:pc226="http://schemas.microsoft.com/office/powerpoint/2022/06/main/command" chg="add">
              <pc226:chgData name="heli.sihvonen@unep-wcmc.org" userId="S::urn:spo:guest#heli.sihvonen@unep-wcmc.org::" providerId="AD" clId="Web-{63B5EEE9-A2D1-0960-6D3C-CF20EB2AD864}" dt="2024-05-23T15:34:24.657" v="768"/>
              <pc2:cmMkLst xmlns:pc2="http://schemas.microsoft.com/office/powerpoint/2019/9/main/command">
                <pc:docMk/>
                <pc:sldMk cId="3226254578" sldId="2145705466"/>
                <pc2:cmMk id="{9E664D27-2103-4F5B-B797-50E370DE5425}"/>
              </pc2:cmMkLst>
            </pc226:cmChg>
          </p:ext>
        </pc:extLst>
      </pc:sldChg>
      <pc:sldChg chg="modSp">
        <pc:chgData name="heli.sihvonen@unep-wcmc.org" userId="S::urn:spo:guest#heli.sihvonen@unep-wcmc.org::" providerId="AD" clId="Web-{63B5EEE9-A2D1-0960-6D3C-CF20EB2AD864}" dt="2024-05-23T16:07:25.795" v="942" actId="20577"/>
        <pc:sldMkLst>
          <pc:docMk/>
          <pc:sldMk cId="3363049206" sldId="2145705467"/>
        </pc:sldMkLst>
      </pc:sldChg>
      <pc:sldChg chg="modSp new ord">
        <pc:chgData name="heli.sihvonen@unep-wcmc.org" userId="S::urn:spo:guest#heli.sihvonen@unep-wcmc.org::" providerId="AD" clId="Web-{63B5EEE9-A2D1-0960-6D3C-CF20EB2AD864}" dt="2024-05-23T16:04:01.233" v="913" actId="20577"/>
        <pc:sldMkLst>
          <pc:docMk/>
          <pc:sldMk cId="2503917629" sldId="2145705468"/>
        </pc:sldMkLst>
      </pc:sldChg>
      <pc:sldChg chg="addSp delSp modSp new addCm">
        <pc:chgData name="heli.sihvonen@unep-wcmc.org" userId="S::urn:spo:guest#heli.sihvonen@unep-wcmc.org::" providerId="AD" clId="Web-{63B5EEE9-A2D1-0960-6D3C-CF20EB2AD864}" dt="2024-05-23T16:06:49.433" v="935" actId="20577"/>
        <pc:sldMkLst>
          <pc:docMk/>
          <pc:sldMk cId="636998520" sldId="2145705470"/>
        </pc:sldMkLst>
        <pc:extLst>
          <p:ext xmlns:p="http://schemas.openxmlformats.org/presentationml/2006/main" uri="{D6D511B9-2390-475A-947B-AFAB55BFBCF1}">
            <pc226:cmChg xmlns:pc226="http://schemas.microsoft.com/office/powerpoint/2022/06/main/command" chg="add">
              <pc226:chgData name="heli.sihvonen@unep-wcmc.org" userId="S::urn:spo:guest#heli.sihvonen@unep-wcmc.org::" providerId="AD" clId="Web-{63B5EEE9-A2D1-0960-6D3C-CF20EB2AD864}" dt="2024-05-23T16:06:48.761" v="934"/>
              <pc2:cmMkLst xmlns:pc2="http://schemas.microsoft.com/office/powerpoint/2019/9/main/command">
                <pc:docMk/>
                <pc:sldMk cId="636998520" sldId="2145705470"/>
                <pc2:cmMk id="{269B2E11-F2A8-4B20-8388-BFE352A2FD09}"/>
              </pc2:cmMkLst>
            </pc226:cmChg>
          </p:ext>
        </pc:extLst>
      </pc:sldChg>
    </pc:docChg>
  </pc:docChgLst>
  <pc:docChgLst>
    <pc:chgData name="alice.cros@cdc-biodiversite.fr" userId="S::urn:spo:guest#alice.cros@cdc-biodiversite.fr::" providerId="AD" clId="Web-{7686CEFD-BCC4-A4DB-2FBD-206406B6B48E}"/>
    <pc:docChg chg="modSld">
      <pc:chgData name="alice.cros@cdc-biodiversite.fr" userId="S::urn:spo:guest#alice.cros@cdc-biodiversite.fr::" providerId="AD" clId="Web-{7686CEFD-BCC4-A4DB-2FBD-206406B6B48E}" dt="2024-05-17T09:23:18.232" v="0" actId="1076"/>
      <pc:docMkLst>
        <pc:docMk/>
      </pc:docMkLst>
      <pc:sldChg chg="modSp">
        <pc:chgData name="alice.cros@cdc-biodiversite.fr" userId="S::urn:spo:guest#alice.cros@cdc-biodiversite.fr::" providerId="AD" clId="Web-{7686CEFD-BCC4-A4DB-2FBD-206406B6B48E}" dt="2024-05-17T09:23:18.232" v="0" actId="1076"/>
        <pc:sldMkLst>
          <pc:docMk/>
          <pc:sldMk cId="2604073265" sldId="2145705407"/>
        </pc:sldMkLst>
      </pc:sldChg>
    </pc:docChg>
  </pc:docChgLst>
  <pc:docChgLst>
    <pc:chgData name="Jacob Bedford" userId="S::jacob.bedford_unep-wcmc.org#ext#@wcmc-europe.eu::b6112e46-ae0d-4ee2-9bf8-d671e511c4b0" providerId="AD" clId="Web-{EF7FE342-C033-9C17-7477-BE60DCB8E05E}"/>
    <pc:docChg chg="delSld modSld">
      <pc:chgData name="Jacob Bedford" userId="S::jacob.bedford_unep-wcmc.org#ext#@wcmc-europe.eu::b6112e46-ae0d-4ee2-9bf8-d671e511c4b0" providerId="AD" clId="Web-{EF7FE342-C033-9C17-7477-BE60DCB8E05E}" dt="2024-05-26T15:05:47.140" v="630" actId="1076"/>
      <pc:docMkLst>
        <pc:docMk/>
      </pc:docMkLst>
      <pc:sldChg chg="delCm">
        <pc:chgData name="Jacob Bedford" userId="S::jacob.bedford_unep-wcmc.org#ext#@wcmc-europe.eu::b6112e46-ae0d-4ee2-9bf8-d671e511c4b0" providerId="AD" clId="Web-{EF7FE342-C033-9C17-7477-BE60DCB8E05E}" dt="2024-05-26T14:23:37.161" v="42"/>
        <pc:sldMkLst>
          <pc:docMk/>
          <pc:sldMk cId="284150587" sldId="2145705395"/>
        </pc:sldMkLst>
        <pc:extLst>
          <p:ext xmlns:p="http://schemas.openxmlformats.org/presentationml/2006/main" uri="{D6D511B9-2390-475A-947B-AFAB55BFBCF1}">
            <pc226:cmChg xmlns:pc226="http://schemas.microsoft.com/office/powerpoint/2022/06/main/command" chg="del">
              <pc226:chgData name="Jacob Bedford" userId="S::jacob.bedford_unep-wcmc.org#ext#@wcmc-europe.eu::b6112e46-ae0d-4ee2-9bf8-d671e511c4b0" providerId="AD" clId="Web-{EF7FE342-C033-9C17-7477-BE60DCB8E05E}" dt="2024-05-26T14:23:37.161" v="42"/>
              <pc2:cmMkLst xmlns:pc2="http://schemas.microsoft.com/office/powerpoint/2019/9/main/command">
                <pc:docMk/>
                <pc:sldMk cId="284150587" sldId="2145705395"/>
                <pc2:cmMk id="{F52B7446-36F8-7341-9DB9-5B4BD8DAA6DD}"/>
              </pc2:cmMkLst>
            </pc226:cmChg>
          </p:ext>
        </pc:extLst>
      </pc:sldChg>
      <pc:sldChg chg="modSp modNotes">
        <pc:chgData name="Jacob Bedford" userId="S::jacob.bedford_unep-wcmc.org#ext#@wcmc-europe.eu::b6112e46-ae0d-4ee2-9bf8-d671e511c4b0" providerId="AD" clId="Web-{EF7FE342-C033-9C17-7477-BE60DCB8E05E}" dt="2024-05-26T14:54:12.681" v="592" actId="1076"/>
        <pc:sldMkLst>
          <pc:docMk/>
          <pc:sldMk cId="4082436327" sldId="2145705396"/>
        </pc:sldMkLst>
      </pc:sldChg>
      <pc:sldChg chg="modSp">
        <pc:chgData name="Jacob Bedford" userId="S::jacob.bedford_unep-wcmc.org#ext#@wcmc-europe.eu::b6112e46-ae0d-4ee2-9bf8-d671e511c4b0" providerId="AD" clId="Web-{EF7FE342-C033-9C17-7477-BE60DCB8E05E}" dt="2024-05-26T14:47:06.424" v="400" actId="20577"/>
        <pc:sldMkLst>
          <pc:docMk/>
          <pc:sldMk cId="866028795" sldId="2145705400"/>
        </pc:sldMkLst>
      </pc:sldChg>
      <pc:sldChg chg="modSp addCm delCm modCm modNotes">
        <pc:chgData name="Jacob Bedford" userId="S::jacob.bedford_unep-wcmc.org#ext#@wcmc-europe.eu::b6112e46-ae0d-4ee2-9bf8-d671e511c4b0" providerId="AD" clId="Web-{EF7FE342-C033-9C17-7477-BE60DCB8E05E}" dt="2024-05-26T14:56:00.484" v="626"/>
        <pc:sldMkLst>
          <pc:docMk/>
          <pc:sldMk cId="1850915059" sldId="2145705401"/>
        </pc:sldMkLst>
        <pc:extLst>
          <p:ext xmlns:p="http://schemas.openxmlformats.org/presentationml/2006/main" uri="{D6D511B9-2390-475A-947B-AFAB55BFBCF1}">
            <pc226:cmChg xmlns:pc226="http://schemas.microsoft.com/office/powerpoint/2022/06/main/command" chg="del mod">
              <pc226:chgData name="Jacob Bedford" userId="S::jacob.bedford_unep-wcmc.org#ext#@wcmc-europe.eu::b6112e46-ae0d-4ee2-9bf8-d671e511c4b0" providerId="AD" clId="Web-{EF7FE342-C033-9C17-7477-BE60DCB8E05E}" dt="2024-05-26T14:56:00.484" v="626"/>
              <pc2:cmMkLst xmlns:pc2="http://schemas.microsoft.com/office/powerpoint/2019/9/main/command">
                <pc:docMk/>
                <pc:sldMk cId="1850915059" sldId="2145705401"/>
                <pc2:cmMk id="{37D87133-8139-5041-8EDD-91E947672D46}"/>
              </pc2:cmMkLst>
            </pc226:cmChg>
            <pc226:cmChg xmlns:pc226="http://schemas.microsoft.com/office/powerpoint/2022/06/main/command" chg="add del">
              <pc226:chgData name="Jacob Bedford" userId="S::jacob.bedford_unep-wcmc.org#ext#@wcmc-europe.eu::b6112e46-ae0d-4ee2-9bf8-d671e511c4b0" providerId="AD" clId="Web-{EF7FE342-C033-9C17-7477-BE60DCB8E05E}" dt="2024-05-26T14:55:56.531" v="624"/>
              <pc2:cmMkLst xmlns:pc2="http://schemas.microsoft.com/office/powerpoint/2019/9/main/command">
                <pc:docMk/>
                <pc:sldMk cId="1850915059" sldId="2145705401"/>
                <pc2:cmMk id="{F8CBA236-2218-D74A-B334-FD40A4276B93}"/>
              </pc2:cmMkLst>
            </pc226:cmChg>
          </p:ext>
        </pc:extLst>
      </pc:sldChg>
      <pc:sldChg chg="del">
        <pc:chgData name="Jacob Bedford" userId="S::jacob.bedford_unep-wcmc.org#ext#@wcmc-europe.eu::b6112e46-ae0d-4ee2-9bf8-d671e511c4b0" providerId="AD" clId="Web-{EF7FE342-C033-9C17-7477-BE60DCB8E05E}" dt="2024-05-26T14:56:08.156" v="627"/>
        <pc:sldMkLst>
          <pc:docMk/>
          <pc:sldMk cId="3003211827" sldId="2145705417"/>
        </pc:sldMkLst>
      </pc:sldChg>
      <pc:sldChg chg="modSp">
        <pc:chgData name="Jacob Bedford" userId="S::jacob.bedford_unep-wcmc.org#ext#@wcmc-europe.eu::b6112e46-ae0d-4ee2-9bf8-d671e511c4b0" providerId="AD" clId="Web-{EF7FE342-C033-9C17-7477-BE60DCB8E05E}" dt="2024-05-26T11:12:39.980" v="41" actId="1076"/>
        <pc:sldMkLst>
          <pc:docMk/>
          <pc:sldMk cId="57528916" sldId="2145705457"/>
        </pc:sldMkLst>
      </pc:sldChg>
      <pc:sldChg chg="del">
        <pc:chgData name="Jacob Bedford" userId="S::jacob.bedford_unep-wcmc.org#ext#@wcmc-europe.eu::b6112e46-ae0d-4ee2-9bf8-d671e511c4b0" providerId="AD" clId="Web-{EF7FE342-C033-9C17-7477-BE60DCB8E05E}" dt="2024-05-26T14:55:49.030" v="622"/>
        <pc:sldMkLst>
          <pc:docMk/>
          <pc:sldMk cId="356556193" sldId="2145705459"/>
        </pc:sldMkLst>
      </pc:sldChg>
      <pc:sldChg chg="del">
        <pc:chgData name="Jacob Bedford" userId="S::jacob.bedford_unep-wcmc.org#ext#@wcmc-europe.eu::b6112e46-ae0d-4ee2-9bf8-d671e511c4b0" providerId="AD" clId="Web-{EF7FE342-C033-9C17-7477-BE60DCB8E05E}" dt="2024-05-26T14:55:52.734" v="623"/>
        <pc:sldMkLst>
          <pc:docMk/>
          <pc:sldMk cId="3226254578" sldId="2145705466"/>
        </pc:sldMkLst>
      </pc:sldChg>
      <pc:sldChg chg="addSp modSp">
        <pc:chgData name="Jacob Bedford" userId="S::jacob.bedford_unep-wcmc.org#ext#@wcmc-europe.eu::b6112e46-ae0d-4ee2-9bf8-d671e511c4b0" providerId="AD" clId="Web-{EF7FE342-C033-9C17-7477-BE60DCB8E05E}" dt="2024-05-26T15:05:47.140" v="630" actId="1076"/>
        <pc:sldMkLst>
          <pc:docMk/>
          <pc:sldMk cId="3363049206" sldId="2145705467"/>
        </pc:sldMkLst>
      </pc:sldChg>
    </pc:docChg>
  </pc:docChgLst>
  <pc:docChgLst>
    <pc:chgData name="pillay@pre-sustainability.com" userId="S::urn:spo:guest#pillay@pre-sustainability.com::" providerId="AD" clId="Web-{3B4BAA2A-BF2F-7681-FB89-D78EFE8A2DA0}"/>
    <pc:docChg chg="addSld modSld sldOrd">
      <pc:chgData name="pillay@pre-sustainability.com" userId="S::urn:spo:guest#pillay@pre-sustainability.com::" providerId="AD" clId="Web-{3B4BAA2A-BF2F-7681-FB89-D78EFE8A2DA0}" dt="2024-05-15T09:34:02.191" v="504" actId="14100"/>
      <pc:docMkLst>
        <pc:docMk/>
      </pc:docMkLst>
      <pc:sldChg chg="modSp">
        <pc:chgData name="pillay@pre-sustainability.com" userId="S::urn:spo:guest#pillay@pre-sustainability.com::" providerId="AD" clId="Web-{3B4BAA2A-BF2F-7681-FB89-D78EFE8A2DA0}" dt="2024-05-15T09:24:18.765" v="367" actId="20577"/>
        <pc:sldMkLst>
          <pc:docMk/>
          <pc:sldMk cId="284150587" sldId="2145705395"/>
        </pc:sldMkLst>
      </pc:sldChg>
      <pc:sldChg chg="addSp modSp">
        <pc:chgData name="pillay@pre-sustainability.com" userId="S::urn:spo:guest#pillay@pre-sustainability.com::" providerId="AD" clId="Web-{3B4BAA2A-BF2F-7681-FB89-D78EFE8A2DA0}" dt="2024-05-15T09:33:17.299" v="475" actId="20577"/>
        <pc:sldMkLst>
          <pc:docMk/>
          <pc:sldMk cId="4082436327" sldId="2145705396"/>
        </pc:sldMkLst>
      </pc:sldChg>
      <pc:sldChg chg="modSp modCm">
        <pc:chgData name="pillay@pre-sustainability.com" userId="S::urn:spo:guest#pillay@pre-sustainability.com::" providerId="AD" clId="Web-{3B4BAA2A-BF2F-7681-FB89-D78EFE8A2DA0}" dt="2024-05-15T08:57:58.212" v="114" actId="20577"/>
        <pc:sldMkLst>
          <pc:docMk/>
          <pc:sldMk cId="4169181298" sldId="2145705397"/>
        </pc:sldMkLst>
        <pc:extLst>
          <p:ext xmlns:p="http://schemas.openxmlformats.org/presentationml/2006/main" uri="{D6D511B9-2390-475A-947B-AFAB55BFBCF1}">
            <pc226:cmChg xmlns:pc226="http://schemas.microsoft.com/office/powerpoint/2022/06/main/command" chg="mod">
              <pc226:chgData name="pillay@pre-sustainability.com" userId="S::urn:spo:guest#pillay@pre-sustainability.com::" providerId="AD" clId="Web-{3B4BAA2A-BF2F-7681-FB89-D78EFE8A2DA0}" dt="2024-05-15T08:57:42.274" v="113" actId="20577"/>
              <pc2:cmMkLst xmlns:pc2="http://schemas.microsoft.com/office/powerpoint/2019/9/main/command">
                <pc:docMk/>
                <pc:sldMk cId="4169181298" sldId="2145705397"/>
                <pc2:cmMk id="{61365BFE-22F8-B349-873E-169C66F3A1DC}"/>
              </pc2:cmMkLst>
            </pc226:cmChg>
          </p:ext>
        </pc:extLst>
      </pc:sldChg>
      <pc:sldChg chg="modSp">
        <pc:chgData name="pillay@pre-sustainability.com" userId="S::urn:spo:guest#pillay@pre-sustainability.com::" providerId="AD" clId="Web-{3B4BAA2A-BF2F-7681-FB89-D78EFE8A2DA0}" dt="2024-05-15T09:27:55.179" v="419" actId="1076"/>
        <pc:sldMkLst>
          <pc:docMk/>
          <pc:sldMk cId="1850915059" sldId="2145705401"/>
        </pc:sldMkLst>
      </pc:sldChg>
      <pc:sldChg chg="modSp">
        <pc:chgData name="pillay@pre-sustainability.com" userId="S::urn:spo:guest#pillay@pre-sustainability.com::" providerId="AD" clId="Web-{3B4BAA2A-BF2F-7681-FB89-D78EFE8A2DA0}" dt="2024-05-15T08:52:43.232" v="26" actId="20577"/>
        <pc:sldMkLst>
          <pc:docMk/>
          <pc:sldMk cId="57528916" sldId="2145705457"/>
        </pc:sldMkLst>
      </pc:sldChg>
      <pc:sldChg chg="addSp delSp modSp new ord">
        <pc:chgData name="pillay@pre-sustainability.com" userId="S::urn:spo:guest#pillay@pre-sustainability.com::" providerId="AD" clId="Web-{3B4BAA2A-BF2F-7681-FB89-D78EFE8A2DA0}" dt="2024-05-15T09:34:02.191" v="504" actId="14100"/>
        <pc:sldMkLst>
          <pc:docMk/>
          <pc:sldMk cId="3226254578" sldId="2145705466"/>
        </pc:sldMkLst>
      </pc:sldChg>
    </pc:docChg>
  </pc:docChgLst>
  <pc:docChgLst>
    <pc:chgData name="heli.sihvonen@unep-wcmc.org" userId="S::urn:spo:guest#heli.sihvonen@unep-wcmc.org::" providerId="AD" clId="Web-{D5DA75A3-4319-FA40-A4FB-75877F7014E0}"/>
    <pc:docChg chg="">
      <pc:chgData name="heli.sihvonen@unep-wcmc.org" userId="S::urn:spo:guest#heli.sihvonen@unep-wcmc.org::" providerId="AD" clId="Web-{D5DA75A3-4319-FA40-A4FB-75877F7014E0}" dt="2024-05-23T16:14:19.829" v="0"/>
      <pc:docMkLst>
        <pc:docMk/>
      </pc:docMkLst>
      <pc:sldChg chg="modCm">
        <pc:chgData name="heli.sihvonen@unep-wcmc.org" userId="S::urn:spo:guest#heli.sihvonen@unep-wcmc.org::" providerId="AD" clId="Web-{D5DA75A3-4319-FA40-A4FB-75877F7014E0}" dt="2024-05-23T16:14:19.829" v="0"/>
        <pc:sldMkLst>
          <pc:docMk/>
          <pc:sldMk cId="2802049841" sldId="2145705444"/>
        </pc:sldMkLst>
        <pc:extLst>
          <p:ext xmlns:p="http://schemas.openxmlformats.org/presentationml/2006/main" uri="{D6D511B9-2390-475A-947B-AFAB55BFBCF1}">
            <pc226:cmChg xmlns:pc226="http://schemas.microsoft.com/office/powerpoint/2022/06/main/command" chg="">
              <pc226:chgData name="heli.sihvonen@unep-wcmc.org" userId="S::urn:spo:guest#heli.sihvonen@unep-wcmc.org::" providerId="AD" clId="Web-{D5DA75A3-4319-FA40-A4FB-75877F7014E0}" dt="2024-05-23T16:14:19.829" v="0"/>
              <pc2:cmMkLst xmlns:pc2="http://schemas.microsoft.com/office/powerpoint/2019/9/main/command">
                <pc:docMk/>
                <pc:sldMk cId="2802049841" sldId="2145705444"/>
                <pc2:cmMk id="{51FE803A-0F32-AB43-BD5C-5566E8865FB0}"/>
              </pc2:cmMkLst>
              <pc226:cmRplyChg chg="add">
                <pc226:chgData name="heli.sihvonen@unep-wcmc.org" userId="S::urn:spo:guest#heli.sihvonen@unep-wcmc.org::" providerId="AD" clId="Web-{D5DA75A3-4319-FA40-A4FB-75877F7014E0}" dt="2024-05-23T16:14:19.829" v="0"/>
                <pc2:cmRplyMkLst xmlns:pc2="http://schemas.microsoft.com/office/powerpoint/2019/9/main/command">
                  <pc:docMk/>
                  <pc:sldMk cId="2802049841" sldId="2145705444"/>
                  <pc2:cmMk id="{51FE803A-0F32-AB43-BD5C-5566E8865FB0}"/>
                  <pc2:cmRplyMk id="{BCF773FC-4278-4ADD-9CA2-0346933689BE}"/>
                </pc2:cmRplyMkLst>
              </pc226:cmRplyChg>
            </pc226:cmChg>
          </p:ext>
        </pc:extLst>
      </pc:sldChg>
    </pc:docChg>
  </pc:docChgLst>
  <pc:docChgLst>
    <pc:chgData name="Annelisa Grigg" userId="984789a9-a7aa-4f29-b483-4fdfb824e402" providerId="ADAL" clId="{3AA720C7-E95F-FF44-9248-7005F7351790}"/>
    <pc:docChg chg="custSel modSld">
      <pc:chgData name="Annelisa Grigg" userId="984789a9-a7aa-4f29-b483-4fdfb824e402" providerId="ADAL" clId="{3AA720C7-E95F-FF44-9248-7005F7351790}" dt="2024-05-14T11:14:31.677" v="79"/>
      <pc:docMkLst>
        <pc:docMk/>
      </pc:docMkLst>
      <pc:sldChg chg="addCm">
        <pc:chgData name="Annelisa Grigg" userId="984789a9-a7aa-4f29-b483-4fdfb824e402" providerId="ADAL" clId="{3AA720C7-E95F-FF44-9248-7005F7351790}" dt="2024-05-14T11:02:24.033" v="73"/>
        <pc:sldMkLst>
          <pc:docMk/>
          <pc:sldMk cId="2435710930" sldId="2145705277"/>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3AA720C7-E95F-FF44-9248-7005F7351790}" dt="2024-05-14T11:02:24.033" v="73"/>
              <pc2:cmMkLst xmlns:pc2="http://schemas.microsoft.com/office/powerpoint/2019/9/main/command">
                <pc:docMk/>
                <pc:sldMk cId="2435710930" sldId="2145705277"/>
                <pc2:cmMk id="{602AB8CF-BA6B-F648-BEB5-E29FF016ECCF}"/>
              </pc2:cmMkLst>
            </pc226:cmChg>
          </p:ext>
        </pc:extLst>
      </pc:sldChg>
      <pc:sldChg chg="addCm">
        <pc:chgData name="Annelisa Grigg" userId="984789a9-a7aa-4f29-b483-4fdfb824e402" providerId="ADAL" clId="{3AA720C7-E95F-FF44-9248-7005F7351790}" dt="2024-05-14T07:41:40.341" v="2"/>
        <pc:sldMkLst>
          <pc:docMk/>
          <pc:sldMk cId="138567018" sldId="2145705321"/>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3AA720C7-E95F-FF44-9248-7005F7351790}" dt="2024-05-14T07:41:40.341" v="2"/>
              <pc2:cmMkLst xmlns:pc2="http://schemas.microsoft.com/office/powerpoint/2019/9/main/command">
                <pc:docMk/>
                <pc:sldMk cId="138567018" sldId="2145705321"/>
                <pc2:cmMk id="{1DB8FA7A-526B-6A45-8947-7F0473885EC2}"/>
              </pc2:cmMkLst>
            </pc226:cmChg>
          </p:ext>
        </pc:extLst>
      </pc:sldChg>
      <pc:sldChg chg="addCm">
        <pc:chgData name="Annelisa Grigg" userId="984789a9-a7aa-4f29-b483-4fdfb824e402" providerId="ADAL" clId="{3AA720C7-E95F-FF44-9248-7005F7351790}" dt="2024-05-14T07:48:11.665" v="5"/>
        <pc:sldMkLst>
          <pc:docMk/>
          <pc:sldMk cId="2842296902" sldId="2145705325"/>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3AA720C7-E95F-FF44-9248-7005F7351790}" dt="2024-05-14T07:48:11.665" v="5"/>
              <pc2:cmMkLst xmlns:pc2="http://schemas.microsoft.com/office/powerpoint/2019/9/main/command">
                <pc:docMk/>
                <pc:sldMk cId="2842296902" sldId="2145705325"/>
                <pc2:cmMk id="{EFB4EB04-1560-B347-A411-E250AA02CB32}"/>
              </pc2:cmMkLst>
            </pc226:cmChg>
          </p:ext>
        </pc:extLst>
      </pc:sldChg>
      <pc:sldChg chg="addCm">
        <pc:chgData name="Annelisa Grigg" userId="984789a9-a7aa-4f29-b483-4fdfb824e402" providerId="ADAL" clId="{3AA720C7-E95F-FF44-9248-7005F7351790}" dt="2024-05-14T08:16:24.522" v="50"/>
        <pc:sldMkLst>
          <pc:docMk/>
          <pc:sldMk cId="3232279910" sldId="2145705344"/>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3AA720C7-E95F-FF44-9248-7005F7351790}" dt="2024-05-14T08:15:41.111" v="49"/>
              <pc2:cmMkLst xmlns:pc2="http://schemas.microsoft.com/office/powerpoint/2019/9/main/command">
                <pc:docMk/>
                <pc:sldMk cId="3232279910" sldId="2145705344"/>
                <pc2:cmMk id="{DF15D0B0-6E23-6B4A-825F-C728330F75E8}"/>
              </pc2:cmMkLst>
            </pc226:cmChg>
            <pc226:cmChg xmlns:pc226="http://schemas.microsoft.com/office/powerpoint/2022/06/main/command" chg="add">
              <pc226:chgData name="Annelisa Grigg" userId="984789a9-a7aa-4f29-b483-4fdfb824e402" providerId="ADAL" clId="{3AA720C7-E95F-FF44-9248-7005F7351790}" dt="2024-05-14T08:16:24.522" v="50"/>
              <pc2:cmMkLst xmlns:pc2="http://schemas.microsoft.com/office/powerpoint/2019/9/main/command">
                <pc:docMk/>
                <pc:sldMk cId="3232279910" sldId="2145705344"/>
                <pc2:cmMk id="{BFE81FE9-9BFE-F24E-93CE-FD6E90E6DF77}"/>
              </pc2:cmMkLst>
            </pc226:cmChg>
          </p:ext>
        </pc:extLst>
      </pc:sldChg>
      <pc:sldChg chg="modSp mod">
        <pc:chgData name="Annelisa Grigg" userId="984789a9-a7aa-4f29-b483-4fdfb824e402" providerId="ADAL" clId="{3AA720C7-E95F-FF44-9248-7005F7351790}" dt="2024-05-14T10:56:48.963" v="61" actId="14100"/>
        <pc:sldMkLst>
          <pc:docMk/>
          <pc:sldMk cId="1065395776" sldId="2145705366"/>
        </pc:sldMkLst>
      </pc:sldChg>
      <pc:sldChg chg="modSp mod addCm">
        <pc:chgData name="Annelisa Grigg" userId="984789a9-a7aa-4f29-b483-4fdfb824e402" providerId="ADAL" clId="{3AA720C7-E95F-FF44-9248-7005F7351790}" dt="2024-05-14T07:57:28.956" v="46"/>
        <pc:sldMkLst>
          <pc:docMk/>
          <pc:sldMk cId="2263791135" sldId="2145705373"/>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3AA720C7-E95F-FF44-9248-7005F7351790}" dt="2024-05-14T07:57:28.956" v="46"/>
              <pc2:cmMkLst xmlns:pc2="http://schemas.microsoft.com/office/powerpoint/2019/9/main/command">
                <pc:docMk/>
                <pc:sldMk cId="2263791135" sldId="2145705373"/>
                <pc2:cmMk id="{68DE2C02-69FB-6844-A825-1DAEDF47C3C5}"/>
              </pc2:cmMkLst>
            </pc226:cmChg>
          </p:ext>
        </pc:extLst>
      </pc:sldChg>
      <pc:sldChg chg="addCm">
        <pc:chgData name="Annelisa Grigg" userId="984789a9-a7aa-4f29-b483-4fdfb824e402" providerId="ADAL" clId="{3AA720C7-E95F-FF44-9248-7005F7351790}" dt="2024-05-14T10:59:24.263" v="63"/>
        <pc:sldMkLst>
          <pc:docMk/>
          <pc:sldMk cId="4207388563" sldId="2145705391"/>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3AA720C7-E95F-FF44-9248-7005F7351790}" dt="2024-05-14T10:59:24.263" v="63"/>
              <pc2:cmMkLst xmlns:pc2="http://schemas.microsoft.com/office/powerpoint/2019/9/main/command">
                <pc:docMk/>
                <pc:sldMk cId="4207388563" sldId="2145705391"/>
                <pc2:cmMk id="{9A2F1946-B908-074D-AD37-0A37DBFBC97C}"/>
              </pc2:cmMkLst>
            </pc226:cmChg>
          </p:ext>
        </pc:extLst>
      </pc:sldChg>
      <pc:sldChg chg="addCm">
        <pc:chgData name="Annelisa Grigg" userId="984789a9-a7aa-4f29-b483-4fdfb824e402" providerId="ADAL" clId="{3AA720C7-E95F-FF44-9248-7005F7351790}" dt="2024-05-14T10:51:14.561" v="58"/>
        <pc:sldMkLst>
          <pc:docMk/>
          <pc:sldMk cId="284150587" sldId="2145705395"/>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3AA720C7-E95F-FF44-9248-7005F7351790}" dt="2024-05-14T10:51:14.561" v="58"/>
              <pc2:cmMkLst xmlns:pc2="http://schemas.microsoft.com/office/powerpoint/2019/9/main/command">
                <pc:docMk/>
                <pc:sldMk cId="284150587" sldId="2145705395"/>
                <pc2:cmMk id="{F52B7446-36F8-7341-9DB9-5B4BD8DAA6DD}"/>
              </pc2:cmMkLst>
            </pc226:cmChg>
          </p:ext>
        </pc:extLst>
      </pc:sldChg>
      <pc:sldChg chg="addCm">
        <pc:chgData name="Annelisa Grigg" userId="984789a9-a7aa-4f29-b483-4fdfb824e402" providerId="ADAL" clId="{3AA720C7-E95F-FF44-9248-7005F7351790}" dt="2024-05-14T10:50:35.139" v="57"/>
        <pc:sldMkLst>
          <pc:docMk/>
          <pc:sldMk cId="4082436327" sldId="2145705396"/>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3AA720C7-E95F-FF44-9248-7005F7351790}" dt="2024-05-14T10:50:35.139" v="57"/>
              <pc2:cmMkLst xmlns:pc2="http://schemas.microsoft.com/office/powerpoint/2019/9/main/command">
                <pc:docMk/>
                <pc:sldMk cId="4082436327" sldId="2145705396"/>
                <pc2:cmMk id="{9EC94B5C-303F-D748-94A3-9A499E40CF16}"/>
              </pc2:cmMkLst>
            </pc226:cmChg>
          </p:ext>
        </pc:extLst>
      </pc:sldChg>
      <pc:sldChg chg="addCm">
        <pc:chgData name="Annelisa Grigg" userId="984789a9-a7aa-4f29-b483-4fdfb824e402" providerId="ADAL" clId="{3AA720C7-E95F-FF44-9248-7005F7351790}" dt="2024-05-14T10:50:06.056" v="56"/>
        <pc:sldMkLst>
          <pc:docMk/>
          <pc:sldMk cId="4169181298" sldId="2145705397"/>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3AA720C7-E95F-FF44-9248-7005F7351790}" dt="2024-05-14T10:50:06.056" v="56"/>
              <pc2:cmMkLst xmlns:pc2="http://schemas.microsoft.com/office/powerpoint/2019/9/main/command">
                <pc:docMk/>
                <pc:sldMk cId="4169181298" sldId="2145705397"/>
                <pc2:cmMk id="{61365BFE-22F8-B349-873E-169C66F3A1DC}"/>
              </pc2:cmMkLst>
            </pc226:cmChg>
          </p:ext>
        </pc:extLst>
      </pc:sldChg>
      <pc:sldChg chg="modSp mod">
        <pc:chgData name="Annelisa Grigg" userId="984789a9-a7aa-4f29-b483-4fdfb824e402" providerId="ADAL" clId="{3AA720C7-E95F-FF44-9248-7005F7351790}" dt="2024-05-14T10:47:32.848" v="55" actId="20577"/>
        <pc:sldMkLst>
          <pc:docMk/>
          <pc:sldMk cId="1180219167" sldId="2145705399"/>
        </pc:sldMkLst>
      </pc:sldChg>
      <pc:sldChg chg="addCm">
        <pc:chgData name="Annelisa Grigg" userId="984789a9-a7aa-4f29-b483-4fdfb824e402" providerId="ADAL" clId="{3AA720C7-E95F-FF44-9248-7005F7351790}" dt="2024-05-14T10:51:46.901" v="59"/>
        <pc:sldMkLst>
          <pc:docMk/>
          <pc:sldMk cId="866028795" sldId="2145705400"/>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3AA720C7-E95F-FF44-9248-7005F7351790}" dt="2024-05-14T10:51:46.901" v="59"/>
              <pc2:cmMkLst xmlns:pc2="http://schemas.microsoft.com/office/powerpoint/2019/9/main/command">
                <pc:docMk/>
                <pc:sldMk cId="866028795" sldId="2145705400"/>
                <pc2:cmMk id="{0E403C58-BCA0-034F-96E6-8BDF9324BA86}"/>
              </pc2:cmMkLst>
            </pc226:cmChg>
          </p:ext>
        </pc:extLst>
      </pc:sldChg>
      <pc:sldChg chg="addCm">
        <pc:chgData name="Annelisa Grigg" userId="984789a9-a7aa-4f29-b483-4fdfb824e402" providerId="ADAL" clId="{3AA720C7-E95F-FF44-9248-7005F7351790}" dt="2024-05-14T10:58:47.552" v="62"/>
        <pc:sldMkLst>
          <pc:docMk/>
          <pc:sldMk cId="1850915059" sldId="2145705401"/>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3AA720C7-E95F-FF44-9248-7005F7351790}" dt="2024-05-14T10:58:47.552" v="62"/>
              <pc2:cmMkLst xmlns:pc2="http://schemas.microsoft.com/office/powerpoint/2019/9/main/command">
                <pc:docMk/>
                <pc:sldMk cId="1850915059" sldId="2145705401"/>
                <pc2:cmMk id="{37D87133-8139-5041-8EDD-91E947672D46}"/>
              </pc2:cmMkLst>
            </pc226:cmChg>
            <pc226:cmChg xmlns:pc226="http://schemas.microsoft.com/office/powerpoint/2022/06/main/command" chg="add">
              <pc226:chgData name="Annelisa Grigg" userId="984789a9-a7aa-4f29-b483-4fdfb824e402" providerId="ADAL" clId="{3AA720C7-E95F-FF44-9248-7005F7351790}" dt="2024-05-14T10:52:12.826" v="60"/>
              <pc2:cmMkLst xmlns:pc2="http://schemas.microsoft.com/office/powerpoint/2019/9/main/command">
                <pc:docMk/>
                <pc:sldMk cId="1850915059" sldId="2145705401"/>
                <pc2:cmMk id="{F8CBA236-2218-D74A-B334-FD40A4276B93}"/>
              </pc2:cmMkLst>
            </pc226:cmChg>
          </p:ext>
        </pc:extLst>
      </pc:sldChg>
      <pc:sldChg chg="addCm">
        <pc:chgData name="Annelisa Grigg" userId="984789a9-a7aa-4f29-b483-4fdfb824e402" providerId="ADAL" clId="{3AA720C7-E95F-FF44-9248-7005F7351790}" dt="2024-05-14T11:06:49.763" v="74"/>
        <pc:sldMkLst>
          <pc:docMk/>
          <pc:sldMk cId="2604073265" sldId="2145705407"/>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3AA720C7-E95F-FF44-9248-7005F7351790}" dt="2024-05-14T11:06:49.763" v="74"/>
              <pc2:cmMkLst xmlns:pc2="http://schemas.microsoft.com/office/powerpoint/2019/9/main/command">
                <pc:docMk/>
                <pc:sldMk cId="2604073265" sldId="2145705407"/>
                <pc2:cmMk id="{561545FF-A912-7840-9E6D-10377A26DCB6}"/>
              </pc2:cmMkLst>
            </pc226:cmChg>
          </p:ext>
        </pc:extLst>
      </pc:sldChg>
      <pc:sldChg chg="addCm">
        <pc:chgData name="Annelisa Grigg" userId="984789a9-a7aa-4f29-b483-4fdfb824e402" providerId="ADAL" clId="{3AA720C7-E95F-FF44-9248-7005F7351790}" dt="2024-05-14T11:13:42.326" v="76"/>
        <pc:sldMkLst>
          <pc:docMk/>
          <pc:sldMk cId="1388397321" sldId="2145705412"/>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3AA720C7-E95F-FF44-9248-7005F7351790}" dt="2024-05-14T11:12:56.387" v="75"/>
              <pc2:cmMkLst xmlns:pc2="http://schemas.microsoft.com/office/powerpoint/2019/9/main/command">
                <pc:docMk/>
                <pc:sldMk cId="1388397321" sldId="2145705412"/>
                <pc2:cmMk id="{CB579C85-C199-9948-B4EF-69565AF5790B}"/>
              </pc2:cmMkLst>
            </pc226:cmChg>
            <pc226:cmChg xmlns:pc226="http://schemas.microsoft.com/office/powerpoint/2022/06/main/command" chg="add">
              <pc226:chgData name="Annelisa Grigg" userId="984789a9-a7aa-4f29-b483-4fdfb824e402" providerId="ADAL" clId="{3AA720C7-E95F-FF44-9248-7005F7351790}" dt="2024-05-14T11:13:42.326" v="76"/>
              <pc2:cmMkLst xmlns:pc2="http://schemas.microsoft.com/office/powerpoint/2019/9/main/command">
                <pc:docMk/>
                <pc:sldMk cId="1388397321" sldId="2145705412"/>
                <pc2:cmMk id="{F865F2D0-AEB5-774C-AB2A-7E9828461995}"/>
              </pc2:cmMkLst>
            </pc226:cmChg>
          </p:ext>
        </pc:extLst>
      </pc:sldChg>
      <pc:sldChg chg="addCm delCm">
        <pc:chgData name="Annelisa Grigg" userId="984789a9-a7aa-4f29-b483-4fdfb824e402" providerId="ADAL" clId="{3AA720C7-E95F-FF44-9248-7005F7351790}" dt="2024-05-14T11:14:15.968" v="78"/>
        <pc:sldMkLst>
          <pc:docMk/>
          <pc:sldMk cId="2250301117" sldId="2145705413"/>
        </pc:sldMkLst>
        <pc:extLst>
          <p:ext xmlns:p="http://schemas.openxmlformats.org/presentationml/2006/main" uri="{D6D511B9-2390-475A-947B-AFAB55BFBCF1}">
            <pc226:cmChg xmlns:pc226="http://schemas.microsoft.com/office/powerpoint/2022/06/main/command" chg="add del">
              <pc226:chgData name="Annelisa Grigg" userId="984789a9-a7aa-4f29-b483-4fdfb824e402" providerId="ADAL" clId="{3AA720C7-E95F-FF44-9248-7005F7351790}" dt="2024-05-14T11:14:15.968" v="78"/>
              <pc2:cmMkLst xmlns:pc2="http://schemas.microsoft.com/office/powerpoint/2019/9/main/command">
                <pc:docMk/>
                <pc:sldMk cId="2250301117" sldId="2145705413"/>
                <pc2:cmMk id="{756DC0A7-A45B-AF4F-A2D4-4411E62FE7C2}"/>
              </pc2:cmMkLst>
            </pc226:cmChg>
          </p:ext>
        </pc:extLst>
      </pc:sldChg>
      <pc:sldChg chg="addCm">
        <pc:chgData name="Annelisa Grigg" userId="984789a9-a7aa-4f29-b483-4fdfb824e402" providerId="ADAL" clId="{3AA720C7-E95F-FF44-9248-7005F7351790}" dt="2024-05-14T11:14:31.677" v="79"/>
        <pc:sldMkLst>
          <pc:docMk/>
          <pc:sldMk cId="187155136" sldId="2145705414"/>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3AA720C7-E95F-FF44-9248-7005F7351790}" dt="2024-05-14T11:14:31.677" v="79"/>
              <pc2:cmMkLst xmlns:pc2="http://schemas.microsoft.com/office/powerpoint/2019/9/main/command">
                <pc:docMk/>
                <pc:sldMk cId="187155136" sldId="2145705414"/>
                <pc2:cmMk id="{5963C1F9-4BE8-F640-9F36-483A89AD9FB3}"/>
              </pc2:cmMkLst>
            </pc226:cmChg>
          </p:ext>
        </pc:extLst>
      </pc:sldChg>
      <pc:sldChg chg="modSp mod addCm">
        <pc:chgData name="Annelisa Grigg" userId="984789a9-a7aa-4f29-b483-4fdfb824e402" providerId="ADAL" clId="{3AA720C7-E95F-FF44-9248-7005F7351790}" dt="2024-05-14T07:49:16.117" v="37"/>
        <pc:sldMkLst>
          <pc:docMk/>
          <pc:sldMk cId="3671186862" sldId="2145705418"/>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3AA720C7-E95F-FF44-9248-7005F7351790}" dt="2024-05-14T07:49:16.117" v="37"/>
              <pc2:cmMkLst xmlns:pc2="http://schemas.microsoft.com/office/powerpoint/2019/9/main/command">
                <pc:docMk/>
                <pc:sldMk cId="3671186862" sldId="2145705418"/>
                <pc2:cmMk id="{9C4A0088-0BED-0A43-98BB-5904CD7631CC}"/>
              </pc2:cmMkLst>
            </pc226:cmChg>
          </p:ext>
        </pc:extLst>
      </pc:sldChg>
      <pc:sldChg chg="modSp mod addCm">
        <pc:chgData name="Annelisa Grigg" userId="984789a9-a7aa-4f29-b483-4fdfb824e402" providerId="ADAL" clId="{3AA720C7-E95F-FF44-9248-7005F7351790}" dt="2024-05-14T07:53:55.802" v="42"/>
        <pc:sldMkLst>
          <pc:docMk/>
          <pc:sldMk cId="3095047813" sldId="2145705419"/>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3AA720C7-E95F-FF44-9248-7005F7351790}" dt="2024-05-14T07:50:56.744" v="40"/>
              <pc2:cmMkLst xmlns:pc2="http://schemas.microsoft.com/office/powerpoint/2019/9/main/command">
                <pc:docMk/>
                <pc:sldMk cId="3095047813" sldId="2145705419"/>
                <pc2:cmMk id="{3F58B55C-04E6-994A-BF46-91CE7401B9EB}"/>
              </pc2:cmMkLst>
            </pc226:cmChg>
            <pc226:cmChg xmlns:pc226="http://schemas.microsoft.com/office/powerpoint/2022/06/main/command" chg="add">
              <pc226:chgData name="Annelisa Grigg" userId="984789a9-a7aa-4f29-b483-4fdfb824e402" providerId="ADAL" clId="{3AA720C7-E95F-FF44-9248-7005F7351790}" dt="2024-05-14T07:53:55.802" v="42"/>
              <pc2:cmMkLst xmlns:pc2="http://schemas.microsoft.com/office/powerpoint/2019/9/main/command">
                <pc:docMk/>
                <pc:sldMk cId="3095047813" sldId="2145705419"/>
                <pc2:cmMk id="{8782EB97-8046-5046-8196-C3024AC3F5E0}"/>
              </pc2:cmMkLst>
            </pc226:cmChg>
          </p:ext>
        </pc:extLst>
      </pc:sldChg>
      <pc:sldChg chg="addCm">
        <pc:chgData name="Annelisa Grigg" userId="984789a9-a7aa-4f29-b483-4fdfb824e402" providerId="ADAL" clId="{3AA720C7-E95F-FF44-9248-7005F7351790}" dt="2024-05-14T07:56:26.610" v="44"/>
        <pc:sldMkLst>
          <pc:docMk/>
          <pc:sldMk cId="3083173483" sldId="2145705422"/>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3AA720C7-E95F-FF44-9248-7005F7351790}" dt="2024-05-14T07:56:05.846" v="43"/>
              <pc2:cmMkLst xmlns:pc2="http://schemas.microsoft.com/office/powerpoint/2019/9/main/command">
                <pc:docMk/>
                <pc:sldMk cId="3083173483" sldId="2145705422"/>
                <pc2:cmMk id="{B6D82778-AD98-3F47-AE5A-A2EE53E9E84C}"/>
              </pc2:cmMkLst>
            </pc226:cmChg>
            <pc226:cmChg xmlns:pc226="http://schemas.microsoft.com/office/powerpoint/2022/06/main/command" chg="add">
              <pc226:chgData name="Annelisa Grigg" userId="984789a9-a7aa-4f29-b483-4fdfb824e402" providerId="ADAL" clId="{3AA720C7-E95F-FF44-9248-7005F7351790}" dt="2024-05-14T07:56:26.610" v="44"/>
              <pc2:cmMkLst xmlns:pc2="http://schemas.microsoft.com/office/powerpoint/2019/9/main/command">
                <pc:docMk/>
                <pc:sldMk cId="3083173483" sldId="2145705422"/>
                <pc2:cmMk id="{50DF0599-5FF9-FF4A-A221-5C64BBBD2F9C}"/>
              </pc2:cmMkLst>
            </pc226:cmChg>
          </p:ext>
        </pc:extLst>
      </pc:sldChg>
      <pc:sldChg chg="addCm">
        <pc:chgData name="Annelisa Grigg" userId="984789a9-a7aa-4f29-b483-4fdfb824e402" providerId="ADAL" clId="{3AA720C7-E95F-FF44-9248-7005F7351790}" dt="2024-05-14T08:09:00.562" v="48"/>
        <pc:sldMkLst>
          <pc:docMk/>
          <pc:sldMk cId="3096683219" sldId="2145705424"/>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3AA720C7-E95F-FF44-9248-7005F7351790}" dt="2024-05-14T08:09:00.562" v="48"/>
              <pc2:cmMkLst xmlns:pc2="http://schemas.microsoft.com/office/powerpoint/2019/9/main/command">
                <pc:docMk/>
                <pc:sldMk cId="3096683219" sldId="2145705424"/>
                <pc2:cmMk id="{39BFFABF-E5E0-D345-A5C5-D1377989DFE8}"/>
              </pc2:cmMkLst>
            </pc226:cmChg>
          </p:ext>
        </pc:extLst>
      </pc:sldChg>
      <pc:sldChg chg="addCm">
        <pc:chgData name="Annelisa Grigg" userId="984789a9-a7aa-4f29-b483-4fdfb824e402" providerId="ADAL" clId="{3AA720C7-E95F-FF44-9248-7005F7351790}" dt="2024-05-14T07:41:10.662" v="1"/>
        <pc:sldMkLst>
          <pc:docMk/>
          <pc:sldMk cId="3619427059" sldId="2145705436"/>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3AA720C7-E95F-FF44-9248-7005F7351790}" dt="2024-05-14T07:41:10.662" v="1"/>
              <pc2:cmMkLst xmlns:pc2="http://schemas.microsoft.com/office/powerpoint/2019/9/main/command">
                <pc:docMk/>
                <pc:sldMk cId="3619427059" sldId="2145705436"/>
                <pc2:cmMk id="{FD97F225-8453-B140-9F34-F7DBE3756AD1}"/>
              </pc2:cmMkLst>
            </pc226:cmChg>
            <pc226:cmChg xmlns:pc226="http://schemas.microsoft.com/office/powerpoint/2022/06/main/command" chg="add">
              <pc226:chgData name="Annelisa Grigg" userId="984789a9-a7aa-4f29-b483-4fdfb824e402" providerId="ADAL" clId="{3AA720C7-E95F-FF44-9248-7005F7351790}" dt="2024-05-14T07:40:44.117" v="0"/>
              <pc2:cmMkLst xmlns:pc2="http://schemas.microsoft.com/office/powerpoint/2019/9/main/command">
                <pc:docMk/>
                <pc:sldMk cId="3619427059" sldId="2145705436"/>
                <pc2:cmMk id="{47F794D6-BDBA-C249-9435-14F5542DC0D5}"/>
              </pc2:cmMkLst>
            </pc226:cmChg>
          </p:ext>
        </pc:extLst>
      </pc:sldChg>
      <pc:sldChg chg="addCm">
        <pc:chgData name="Annelisa Grigg" userId="984789a9-a7aa-4f29-b483-4fdfb824e402" providerId="ADAL" clId="{3AA720C7-E95F-FF44-9248-7005F7351790}" dt="2024-05-14T07:46:26.543" v="4"/>
        <pc:sldMkLst>
          <pc:docMk/>
          <pc:sldMk cId="4032249400" sldId="2145705443"/>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3AA720C7-E95F-FF44-9248-7005F7351790}" dt="2024-05-14T07:46:26.543" v="4"/>
              <pc2:cmMkLst xmlns:pc2="http://schemas.microsoft.com/office/powerpoint/2019/9/main/command">
                <pc:docMk/>
                <pc:sldMk cId="4032249400" sldId="2145705443"/>
                <pc2:cmMk id="{0B893DD1-8FB9-1F4C-9DB8-C5763E03E434}"/>
              </pc2:cmMkLst>
            </pc226:cmChg>
          </p:ext>
        </pc:extLst>
      </pc:sldChg>
      <pc:sldChg chg="addCm modCm">
        <pc:chgData name="Annelisa Grigg" userId="984789a9-a7aa-4f29-b483-4fdfb824e402" providerId="ADAL" clId="{3AA720C7-E95F-FF44-9248-7005F7351790}" dt="2024-05-14T07:50:41.974" v="39"/>
        <pc:sldMkLst>
          <pc:docMk/>
          <pc:sldMk cId="2802049841" sldId="2145705444"/>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3AA720C7-E95F-FF44-9248-7005F7351790}" dt="2024-05-14T07:50:41.974" v="39"/>
              <pc2:cmMkLst xmlns:pc2="http://schemas.microsoft.com/office/powerpoint/2019/9/main/command">
                <pc:docMk/>
                <pc:sldMk cId="2802049841" sldId="2145705444"/>
                <pc2:cmMk id="{51FE803A-0F32-AB43-BD5C-5566E8865FB0}"/>
              </pc2:cmMkLst>
              <pc226:cmRplyChg chg="add">
                <pc226:chgData name="Annelisa Grigg" userId="984789a9-a7aa-4f29-b483-4fdfb824e402" providerId="ADAL" clId="{3AA720C7-E95F-FF44-9248-7005F7351790}" dt="2024-05-14T07:50:41.974" v="39"/>
                <pc2:cmRplyMkLst xmlns:pc2="http://schemas.microsoft.com/office/powerpoint/2019/9/main/command">
                  <pc:docMk/>
                  <pc:sldMk cId="2802049841" sldId="2145705444"/>
                  <pc2:cmMk id="{51FE803A-0F32-AB43-BD5C-5566E8865FB0}"/>
                  <pc2:cmRplyMk id="{65EB0366-EF18-8C47-96FE-5EE0D7A8AFB7}"/>
                </pc2:cmRplyMkLst>
              </pc226:cmRplyChg>
            </pc226:cmChg>
          </p:ext>
        </pc:extLst>
      </pc:sldChg>
      <pc:sldChg chg="addCm modNotesTx">
        <pc:chgData name="Annelisa Grigg" userId="984789a9-a7aa-4f29-b483-4fdfb824e402" providerId="ADAL" clId="{3AA720C7-E95F-FF44-9248-7005F7351790}" dt="2024-05-14T11:00:45.573" v="72"/>
        <pc:sldMkLst>
          <pc:docMk/>
          <pc:sldMk cId="3496951695" sldId="2145705447"/>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3AA720C7-E95F-FF44-9248-7005F7351790}" dt="2024-05-14T11:00:45.573" v="72"/>
              <pc2:cmMkLst xmlns:pc2="http://schemas.microsoft.com/office/powerpoint/2019/9/main/command">
                <pc:docMk/>
                <pc:sldMk cId="3496951695" sldId="2145705447"/>
                <pc2:cmMk id="{34FE28F8-569A-184D-9700-B94D713156F5}"/>
              </pc2:cmMkLst>
            </pc226:cmChg>
          </p:ext>
        </pc:extLst>
      </pc:sldChg>
      <pc:sldChg chg="addCm">
        <pc:chgData name="Annelisa Grigg" userId="984789a9-a7aa-4f29-b483-4fdfb824e402" providerId="ADAL" clId="{3AA720C7-E95F-FF44-9248-7005F7351790}" dt="2024-05-14T07:42:35.181" v="3"/>
        <pc:sldMkLst>
          <pc:docMk/>
          <pc:sldMk cId="1813866192" sldId="2145705450"/>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3AA720C7-E95F-FF44-9248-7005F7351790}" dt="2024-05-14T07:42:35.181" v="3"/>
              <pc2:cmMkLst xmlns:pc2="http://schemas.microsoft.com/office/powerpoint/2019/9/main/command">
                <pc:docMk/>
                <pc:sldMk cId="1813866192" sldId="2145705450"/>
                <pc2:cmMk id="{DA1BB4BA-FDBF-1C44-A422-28659AABE055}"/>
              </pc2:cmMkLst>
            </pc226:cmChg>
          </p:ext>
        </pc:extLst>
      </pc:sldChg>
      <pc:sldChg chg="addCm">
        <pc:chgData name="Annelisa Grigg" userId="984789a9-a7aa-4f29-b483-4fdfb824e402" providerId="ADAL" clId="{3AA720C7-E95F-FF44-9248-7005F7351790}" dt="2024-05-14T08:02:43.348" v="47"/>
        <pc:sldMkLst>
          <pc:docMk/>
          <pc:sldMk cId="3429933375" sldId="2145705451"/>
        </pc:sldMkLst>
        <pc:extLst>
          <p:ext xmlns:p="http://schemas.openxmlformats.org/presentationml/2006/main" uri="{D6D511B9-2390-475A-947B-AFAB55BFBCF1}">
            <pc226:cmChg xmlns:pc226="http://schemas.microsoft.com/office/powerpoint/2022/06/main/command" chg="add">
              <pc226:chgData name="Annelisa Grigg" userId="984789a9-a7aa-4f29-b483-4fdfb824e402" providerId="ADAL" clId="{3AA720C7-E95F-FF44-9248-7005F7351790}" dt="2024-05-14T08:02:43.348" v="47"/>
              <pc2:cmMkLst xmlns:pc2="http://schemas.microsoft.com/office/powerpoint/2019/9/main/command">
                <pc:docMk/>
                <pc:sldMk cId="3429933375" sldId="2145705451"/>
                <pc2:cmMk id="{AD22812E-C6A4-B24B-8C77-8815384A8CCD}"/>
              </pc2:cmMkLst>
            </pc226:cmChg>
          </p:ext>
        </pc:extLst>
      </pc:sldChg>
    </pc:docChg>
  </pc:docChgLst>
  <pc:docChgLst>
    <pc:chgData name="Jacob Bedford" userId="S::jacob.bedford_unep-wcmc.org#ext#@wcmc-europe.eu::b6112e46-ae0d-4ee2-9bf8-d671e511c4b0" providerId="AD" clId="Web-{2575F512-CF87-F278-4441-DC51F6DC99EE}"/>
    <pc:docChg chg="addSld delSld modSld">
      <pc:chgData name="Jacob Bedford" userId="S::jacob.bedford_unep-wcmc.org#ext#@wcmc-europe.eu::b6112e46-ae0d-4ee2-9bf8-d671e511c4b0" providerId="AD" clId="Web-{2575F512-CF87-F278-4441-DC51F6DC99EE}" dt="2024-05-26T11:10:16.906" v="190" actId="1076"/>
      <pc:docMkLst>
        <pc:docMk/>
      </pc:docMkLst>
      <pc:sldChg chg="delSp">
        <pc:chgData name="Jacob Bedford" userId="S::jacob.bedford_unep-wcmc.org#ext#@wcmc-europe.eu::b6112e46-ae0d-4ee2-9bf8-d671e511c4b0" providerId="AD" clId="Web-{2575F512-CF87-F278-4441-DC51F6DC99EE}" dt="2024-05-26T11:07:13.190" v="155"/>
        <pc:sldMkLst>
          <pc:docMk/>
          <pc:sldMk cId="2842296902" sldId="2145705325"/>
        </pc:sldMkLst>
      </pc:sldChg>
      <pc:sldChg chg="addSp delSp modSp">
        <pc:chgData name="Jacob Bedford" userId="S::jacob.bedford_unep-wcmc.org#ext#@wcmc-europe.eu::b6112e46-ae0d-4ee2-9bf8-d671e511c4b0" providerId="AD" clId="Web-{2575F512-CF87-F278-4441-DC51F6DC99EE}" dt="2024-05-26T11:08:29.930" v="167"/>
        <pc:sldMkLst>
          <pc:docMk/>
          <pc:sldMk cId="3095047813" sldId="2145705419"/>
        </pc:sldMkLst>
      </pc:sldChg>
      <pc:sldChg chg="modSp">
        <pc:chgData name="Jacob Bedford" userId="S::jacob.bedford_unep-wcmc.org#ext#@wcmc-europe.eu::b6112e46-ae0d-4ee2-9bf8-d671e511c4b0" providerId="AD" clId="Web-{2575F512-CF87-F278-4441-DC51F6DC99EE}" dt="2024-05-26T11:10:16.906" v="190" actId="1076"/>
        <pc:sldMkLst>
          <pc:docMk/>
          <pc:sldMk cId="3096683219" sldId="2145705424"/>
        </pc:sldMkLst>
      </pc:sldChg>
      <pc:sldChg chg="addSp delSp modSp delCm modNotes">
        <pc:chgData name="Jacob Bedford" userId="S::jacob.bedford_unep-wcmc.org#ext#@wcmc-europe.eu::b6112e46-ae0d-4ee2-9bf8-d671e511c4b0" providerId="AD" clId="Web-{2575F512-CF87-F278-4441-DC51F6DC99EE}" dt="2024-05-26T11:07:39.567" v="156"/>
        <pc:sldMkLst>
          <pc:docMk/>
          <pc:sldMk cId="4032249400" sldId="2145705443"/>
        </pc:sldMkLst>
        <pc:extLst>
          <p:ext xmlns:p="http://schemas.openxmlformats.org/presentationml/2006/main" uri="{D6D511B9-2390-475A-947B-AFAB55BFBCF1}">
            <pc226:cmChg xmlns:pc226="http://schemas.microsoft.com/office/powerpoint/2022/06/main/command" chg="del">
              <pc226:chgData name="Jacob Bedford" userId="S::jacob.bedford_unep-wcmc.org#ext#@wcmc-europe.eu::b6112e46-ae0d-4ee2-9bf8-d671e511c4b0" providerId="AD" clId="Web-{2575F512-CF87-F278-4441-DC51F6DC99EE}" dt="2024-05-26T11:03:42.723" v="137"/>
              <pc2:cmMkLst xmlns:pc2="http://schemas.microsoft.com/office/powerpoint/2019/9/main/command">
                <pc:docMk/>
                <pc:sldMk cId="4032249400" sldId="2145705443"/>
                <pc2:cmMk id="{0B893DD1-8FB9-1F4C-9DB8-C5763E03E434}"/>
              </pc2:cmMkLst>
            </pc226:cmChg>
          </p:ext>
        </pc:extLst>
      </pc:sldChg>
      <pc:sldChg chg="add del replId">
        <pc:chgData name="Jacob Bedford" userId="S::jacob.bedford_unep-wcmc.org#ext#@wcmc-europe.eu::b6112e46-ae0d-4ee2-9bf8-d671e511c4b0" providerId="AD" clId="Web-{2575F512-CF87-F278-4441-DC51F6DC99EE}" dt="2024-05-26T11:06:36.766" v="148"/>
        <pc:sldMkLst>
          <pc:docMk/>
          <pc:sldMk cId="3698701984" sldId="2145705470"/>
        </pc:sldMkLst>
      </pc:sldChg>
    </pc:docChg>
  </pc:docChgLst>
  <pc:docChgLst>
    <pc:chgData name="Jacob Bedford" userId="S::jacob.bedford_unep-wcmc.org#ext#@wcmc-europe.eu::b6112e46-ae0d-4ee2-9bf8-d671e511c4b0" providerId="AD" clId="Web-{0BDDBC26-E7DB-4A5F-08A7-2B2C1227E69C}"/>
    <pc:docChg chg="modSld">
      <pc:chgData name="Jacob Bedford" userId="S::jacob.bedford_unep-wcmc.org#ext#@wcmc-europe.eu::b6112e46-ae0d-4ee2-9bf8-d671e511c4b0" providerId="AD" clId="Web-{0BDDBC26-E7DB-4A5F-08A7-2B2C1227E69C}" dt="2025-05-28T15:05:50.377" v="1" actId="20577"/>
      <pc:docMkLst>
        <pc:docMk/>
      </pc:docMkLst>
      <pc:sldChg chg="modSp">
        <pc:chgData name="Jacob Bedford" userId="S::jacob.bedford_unep-wcmc.org#ext#@wcmc-europe.eu::b6112e46-ae0d-4ee2-9bf8-d671e511c4b0" providerId="AD" clId="Web-{0BDDBC26-E7DB-4A5F-08A7-2B2C1227E69C}" dt="2025-05-28T15:05:50.377" v="1" actId="20577"/>
        <pc:sldMkLst>
          <pc:docMk/>
          <pc:sldMk cId="62546591" sldId="285"/>
        </pc:sldMkLst>
        <pc:spChg chg="mod">
          <ac:chgData name="Jacob Bedford" userId="S::jacob.bedford_unep-wcmc.org#ext#@wcmc-europe.eu::b6112e46-ae0d-4ee2-9bf8-d671e511c4b0" providerId="AD" clId="Web-{0BDDBC26-E7DB-4A5F-08A7-2B2C1227E69C}" dt="2025-05-28T15:05:50.377" v="1" actId="20577"/>
          <ac:spMkLst>
            <pc:docMk/>
            <pc:sldMk cId="62546591" sldId="285"/>
            <ac:spMk id="3" creationId="{1206E0AD-1547-C0CB-37B9-BD757663D63A}"/>
          </ac:spMkLst>
        </pc:spChg>
      </pc:sldChg>
    </pc:docChg>
  </pc:docChgLst>
  <pc:docChgLst>
    <pc:chgData name="Annelisa Grigg" userId="S::annelisa_globalbalance.co.uk#ext#@wcmc-europe.eu::c7ba31b7-1fa0-43e1-9d31-4c872afdd71f" providerId="AD" clId="Web-{1346A2DD-8C61-8AED-B497-B4F777A86ABA}"/>
    <pc:docChg chg="mod">
      <pc:chgData name="Annelisa Grigg" userId="S::annelisa_globalbalance.co.uk#ext#@wcmc-europe.eu::c7ba31b7-1fa0-43e1-9d31-4c872afdd71f" providerId="AD" clId="Web-{1346A2DD-8C61-8AED-B497-B4F777A86ABA}" dt="2024-05-14T10:49:04.093" v="1"/>
      <pc:docMkLst>
        <pc:docMk/>
      </pc:docMkLst>
      <pc:sldChg chg="addCm">
        <pc:chgData name="Annelisa Grigg" userId="S::annelisa_globalbalance.co.uk#ext#@wcmc-europe.eu::c7ba31b7-1fa0-43e1-9d31-4c872afdd71f" providerId="AD" clId="Web-{1346A2DD-8C61-8AED-B497-B4F777A86ABA}" dt="2024-05-14T10:49:04.093" v="1"/>
        <pc:sldMkLst>
          <pc:docMk/>
          <pc:sldMk cId="1180219167" sldId="2145705399"/>
        </pc:sldMkLst>
        <pc:extLst>
          <p:ext xmlns:p="http://schemas.openxmlformats.org/presentationml/2006/main" uri="{D6D511B9-2390-475A-947B-AFAB55BFBCF1}">
            <pc226:cmChg xmlns:pc226="http://schemas.microsoft.com/office/powerpoint/2022/06/main/command" chg="add">
              <pc226:chgData name="Annelisa Grigg" userId="S::annelisa_globalbalance.co.uk#ext#@wcmc-europe.eu::c7ba31b7-1fa0-43e1-9d31-4c872afdd71f" providerId="AD" clId="Web-{1346A2DD-8C61-8AED-B497-B4F777A86ABA}" dt="2024-05-14T10:49:04.093" v="1"/>
              <pc2:cmMkLst xmlns:pc2="http://schemas.microsoft.com/office/powerpoint/2019/9/main/command">
                <pc:docMk/>
                <pc:sldMk cId="1180219167" sldId="2145705399"/>
                <pc2:cmMk id="{6D3BFBA6-5F72-46AD-A8FA-533AA70F575A}"/>
              </pc2:cmMkLst>
            </pc226:cmChg>
          </p:ext>
        </pc:extLst>
      </pc:sldChg>
    </pc:docChg>
  </pc:docChgLst>
  <pc:docChgLst>
    <pc:chgData name="Jacob Bedford" userId="S::jacob.bedford_unep-wcmc.org#ext#@wcmc-europe.eu::b6112e46-ae0d-4ee2-9bf8-d671e511c4b0" providerId="AD" clId="Web-{E4A1B6ED-B67E-727E-DE6B-6E1B0297FC73}"/>
    <pc:docChg chg="addSld delSld modSld">
      <pc:chgData name="Jacob Bedford" userId="S::jacob.bedford_unep-wcmc.org#ext#@wcmc-europe.eu::b6112e46-ae0d-4ee2-9bf8-d671e511c4b0" providerId="AD" clId="Web-{E4A1B6ED-B67E-727E-DE6B-6E1B0297FC73}" dt="2024-05-25T17:56:51.423" v="236" actId="1076"/>
      <pc:docMkLst>
        <pc:docMk/>
      </pc:docMkLst>
      <pc:sldChg chg="modSp add">
        <pc:chgData name="Jacob Bedford" userId="S::jacob.bedford_unep-wcmc.org#ext#@wcmc-europe.eu::b6112e46-ae0d-4ee2-9bf8-d671e511c4b0" providerId="AD" clId="Web-{E4A1B6ED-B67E-727E-DE6B-6E1B0297FC73}" dt="2024-05-25T17:43:49.391" v="161" actId="20577"/>
        <pc:sldMkLst>
          <pc:docMk/>
          <pc:sldMk cId="3621193992" sldId="2134804294"/>
        </pc:sldMkLst>
      </pc:sldChg>
      <pc:sldChg chg="modSp add">
        <pc:chgData name="Jacob Bedford" userId="S::jacob.bedford_unep-wcmc.org#ext#@wcmc-europe.eu::b6112e46-ae0d-4ee2-9bf8-d671e511c4b0" providerId="AD" clId="Web-{E4A1B6ED-B67E-727E-DE6B-6E1B0297FC73}" dt="2024-05-25T17:45:25.034" v="196" actId="20577"/>
        <pc:sldMkLst>
          <pc:docMk/>
          <pc:sldMk cId="413539883" sldId="2145705240"/>
        </pc:sldMkLst>
      </pc:sldChg>
      <pc:sldChg chg="del">
        <pc:chgData name="Jacob Bedford" userId="S::jacob.bedford_unep-wcmc.org#ext#@wcmc-europe.eu::b6112e46-ae0d-4ee2-9bf8-d671e511c4b0" providerId="AD" clId="Web-{E4A1B6ED-B67E-727E-DE6B-6E1B0297FC73}" dt="2024-05-25T17:46:16.613" v="208"/>
        <pc:sldMkLst>
          <pc:docMk/>
          <pc:sldMk cId="138567018" sldId="2145705321"/>
        </pc:sldMkLst>
      </pc:sldChg>
      <pc:sldChg chg="addSp delSp modSp add">
        <pc:chgData name="Jacob Bedford" userId="S::jacob.bedford_unep-wcmc.org#ext#@wcmc-europe.eu::b6112e46-ae0d-4ee2-9bf8-d671e511c4b0" providerId="AD" clId="Web-{E4A1B6ED-B67E-727E-DE6B-6E1B0297FC73}" dt="2024-05-25T17:46:10.566" v="207" actId="20577"/>
        <pc:sldMkLst>
          <pc:docMk/>
          <pc:sldMk cId="3545157983" sldId="2145705335"/>
        </pc:sldMkLst>
      </pc:sldChg>
      <pc:sldChg chg="modSp add modNotes">
        <pc:chgData name="Jacob Bedford" userId="S::jacob.bedford_unep-wcmc.org#ext#@wcmc-europe.eu::b6112e46-ae0d-4ee2-9bf8-d671e511c4b0" providerId="AD" clId="Web-{E4A1B6ED-B67E-727E-DE6B-6E1B0297FC73}" dt="2024-05-25T17:44:07.719" v="164"/>
        <pc:sldMkLst>
          <pc:docMk/>
          <pc:sldMk cId="87823532" sldId="2145705336"/>
        </pc:sldMkLst>
      </pc:sldChg>
      <pc:sldChg chg="del">
        <pc:chgData name="Jacob Bedford" userId="S::jacob.bedford_unep-wcmc.org#ext#@wcmc-europe.eu::b6112e46-ae0d-4ee2-9bf8-d671e511c4b0" providerId="AD" clId="Web-{E4A1B6ED-B67E-727E-DE6B-6E1B0297FC73}" dt="2024-05-25T17:45:29.846" v="198"/>
        <pc:sldMkLst>
          <pc:docMk/>
          <pc:sldMk cId="3619427059" sldId="2145705436"/>
        </pc:sldMkLst>
      </pc:sldChg>
      <pc:sldChg chg="modSp">
        <pc:chgData name="Jacob Bedford" userId="S::jacob.bedford_unep-wcmc.org#ext#@wcmc-europe.eu::b6112e46-ae0d-4ee2-9bf8-d671e511c4b0" providerId="AD" clId="Web-{E4A1B6ED-B67E-727E-DE6B-6E1B0297FC73}" dt="2024-05-25T17:56:51.423" v="236" actId="1076"/>
        <pc:sldMkLst>
          <pc:docMk/>
          <pc:sldMk cId="2802049841" sldId="2145705444"/>
        </pc:sldMkLst>
      </pc:sldChg>
      <pc:sldChg chg="del">
        <pc:chgData name="Jacob Bedford" userId="S::jacob.bedford_unep-wcmc.org#ext#@wcmc-europe.eu::b6112e46-ae0d-4ee2-9bf8-d671e511c4b0" providerId="AD" clId="Web-{E4A1B6ED-B67E-727E-DE6B-6E1B0297FC73}" dt="2024-05-25T17:45:28.721" v="197"/>
        <pc:sldMkLst>
          <pc:docMk/>
          <pc:sldMk cId="2503917629" sldId="2145705468"/>
        </pc:sldMkLst>
      </pc:sldChg>
      <pc:sldMasterChg chg="addSldLayout">
        <pc:chgData name="Jacob Bedford" userId="S::jacob.bedford_unep-wcmc.org#ext#@wcmc-europe.eu::b6112e46-ae0d-4ee2-9bf8-d671e511c4b0" providerId="AD" clId="Web-{E4A1B6ED-B67E-727E-DE6B-6E1B0297FC73}" dt="2024-05-25T17:40:36.840" v="1"/>
        <pc:sldMasterMkLst>
          <pc:docMk/>
          <pc:sldMasterMk cId="3276433532" sldId="2147484140"/>
        </pc:sldMasterMkLst>
        <pc:sldLayoutChg chg="add">
          <pc:chgData name="Jacob Bedford" userId="S::jacob.bedford_unep-wcmc.org#ext#@wcmc-europe.eu::b6112e46-ae0d-4ee2-9bf8-d671e511c4b0" providerId="AD" clId="Web-{E4A1B6ED-B67E-727E-DE6B-6E1B0297FC73}" dt="2024-05-25T17:40:36.824" v="0"/>
          <pc:sldLayoutMkLst>
            <pc:docMk/>
            <pc:sldMasterMk cId="3276433532" sldId="2147484140"/>
            <pc:sldLayoutMk cId="355952188" sldId="2147484154"/>
          </pc:sldLayoutMkLst>
        </pc:sldLayoutChg>
        <pc:sldLayoutChg chg="add">
          <pc:chgData name="Jacob Bedford" userId="S::jacob.bedford_unep-wcmc.org#ext#@wcmc-europe.eu::b6112e46-ae0d-4ee2-9bf8-d671e511c4b0" providerId="AD" clId="Web-{E4A1B6ED-B67E-727E-DE6B-6E1B0297FC73}" dt="2024-05-25T17:40:36.840" v="1"/>
          <pc:sldLayoutMkLst>
            <pc:docMk/>
            <pc:sldMasterMk cId="3276433532" sldId="2147484140"/>
            <pc:sldLayoutMk cId="3347087140" sldId="2147484155"/>
          </pc:sldLayoutMkLst>
        </pc:sldLayoutChg>
      </pc:sldMasterChg>
    </pc:docChg>
  </pc:docChgLst>
  <pc:docChgLst>
    <pc:chgData name="Tom McKenna" userId="S::tom.mckenna_capitalscoalition.org#ext#@wcmc-europe.eu::9fccf474-061d-471d-9cf6-0a4d219b56ab" providerId="AD" clId="Web-{163030E6-BD95-1EF0-387E-2EABFBB545A3}"/>
    <pc:docChg chg="mod">
      <pc:chgData name="Tom McKenna" userId="S::tom.mckenna_capitalscoalition.org#ext#@wcmc-europe.eu::9fccf474-061d-471d-9cf6-0a4d219b56ab" providerId="AD" clId="Web-{163030E6-BD95-1EF0-387E-2EABFBB545A3}" dt="2024-05-15T09:34:20.006" v="1"/>
      <pc:docMkLst>
        <pc:docMk/>
      </pc:docMkLst>
      <pc:sldChg chg="addCm">
        <pc:chgData name="Tom McKenna" userId="S::tom.mckenna_capitalscoalition.org#ext#@wcmc-europe.eu::9fccf474-061d-471d-9cf6-0a4d219b56ab" providerId="AD" clId="Web-{163030E6-BD95-1EF0-387E-2EABFBB545A3}" dt="2024-05-15T09:34:20.006" v="1"/>
        <pc:sldMkLst>
          <pc:docMk/>
          <pc:sldMk cId="2739686488" sldId="2145705438"/>
        </pc:sldMkLst>
        <pc:extLst>
          <p:ext xmlns:p="http://schemas.openxmlformats.org/presentationml/2006/main" uri="{D6D511B9-2390-475A-947B-AFAB55BFBCF1}">
            <pc226:cmChg xmlns:pc226="http://schemas.microsoft.com/office/powerpoint/2022/06/main/command" chg="add">
              <pc226:chgData name="Tom McKenna" userId="S::tom.mckenna_capitalscoalition.org#ext#@wcmc-europe.eu::9fccf474-061d-471d-9cf6-0a4d219b56ab" providerId="AD" clId="Web-{163030E6-BD95-1EF0-387E-2EABFBB545A3}" dt="2024-05-15T09:34:20.006" v="1"/>
              <pc2:cmMkLst xmlns:pc2="http://schemas.microsoft.com/office/powerpoint/2019/9/main/command">
                <pc:docMk/>
                <pc:sldMk cId="2739686488" sldId="2145705438"/>
                <pc2:cmMk id="{FCCAF81F-1619-43AB-A2C8-A951E47B4658}"/>
              </pc2:cmMkLst>
            </pc226:cmChg>
          </p:ext>
        </pc:extLst>
      </pc:sldChg>
    </pc:docChg>
  </pc:docChgLst>
  <pc:docChgLst>
    <pc:chgData name="jolien.verhelst@arcadis.com" userId="S::urn:spo:guest#jolien.verhelst@arcadis.com::" providerId="AD" clId="Web-{552DD081-A0BA-F15B-592B-BEA0926026B8}"/>
    <pc:docChg chg="modSld">
      <pc:chgData name="jolien.verhelst@arcadis.com" userId="S::urn:spo:guest#jolien.verhelst@arcadis.com::" providerId="AD" clId="Web-{552DD081-A0BA-F15B-592B-BEA0926026B8}" dt="2024-05-14T07:25:33.877" v="5" actId="20577"/>
      <pc:docMkLst>
        <pc:docMk/>
      </pc:docMkLst>
      <pc:sldChg chg="modSp">
        <pc:chgData name="jolien.verhelst@arcadis.com" userId="S::urn:spo:guest#jolien.verhelst@arcadis.com::" providerId="AD" clId="Web-{552DD081-A0BA-F15B-592B-BEA0926026B8}" dt="2024-05-14T07:25:33.877" v="5" actId="20577"/>
        <pc:sldMkLst>
          <pc:docMk/>
          <pc:sldMk cId="2435710930" sldId="2145705277"/>
        </pc:sldMkLst>
      </pc:sldChg>
    </pc:docChg>
  </pc:docChgLst>
  <pc:docChgLst>
    <pc:chgData name="Jacob Bedford" userId="84e525e2-67f6-469d-8308-fdd58f162e61" providerId="ADAL" clId="{1274C88E-2FE1-4985-A783-7D71EDAC60CF}"/>
    <pc:docChg chg="addSld modSld sldOrd">
      <pc:chgData name="Jacob Bedford" userId="84e525e2-67f6-469d-8308-fdd58f162e61" providerId="ADAL" clId="{1274C88E-2FE1-4985-A783-7D71EDAC60CF}" dt="2025-06-02T15:13:03.006" v="1"/>
      <pc:docMkLst>
        <pc:docMk/>
      </pc:docMkLst>
      <pc:sldChg chg="ord">
        <pc:chgData name="Jacob Bedford" userId="84e525e2-67f6-469d-8308-fdd58f162e61" providerId="ADAL" clId="{1274C88E-2FE1-4985-A783-7D71EDAC60CF}" dt="2025-06-02T15:12:59.613" v="0" actId="20578"/>
        <pc:sldMkLst>
          <pc:docMk/>
          <pc:sldMk cId="62546591" sldId="285"/>
        </pc:sldMkLst>
      </pc:sldChg>
      <pc:sldChg chg="add">
        <pc:chgData name="Jacob Bedford" userId="84e525e2-67f6-469d-8308-fdd58f162e61" providerId="ADAL" clId="{1274C88E-2FE1-4985-A783-7D71EDAC60CF}" dt="2025-06-02T15:13:03.006" v="1"/>
        <pc:sldMkLst>
          <pc:docMk/>
          <pc:sldMk cId="3471082605" sldId="2145705470"/>
        </pc:sldMkLst>
      </pc:sldChg>
    </pc:docChg>
  </pc:docChgLst>
  <pc:docChgLst>
    <pc:chgData name="heli.sihvonen@unep-wcmc.org" userId="S::urn:spo:guest#heli.sihvonen@unep-wcmc.org::" providerId="AD" clId="Web-{F2B1F7FE-45C9-411F-914D-B459E67D43E3}"/>
    <pc:docChg chg="modSld">
      <pc:chgData name="heli.sihvonen@unep-wcmc.org" userId="S::urn:spo:guest#heli.sihvonen@unep-wcmc.org::" providerId="AD" clId="Web-{F2B1F7FE-45C9-411F-914D-B459E67D43E3}" dt="2024-05-24T13:53:21.660" v="0" actId="20577"/>
      <pc:docMkLst>
        <pc:docMk/>
      </pc:docMkLst>
      <pc:sldChg chg="modSp">
        <pc:chgData name="heli.sihvonen@unep-wcmc.org" userId="S::urn:spo:guest#heli.sihvonen@unep-wcmc.org::" providerId="AD" clId="Web-{F2B1F7FE-45C9-411F-914D-B459E67D43E3}" dt="2024-05-24T13:53:21.660" v="0" actId="20577"/>
        <pc:sldMkLst>
          <pc:docMk/>
          <pc:sldMk cId="3671186862" sldId="2145705418"/>
        </pc:sldMkLst>
      </pc:sldChg>
    </pc:docChg>
  </pc:docChgLst>
  <pc:docChgLst>
    <pc:chgData name="Jacob Bedford" userId="84e525e2-67f6-469d-8308-fdd58f162e61" providerId="ADAL" clId="{D02604E8-9BFF-490F-80F3-0CDBD6380330}"/>
    <pc:docChg chg="delSld modSld">
      <pc:chgData name="Jacob Bedford" userId="84e525e2-67f6-469d-8308-fdd58f162e61" providerId="ADAL" clId="{D02604E8-9BFF-490F-80F3-0CDBD6380330}" dt="2024-06-04T16:19:45.795" v="61"/>
      <pc:docMkLst>
        <pc:docMk/>
      </pc:docMkLst>
      <pc:sldChg chg="delCm">
        <pc:chgData name="Jacob Bedford" userId="84e525e2-67f6-469d-8308-fdd58f162e61" providerId="ADAL" clId="{D02604E8-9BFF-490F-80F3-0CDBD6380330}" dt="2024-06-04T16:19:45.795" v="61"/>
        <pc:sldMkLst>
          <pc:docMk/>
          <pc:sldMk cId="3621193992" sldId="2134804294"/>
        </pc:sldMkLst>
        <pc:extLst>
          <p:ext xmlns:p="http://schemas.openxmlformats.org/presentationml/2006/main" uri="{D6D511B9-2390-475A-947B-AFAB55BFBCF1}">
            <pc226:cmChg xmlns:pc226="http://schemas.microsoft.com/office/powerpoint/2022/06/main/command" chg="del">
              <pc226:chgData name="Jacob Bedford" userId="84e525e2-67f6-469d-8308-fdd58f162e61" providerId="ADAL" clId="{D02604E8-9BFF-490F-80F3-0CDBD6380330}" dt="2024-06-04T16:19:45.795" v="61"/>
              <pc2:cmMkLst xmlns:pc2="http://schemas.microsoft.com/office/powerpoint/2019/9/main/command">
                <pc:docMk/>
                <pc:sldMk cId="3621193992" sldId="2134804294"/>
                <pc2:cmMk id="{4BAECE46-FFFC-874B-AF91-56DD311A86D1}"/>
              </pc2:cmMkLst>
            </pc226:cmChg>
            <pc226:cmChg xmlns:pc226="http://schemas.microsoft.com/office/powerpoint/2022/06/main/command" chg="del">
              <pc226:chgData name="Jacob Bedford" userId="84e525e2-67f6-469d-8308-fdd58f162e61" providerId="ADAL" clId="{D02604E8-9BFF-490F-80F3-0CDBD6380330}" dt="2024-06-04T16:19:45.795" v="61"/>
              <pc2:cmMkLst xmlns:pc2="http://schemas.microsoft.com/office/powerpoint/2019/9/main/command">
                <pc:docMk/>
                <pc:sldMk cId="3621193992" sldId="2134804294"/>
                <pc2:cmMk id="{084621B9-8F98-9A45-894F-E142EB79CD8B}"/>
              </pc2:cmMkLst>
            </pc226:cmChg>
            <pc226:cmChg xmlns:pc226="http://schemas.microsoft.com/office/powerpoint/2022/06/main/command" chg="del">
              <pc226:chgData name="Jacob Bedford" userId="84e525e2-67f6-469d-8308-fdd58f162e61" providerId="ADAL" clId="{D02604E8-9BFF-490F-80F3-0CDBD6380330}" dt="2024-06-04T16:19:45.795" v="61"/>
              <pc2:cmMkLst xmlns:pc2="http://schemas.microsoft.com/office/powerpoint/2019/9/main/command">
                <pc:docMk/>
                <pc:sldMk cId="3621193992" sldId="2134804294"/>
                <pc2:cmMk id="{95AB88D4-E9EE-47A2-A862-796304CDB410}"/>
              </pc2:cmMkLst>
            </pc226:cmChg>
          </p:ext>
        </pc:extLst>
      </pc:sldChg>
      <pc:sldChg chg="delCm">
        <pc:chgData name="Jacob Bedford" userId="84e525e2-67f6-469d-8308-fdd58f162e61" providerId="ADAL" clId="{D02604E8-9BFF-490F-80F3-0CDBD6380330}" dt="2024-06-04T16:19:45.795" v="61"/>
        <pc:sldMkLst>
          <pc:docMk/>
          <pc:sldMk cId="413539883" sldId="2145705240"/>
        </pc:sldMkLst>
        <pc:extLst>
          <p:ext xmlns:p="http://schemas.openxmlformats.org/presentationml/2006/main" uri="{D6D511B9-2390-475A-947B-AFAB55BFBCF1}">
            <pc226:cmChg xmlns:pc226="http://schemas.microsoft.com/office/powerpoint/2022/06/main/command" chg="del">
              <pc226:chgData name="Jacob Bedford" userId="84e525e2-67f6-469d-8308-fdd58f162e61" providerId="ADAL" clId="{D02604E8-9BFF-490F-80F3-0CDBD6380330}" dt="2024-06-04T16:19:45.795" v="61"/>
              <pc2:cmMkLst xmlns:pc2="http://schemas.microsoft.com/office/powerpoint/2019/9/main/command">
                <pc:docMk/>
                <pc:sldMk cId="413539883" sldId="2145705240"/>
                <pc2:cmMk id="{DA20E0EE-9C7E-4BCF-BA8C-E5E8B16E8C00}"/>
              </pc2:cmMkLst>
            </pc226:cmChg>
          </p:ext>
        </pc:extLst>
      </pc:sldChg>
      <pc:sldChg chg="modSp mod delCm">
        <pc:chgData name="Jacob Bedford" userId="84e525e2-67f6-469d-8308-fdd58f162e61" providerId="ADAL" clId="{D02604E8-9BFF-490F-80F3-0CDBD6380330}" dt="2024-06-04T16:19:45.795" v="61"/>
        <pc:sldMkLst>
          <pc:docMk/>
          <pc:sldMk cId="2435710930" sldId="2145705277"/>
        </pc:sldMkLst>
        <pc:extLst>
          <p:ext xmlns:p="http://schemas.openxmlformats.org/presentationml/2006/main" uri="{D6D511B9-2390-475A-947B-AFAB55BFBCF1}">
            <pc226:cmChg xmlns:pc226="http://schemas.microsoft.com/office/powerpoint/2022/06/main/command" chg="del">
              <pc226:chgData name="Jacob Bedford" userId="84e525e2-67f6-469d-8308-fdd58f162e61" providerId="ADAL" clId="{D02604E8-9BFF-490F-80F3-0CDBD6380330}" dt="2024-06-04T16:19:45.795" v="61"/>
              <pc2:cmMkLst xmlns:pc2="http://schemas.microsoft.com/office/powerpoint/2019/9/main/command">
                <pc:docMk/>
                <pc:sldMk cId="2435710930" sldId="2145705277"/>
                <pc2:cmMk id="{602AB8CF-BA6B-F648-BEB5-E29FF016ECCF}"/>
              </pc2:cmMkLst>
            </pc226:cmChg>
            <pc226:cmChg xmlns:pc226="http://schemas.microsoft.com/office/powerpoint/2022/06/main/command" chg="del">
              <pc226:chgData name="Jacob Bedford" userId="84e525e2-67f6-469d-8308-fdd58f162e61" providerId="ADAL" clId="{D02604E8-9BFF-490F-80F3-0CDBD6380330}" dt="2024-06-04T16:19:45.795" v="61"/>
              <pc2:cmMkLst xmlns:pc2="http://schemas.microsoft.com/office/powerpoint/2019/9/main/command">
                <pc:docMk/>
                <pc:sldMk cId="2435710930" sldId="2145705277"/>
                <pc2:cmMk id="{3AC8B3D3-DC14-4240-98ED-97ED3483CC9D}"/>
              </pc2:cmMkLst>
            </pc226:cmChg>
          </p:ext>
        </pc:extLst>
      </pc:sldChg>
      <pc:sldChg chg="delCm">
        <pc:chgData name="Jacob Bedford" userId="84e525e2-67f6-469d-8308-fdd58f162e61" providerId="ADAL" clId="{D02604E8-9BFF-490F-80F3-0CDBD6380330}" dt="2024-05-25T17:58:49.979" v="0"/>
        <pc:sldMkLst>
          <pc:docMk/>
          <pc:sldMk cId="2842296902" sldId="2145705325"/>
        </pc:sldMkLst>
        <pc:extLst>
          <p:ext xmlns:p="http://schemas.openxmlformats.org/presentationml/2006/main" uri="{D6D511B9-2390-475A-947B-AFAB55BFBCF1}">
            <pc226:cmChg xmlns:pc226="http://schemas.microsoft.com/office/powerpoint/2022/06/main/command" chg="del">
              <pc226:chgData name="Jacob Bedford" userId="84e525e2-67f6-469d-8308-fdd58f162e61" providerId="ADAL" clId="{D02604E8-9BFF-490F-80F3-0CDBD6380330}" dt="2024-05-25T17:58:49.979" v="0"/>
              <pc2:cmMkLst xmlns:pc2="http://schemas.microsoft.com/office/powerpoint/2019/9/main/command">
                <pc:docMk/>
                <pc:sldMk cId="2842296902" sldId="2145705325"/>
                <pc2:cmMk id="{EFB4EB04-1560-B347-A411-E250AA02CB32}"/>
              </pc2:cmMkLst>
            </pc226:cmChg>
          </p:ext>
        </pc:extLst>
      </pc:sldChg>
      <pc:sldChg chg="delCm">
        <pc:chgData name="Jacob Bedford" userId="84e525e2-67f6-469d-8308-fdd58f162e61" providerId="ADAL" clId="{D02604E8-9BFF-490F-80F3-0CDBD6380330}" dt="2024-06-04T16:19:45.795" v="61"/>
        <pc:sldMkLst>
          <pc:docMk/>
          <pc:sldMk cId="3232279910" sldId="2145705344"/>
        </pc:sldMkLst>
        <pc:extLst>
          <p:ext xmlns:p="http://schemas.openxmlformats.org/presentationml/2006/main" uri="{D6D511B9-2390-475A-947B-AFAB55BFBCF1}">
            <pc226:cmChg xmlns:pc226="http://schemas.microsoft.com/office/powerpoint/2022/06/main/command" chg="del">
              <pc226:chgData name="Jacob Bedford" userId="84e525e2-67f6-469d-8308-fdd58f162e61" providerId="ADAL" clId="{D02604E8-9BFF-490F-80F3-0CDBD6380330}" dt="2024-06-04T16:19:45.795" v="61"/>
              <pc2:cmMkLst xmlns:pc2="http://schemas.microsoft.com/office/powerpoint/2019/9/main/command">
                <pc:docMk/>
                <pc:sldMk cId="3232279910" sldId="2145705344"/>
                <pc2:cmMk id="{DF15D0B0-6E23-6B4A-825F-C728330F75E8}"/>
              </pc2:cmMkLst>
            </pc226:cmChg>
            <pc226:cmChg xmlns:pc226="http://schemas.microsoft.com/office/powerpoint/2022/06/main/command" chg="del">
              <pc226:chgData name="Jacob Bedford" userId="84e525e2-67f6-469d-8308-fdd58f162e61" providerId="ADAL" clId="{D02604E8-9BFF-490F-80F3-0CDBD6380330}" dt="2024-06-04T16:19:45.795" v="61"/>
              <pc2:cmMkLst xmlns:pc2="http://schemas.microsoft.com/office/powerpoint/2019/9/main/command">
                <pc:docMk/>
                <pc:sldMk cId="3232279910" sldId="2145705344"/>
                <pc2:cmMk id="{BFE81FE9-9BFE-F24E-93CE-FD6E90E6DF77}"/>
              </pc2:cmMkLst>
            </pc226:cmChg>
            <pc226:cmChg xmlns:pc226="http://schemas.microsoft.com/office/powerpoint/2022/06/main/command" chg="del">
              <pc226:chgData name="Jacob Bedford" userId="84e525e2-67f6-469d-8308-fdd58f162e61" providerId="ADAL" clId="{D02604E8-9BFF-490F-80F3-0CDBD6380330}" dt="2024-06-04T16:19:45.795" v="61"/>
              <pc2:cmMkLst xmlns:pc2="http://schemas.microsoft.com/office/powerpoint/2019/9/main/command">
                <pc:docMk/>
                <pc:sldMk cId="3232279910" sldId="2145705344"/>
                <pc2:cmMk id="{B00507F3-D0AE-4CEF-A963-95B99EAD6F9D}"/>
              </pc2:cmMkLst>
            </pc226:cmChg>
          </p:ext>
        </pc:extLst>
      </pc:sldChg>
      <pc:sldChg chg="delCm">
        <pc:chgData name="Jacob Bedford" userId="84e525e2-67f6-469d-8308-fdd58f162e61" providerId="ADAL" clId="{D02604E8-9BFF-490F-80F3-0CDBD6380330}" dt="2024-06-04T16:19:45.795" v="61"/>
        <pc:sldMkLst>
          <pc:docMk/>
          <pc:sldMk cId="3806259534" sldId="2145705354"/>
        </pc:sldMkLst>
        <pc:extLst>
          <p:ext xmlns:p="http://schemas.openxmlformats.org/presentationml/2006/main" uri="{D6D511B9-2390-475A-947B-AFAB55BFBCF1}">
            <pc226:cmChg xmlns:pc226="http://schemas.microsoft.com/office/powerpoint/2022/06/main/command" chg="del">
              <pc226:chgData name="Jacob Bedford" userId="84e525e2-67f6-469d-8308-fdd58f162e61" providerId="ADAL" clId="{D02604E8-9BFF-490F-80F3-0CDBD6380330}" dt="2024-06-04T16:19:45.795" v="61"/>
              <pc2:cmMkLst xmlns:pc2="http://schemas.microsoft.com/office/powerpoint/2019/9/main/command">
                <pc:docMk/>
                <pc:sldMk cId="3806259534" sldId="2145705354"/>
                <pc2:cmMk id="{FD581346-3763-4AB7-8A70-B96C2CD96AE5}"/>
              </pc2:cmMkLst>
            </pc226:cmChg>
          </p:ext>
        </pc:extLst>
      </pc:sldChg>
      <pc:sldChg chg="modSp mod delCm">
        <pc:chgData name="Jacob Bedford" userId="84e525e2-67f6-469d-8308-fdd58f162e61" providerId="ADAL" clId="{D02604E8-9BFF-490F-80F3-0CDBD6380330}" dt="2024-06-04T16:19:45.795" v="61"/>
        <pc:sldMkLst>
          <pc:docMk/>
          <pc:sldMk cId="2263791135" sldId="2145705373"/>
        </pc:sldMkLst>
        <pc:extLst>
          <p:ext xmlns:p="http://schemas.openxmlformats.org/presentationml/2006/main" uri="{D6D511B9-2390-475A-947B-AFAB55BFBCF1}">
            <pc226:cmChg xmlns:pc226="http://schemas.microsoft.com/office/powerpoint/2022/06/main/command" chg="del">
              <pc226:chgData name="Jacob Bedford" userId="84e525e2-67f6-469d-8308-fdd58f162e61" providerId="ADAL" clId="{D02604E8-9BFF-490F-80F3-0CDBD6380330}" dt="2024-05-25T18:01:46.718" v="10"/>
              <pc2:cmMkLst xmlns:pc2="http://schemas.microsoft.com/office/powerpoint/2019/9/main/command">
                <pc:docMk/>
                <pc:sldMk cId="2263791135" sldId="2145705373"/>
                <pc2:cmMk id="{68DE2C02-69FB-6844-A825-1DAEDF47C3C5}"/>
              </pc2:cmMkLst>
            </pc226:cmChg>
            <pc226:cmChg xmlns:pc226="http://schemas.microsoft.com/office/powerpoint/2022/06/main/command" chg="del">
              <pc226:chgData name="Jacob Bedford" userId="84e525e2-67f6-469d-8308-fdd58f162e61" providerId="ADAL" clId="{D02604E8-9BFF-490F-80F3-0CDBD6380330}" dt="2024-06-04T16:19:45.795" v="61"/>
              <pc2:cmMkLst xmlns:pc2="http://schemas.microsoft.com/office/powerpoint/2019/9/main/command">
                <pc:docMk/>
                <pc:sldMk cId="2263791135" sldId="2145705373"/>
                <pc2:cmMk id="{CD0F0C52-C9DC-480E-A789-5922FDA494B6}"/>
              </pc2:cmMkLst>
            </pc226:cmChg>
          </p:ext>
        </pc:extLst>
      </pc:sldChg>
      <pc:sldChg chg="delCm">
        <pc:chgData name="Jacob Bedford" userId="84e525e2-67f6-469d-8308-fdd58f162e61" providerId="ADAL" clId="{D02604E8-9BFF-490F-80F3-0CDBD6380330}" dt="2024-06-04T16:19:45.795" v="61"/>
        <pc:sldMkLst>
          <pc:docMk/>
          <pc:sldMk cId="4207388563" sldId="2145705391"/>
        </pc:sldMkLst>
        <pc:extLst>
          <p:ext xmlns:p="http://schemas.openxmlformats.org/presentationml/2006/main" uri="{D6D511B9-2390-475A-947B-AFAB55BFBCF1}">
            <pc226:cmChg xmlns:pc226="http://schemas.microsoft.com/office/powerpoint/2022/06/main/command" chg="del">
              <pc226:chgData name="Jacob Bedford" userId="84e525e2-67f6-469d-8308-fdd58f162e61" providerId="ADAL" clId="{D02604E8-9BFF-490F-80F3-0CDBD6380330}" dt="2024-06-04T16:19:45.795" v="61"/>
              <pc2:cmMkLst xmlns:pc2="http://schemas.microsoft.com/office/powerpoint/2019/9/main/command">
                <pc:docMk/>
                <pc:sldMk cId="4207388563" sldId="2145705391"/>
                <pc2:cmMk id="{6EABCB33-8364-470D-8DCD-9E7E644FF654}"/>
              </pc2:cmMkLst>
            </pc226:cmChg>
            <pc226:cmChg xmlns:pc226="http://schemas.microsoft.com/office/powerpoint/2022/06/main/command" chg="del">
              <pc226:chgData name="Jacob Bedford" userId="84e525e2-67f6-469d-8308-fdd58f162e61" providerId="ADAL" clId="{D02604E8-9BFF-490F-80F3-0CDBD6380330}" dt="2024-06-04T16:19:45.795" v="61"/>
              <pc2:cmMkLst xmlns:pc2="http://schemas.microsoft.com/office/powerpoint/2019/9/main/command">
                <pc:docMk/>
                <pc:sldMk cId="4207388563" sldId="2145705391"/>
                <pc2:cmMk id="{9A2F1946-B908-074D-AD37-0A37DBFBC97C}"/>
              </pc2:cmMkLst>
            </pc226:cmChg>
            <pc226:cmChg xmlns:pc226="http://schemas.microsoft.com/office/powerpoint/2022/06/main/command" chg="del">
              <pc226:chgData name="Jacob Bedford" userId="84e525e2-67f6-469d-8308-fdd58f162e61" providerId="ADAL" clId="{D02604E8-9BFF-490F-80F3-0CDBD6380330}" dt="2024-06-04T16:19:45.795" v="61"/>
              <pc2:cmMkLst xmlns:pc2="http://schemas.microsoft.com/office/powerpoint/2019/9/main/command">
                <pc:docMk/>
                <pc:sldMk cId="4207388563" sldId="2145705391"/>
                <pc2:cmMk id="{39FF3BCE-A1C9-4FEA-930F-CAC763069E75}"/>
              </pc2:cmMkLst>
            </pc226:cmChg>
          </p:ext>
        </pc:extLst>
      </pc:sldChg>
      <pc:sldChg chg="delCm">
        <pc:chgData name="Jacob Bedford" userId="84e525e2-67f6-469d-8308-fdd58f162e61" providerId="ADAL" clId="{D02604E8-9BFF-490F-80F3-0CDBD6380330}" dt="2024-06-04T16:19:45.795" v="61"/>
        <pc:sldMkLst>
          <pc:docMk/>
          <pc:sldMk cId="4082436327" sldId="2145705396"/>
        </pc:sldMkLst>
        <pc:extLst>
          <p:ext xmlns:p="http://schemas.openxmlformats.org/presentationml/2006/main" uri="{D6D511B9-2390-475A-947B-AFAB55BFBCF1}">
            <pc226:cmChg xmlns:pc226="http://schemas.microsoft.com/office/powerpoint/2022/06/main/command" chg="del">
              <pc226:chgData name="Jacob Bedford" userId="84e525e2-67f6-469d-8308-fdd58f162e61" providerId="ADAL" clId="{D02604E8-9BFF-490F-80F3-0CDBD6380330}" dt="2024-06-04T16:19:45.795" v="61"/>
              <pc2:cmMkLst xmlns:pc2="http://schemas.microsoft.com/office/powerpoint/2019/9/main/command">
                <pc:docMk/>
                <pc:sldMk cId="4082436327" sldId="2145705396"/>
                <pc2:cmMk id="{6060B418-FD4E-4BFF-B95D-6A0FF472523D}"/>
              </pc2:cmMkLst>
            </pc226:cmChg>
            <pc226:cmChg xmlns:pc226="http://schemas.microsoft.com/office/powerpoint/2022/06/main/command" chg="del">
              <pc226:chgData name="Jacob Bedford" userId="84e525e2-67f6-469d-8308-fdd58f162e61" providerId="ADAL" clId="{D02604E8-9BFF-490F-80F3-0CDBD6380330}" dt="2024-06-04T16:19:45.795" v="61"/>
              <pc2:cmMkLst xmlns:pc2="http://schemas.microsoft.com/office/powerpoint/2019/9/main/command">
                <pc:docMk/>
                <pc:sldMk cId="4082436327" sldId="2145705396"/>
                <pc2:cmMk id="{9EC94B5C-303F-D748-94A3-9A499E40CF16}"/>
              </pc2:cmMkLst>
            </pc226:cmChg>
            <pc226:cmChg xmlns:pc226="http://schemas.microsoft.com/office/powerpoint/2022/06/main/command" chg="del">
              <pc226:chgData name="Jacob Bedford" userId="84e525e2-67f6-469d-8308-fdd58f162e61" providerId="ADAL" clId="{D02604E8-9BFF-490F-80F3-0CDBD6380330}" dt="2024-06-04T16:19:45.795" v="61"/>
              <pc2:cmMkLst xmlns:pc2="http://schemas.microsoft.com/office/powerpoint/2019/9/main/command">
                <pc:docMk/>
                <pc:sldMk cId="4082436327" sldId="2145705396"/>
                <pc2:cmMk id="{8F3C80A4-C565-4763-A634-3B927A9ED385}"/>
              </pc2:cmMkLst>
            </pc226:cmChg>
          </p:ext>
        </pc:extLst>
      </pc:sldChg>
      <pc:sldChg chg="delCm">
        <pc:chgData name="Jacob Bedford" userId="84e525e2-67f6-469d-8308-fdd58f162e61" providerId="ADAL" clId="{D02604E8-9BFF-490F-80F3-0CDBD6380330}" dt="2024-06-04T16:19:45.795" v="61"/>
        <pc:sldMkLst>
          <pc:docMk/>
          <pc:sldMk cId="4169181298" sldId="2145705397"/>
        </pc:sldMkLst>
        <pc:extLst>
          <p:ext xmlns:p="http://schemas.openxmlformats.org/presentationml/2006/main" uri="{D6D511B9-2390-475A-947B-AFAB55BFBCF1}">
            <pc226:cmChg xmlns:pc226="http://schemas.microsoft.com/office/powerpoint/2022/06/main/command" chg="del">
              <pc226:chgData name="Jacob Bedford" userId="84e525e2-67f6-469d-8308-fdd58f162e61" providerId="ADAL" clId="{D02604E8-9BFF-490F-80F3-0CDBD6380330}" dt="2024-06-04T16:19:45.795" v="61"/>
              <pc2:cmMkLst xmlns:pc2="http://schemas.microsoft.com/office/powerpoint/2019/9/main/command">
                <pc:docMk/>
                <pc:sldMk cId="4169181298" sldId="2145705397"/>
                <pc2:cmMk id="{61365BFE-22F8-B349-873E-169C66F3A1DC}"/>
              </pc2:cmMkLst>
            </pc226:cmChg>
          </p:ext>
        </pc:extLst>
      </pc:sldChg>
      <pc:sldChg chg="modSp mod">
        <pc:chgData name="Jacob Bedford" userId="84e525e2-67f6-469d-8308-fdd58f162e61" providerId="ADAL" clId="{D02604E8-9BFF-490F-80F3-0CDBD6380330}" dt="2024-05-25T18:04:41.487" v="12" actId="1440"/>
        <pc:sldMkLst>
          <pc:docMk/>
          <pc:sldMk cId="1180219167" sldId="2145705399"/>
        </pc:sldMkLst>
      </pc:sldChg>
      <pc:sldChg chg="modSp mod">
        <pc:chgData name="Jacob Bedford" userId="84e525e2-67f6-469d-8308-fdd58f162e61" providerId="ADAL" clId="{D02604E8-9BFF-490F-80F3-0CDBD6380330}" dt="2024-05-25T18:04:50.498" v="13" actId="1440"/>
        <pc:sldMkLst>
          <pc:docMk/>
          <pc:sldMk cId="2285426710" sldId="2145705405"/>
        </pc:sldMkLst>
      </pc:sldChg>
      <pc:sldChg chg="delCm">
        <pc:chgData name="Jacob Bedford" userId="84e525e2-67f6-469d-8308-fdd58f162e61" providerId="ADAL" clId="{D02604E8-9BFF-490F-80F3-0CDBD6380330}" dt="2024-06-04T16:19:45.795" v="61"/>
        <pc:sldMkLst>
          <pc:docMk/>
          <pc:sldMk cId="1388397321" sldId="2145705412"/>
        </pc:sldMkLst>
        <pc:extLst>
          <p:ext xmlns:p="http://schemas.openxmlformats.org/presentationml/2006/main" uri="{D6D511B9-2390-475A-947B-AFAB55BFBCF1}">
            <pc226:cmChg xmlns:pc226="http://schemas.microsoft.com/office/powerpoint/2022/06/main/command" chg="del">
              <pc226:chgData name="Jacob Bedford" userId="84e525e2-67f6-469d-8308-fdd58f162e61" providerId="ADAL" clId="{D02604E8-9BFF-490F-80F3-0CDBD6380330}" dt="2024-06-04T16:19:45.795" v="61"/>
              <pc2:cmMkLst xmlns:pc2="http://schemas.microsoft.com/office/powerpoint/2019/9/main/command">
                <pc:docMk/>
                <pc:sldMk cId="1388397321" sldId="2145705412"/>
                <pc2:cmMk id="{F865F2D0-AEB5-774C-AB2A-7E9828461995}"/>
              </pc2:cmMkLst>
            </pc226:cmChg>
          </p:ext>
        </pc:extLst>
      </pc:sldChg>
      <pc:sldChg chg="delCm">
        <pc:chgData name="Jacob Bedford" userId="84e525e2-67f6-469d-8308-fdd58f162e61" providerId="ADAL" clId="{D02604E8-9BFF-490F-80F3-0CDBD6380330}" dt="2024-06-04T16:19:45.795" v="61"/>
        <pc:sldMkLst>
          <pc:docMk/>
          <pc:sldMk cId="3671186862" sldId="2145705418"/>
        </pc:sldMkLst>
        <pc:extLst>
          <p:ext xmlns:p="http://schemas.openxmlformats.org/presentationml/2006/main" uri="{D6D511B9-2390-475A-947B-AFAB55BFBCF1}">
            <pc226:cmChg xmlns:pc226="http://schemas.microsoft.com/office/powerpoint/2022/06/main/command" chg="del">
              <pc226:chgData name="Jacob Bedford" userId="84e525e2-67f6-469d-8308-fdd58f162e61" providerId="ADAL" clId="{D02604E8-9BFF-490F-80F3-0CDBD6380330}" dt="2024-06-04T16:19:45.795" v="61"/>
              <pc2:cmMkLst xmlns:pc2="http://schemas.microsoft.com/office/powerpoint/2019/9/main/command">
                <pc:docMk/>
                <pc:sldMk cId="3671186862" sldId="2145705418"/>
                <pc2:cmMk id="{9C4A0088-0BED-0A43-98BB-5904CD7631CC}"/>
              </pc2:cmMkLst>
            </pc226:cmChg>
            <pc226:cmChg xmlns:pc226="http://schemas.microsoft.com/office/powerpoint/2022/06/main/command" chg="del">
              <pc226:chgData name="Jacob Bedford" userId="84e525e2-67f6-469d-8308-fdd58f162e61" providerId="ADAL" clId="{D02604E8-9BFF-490F-80F3-0CDBD6380330}" dt="2024-06-04T16:19:45.795" v="61"/>
              <pc2:cmMkLst xmlns:pc2="http://schemas.microsoft.com/office/powerpoint/2019/9/main/command">
                <pc:docMk/>
                <pc:sldMk cId="3671186862" sldId="2145705418"/>
                <pc2:cmMk id="{A28370D8-AD21-4027-AFB2-E91240487FBA}"/>
              </pc2:cmMkLst>
            </pc226:cmChg>
            <pc226:cmChg xmlns:pc226="http://schemas.microsoft.com/office/powerpoint/2022/06/main/command" chg="del">
              <pc226:chgData name="Jacob Bedford" userId="84e525e2-67f6-469d-8308-fdd58f162e61" providerId="ADAL" clId="{D02604E8-9BFF-490F-80F3-0CDBD6380330}" dt="2024-06-04T16:19:45.795" v="61"/>
              <pc2:cmMkLst xmlns:pc2="http://schemas.microsoft.com/office/powerpoint/2019/9/main/command">
                <pc:docMk/>
                <pc:sldMk cId="3671186862" sldId="2145705418"/>
                <pc2:cmMk id="{337836E4-696D-4662-B854-8F7C8A1DCFD6}"/>
              </pc2:cmMkLst>
            </pc226:cmChg>
          </p:ext>
        </pc:extLst>
      </pc:sldChg>
      <pc:sldChg chg="modSp mod delCm">
        <pc:chgData name="Jacob Bedford" userId="84e525e2-67f6-469d-8308-fdd58f162e61" providerId="ADAL" clId="{D02604E8-9BFF-490F-80F3-0CDBD6380330}" dt="2024-06-04T16:19:45.795" v="61"/>
        <pc:sldMkLst>
          <pc:docMk/>
          <pc:sldMk cId="3095047813" sldId="2145705419"/>
        </pc:sldMkLst>
        <pc:extLst>
          <p:ext xmlns:p="http://schemas.openxmlformats.org/presentationml/2006/main" uri="{D6D511B9-2390-475A-947B-AFAB55BFBCF1}">
            <pc226:cmChg xmlns:pc226="http://schemas.microsoft.com/office/powerpoint/2022/06/main/command" chg="del">
              <pc226:chgData name="Jacob Bedford" userId="84e525e2-67f6-469d-8308-fdd58f162e61" providerId="ADAL" clId="{D02604E8-9BFF-490F-80F3-0CDBD6380330}" dt="2024-05-25T18:01:06.869" v="5"/>
              <pc2:cmMkLst xmlns:pc2="http://schemas.microsoft.com/office/powerpoint/2019/9/main/command">
                <pc:docMk/>
                <pc:sldMk cId="3095047813" sldId="2145705419"/>
                <pc2:cmMk id="{3F58B55C-04E6-994A-BF46-91CE7401B9EB}"/>
              </pc2:cmMkLst>
            </pc226:cmChg>
            <pc226:cmChg xmlns:pc226="http://schemas.microsoft.com/office/powerpoint/2022/06/main/command" chg="del">
              <pc226:chgData name="Jacob Bedford" userId="84e525e2-67f6-469d-8308-fdd58f162e61" providerId="ADAL" clId="{D02604E8-9BFF-490F-80F3-0CDBD6380330}" dt="2024-05-25T18:01:05.941" v="4"/>
              <pc2:cmMkLst xmlns:pc2="http://schemas.microsoft.com/office/powerpoint/2019/9/main/command">
                <pc:docMk/>
                <pc:sldMk cId="3095047813" sldId="2145705419"/>
                <pc2:cmMk id="{8782EB97-8046-5046-8196-C3024AC3F5E0}"/>
              </pc2:cmMkLst>
            </pc226:cmChg>
            <pc226:cmChg xmlns:pc226="http://schemas.microsoft.com/office/powerpoint/2022/06/main/command" chg="del">
              <pc226:chgData name="Jacob Bedford" userId="84e525e2-67f6-469d-8308-fdd58f162e61" providerId="ADAL" clId="{D02604E8-9BFF-490F-80F3-0CDBD6380330}" dt="2024-06-04T16:19:45.795" v="61"/>
              <pc2:cmMkLst xmlns:pc2="http://schemas.microsoft.com/office/powerpoint/2019/9/main/command">
                <pc:docMk/>
                <pc:sldMk cId="3095047813" sldId="2145705419"/>
                <pc2:cmMk id="{0BEB11A1-764F-456C-84CC-DDA21270E5EF}"/>
              </pc2:cmMkLst>
            </pc226:cmChg>
          </p:ext>
        </pc:extLst>
      </pc:sldChg>
      <pc:sldChg chg="modSp mod">
        <pc:chgData name="Jacob Bedford" userId="84e525e2-67f6-469d-8308-fdd58f162e61" providerId="ADAL" clId="{D02604E8-9BFF-490F-80F3-0CDBD6380330}" dt="2024-05-25T18:01:18.717" v="6" actId="1440"/>
        <pc:sldMkLst>
          <pc:docMk/>
          <pc:sldMk cId="1279467119" sldId="2145705421"/>
        </pc:sldMkLst>
      </pc:sldChg>
      <pc:sldChg chg="delCm">
        <pc:chgData name="Jacob Bedford" userId="84e525e2-67f6-469d-8308-fdd58f162e61" providerId="ADAL" clId="{D02604E8-9BFF-490F-80F3-0CDBD6380330}" dt="2024-06-04T16:19:45.795" v="61"/>
        <pc:sldMkLst>
          <pc:docMk/>
          <pc:sldMk cId="3083173483" sldId="2145705422"/>
        </pc:sldMkLst>
        <pc:extLst>
          <p:ext xmlns:p="http://schemas.openxmlformats.org/presentationml/2006/main" uri="{D6D511B9-2390-475A-947B-AFAB55BFBCF1}">
            <pc226:cmChg xmlns:pc226="http://schemas.microsoft.com/office/powerpoint/2022/06/main/command" chg="del">
              <pc226:chgData name="Jacob Bedford" userId="84e525e2-67f6-469d-8308-fdd58f162e61" providerId="ADAL" clId="{D02604E8-9BFF-490F-80F3-0CDBD6380330}" dt="2024-06-04T16:19:45.795" v="61"/>
              <pc2:cmMkLst xmlns:pc2="http://schemas.microsoft.com/office/powerpoint/2019/9/main/command">
                <pc:docMk/>
                <pc:sldMk cId="3083173483" sldId="2145705422"/>
                <pc2:cmMk id="{FAEC8219-A733-4C3A-B165-D2CA67671C4F}"/>
              </pc2:cmMkLst>
            </pc226:cmChg>
            <pc226:cmChg xmlns:pc226="http://schemas.microsoft.com/office/powerpoint/2022/06/main/command" chg="del">
              <pc226:chgData name="Jacob Bedford" userId="84e525e2-67f6-469d-8308-fdd58f162e61" providerId="ADAL" clId="{D02604E8-9BFF-490F-80F3-0CDBD6380330}" dt="2024-06-04T16:19:45.795" v="61"/>
              <pc2:cmMkLst xmlns:pc2="http://schemas.microsoft.com/office/powerpoint/2019/9/main/command">
                <pc:docMk/>
                <pc:sldMk cId="3083173483" sldId="2145705422"/>
                <pc2:cmMk id="{B6D82778-AD98-3F47-AE5A-A2EE53E9E84C}"/>
              </pc2:cmMkLst>
            </pc226:cmChg>
            <pc226:cmChg xmlns:pc226="http://schemas.microsoft.com/office/powerpoint/2022/06/main/command" chg="del">
              <pc226:chgData name="Jacob Bedford" userId="84e525e2-67f6-469d-8308-fdd58f162e61" providerId="ADAL" clId="{D02604E8-9BFF-490F-80F3-0CDBD6380330}" dt="2024-06-04T16:19:45.795" v="61"/>
              <pc2:cmMkLst xmlns:pc2="http://schemas.microsoft.com/office/powerpoint/2019/9/main/command">
                <pc:docMk/>
                <pc:sldMk cId="3083173483" sldId="2145705422"/>
                <pc2:cmMk id="{50DF0599-5FF9-FF4A-A221-5C64BBBD2F9C}"/>
              </pc2:cmMkLst>
            </pc226:cmChg>
          </p:ext>
        </pc:extLst>
      </pc:sldChg>
      <pc:sldChg chg="delCm">
        <pc:chgData name="Jacob Bedford" userId="84e525e2-67f6-469d-8308-fdd58f162e61" providerId="ADAL" clId="{D02604E8-9BFF-490F-80F3-0CDBD6380330}" dt="2024-06-04T16:19:45.795" v="61"/>
        <pc:sldMkLst>
          <pc:docMk/>
          <pc:sldMk cId="3096683219" sldId="2145705424"/>
        </pc:sldMkLst>
        <pc:extLst>
          <p:ext xmlns:p="http://schemas.openxmlformats.org/presentationml/2006/main" uri="{D6D511B9-2390-475A-947B-AFAB55BFBCF1}">
            <pc226:cmChg xmlns:pc226="http://schemas.microsoft.com/office/powerpoint/2022/06/main/command" chg="del">
              <pc226:chgData name="Jacob Bedford" userId="84e525e2-67f6-469d-8308-fdd58f162e61" providerId="ADAL" clId="{D02604E8-9BFF-490F-80F3-0CDBD6380330}" dt="2024-06-04T16:19:45.795" v="61"/>
              <pc2:cmMkLst xmlns:pc2="http://schemas.microsoft.com/office/powerpoint/2019/9/main/command">
                <pc:docMk/>
                <pc:sldMk cId="3096683219" sldId="2145705424"/>
                <pc2:cmMk id="{C3508E1B-A065-4D63-A078-FFA66D025FAA}"/>
              </pc2:cmMkLst>
            </pc226:cmChg>
            <pc226:cmChg xmlns:pc226="http://schemas.microsoft.com/office/powerpoint/2022/06/main/command" chg="del">
              <pc226:chgData name="Jacob Bedford" userId="84e525e2-67f6-469d-8308-fdd58f162e61" providerId="ADAL" clId="{D02604E8-9BFF-490F-80F3-0CDBD6380330}" dt="2024-06-04T16:19:45.795" v="61"/>
              <pc2:cmMkLst xmlns:pc2="http://schemas.microsoft.com/office/powerpoint/2019/9/main/command">
                <pc:docMk/>
                <pc:sldMk cId="3096683219" sldId="2145705424"/>
                <pc2:cmMk id="{27A3542B-C8EB-41E4-8699-7B3B263C858F}"/>
              </pc2:cmMkLst>
            </pc226:cmChg>
            <pc226:cmChg xmlns:pc226="http://schemas.microsoft.com/office/powerpoint/2022/06/main/command" chg="del">
              <pc226:chgData name="Jacob Bedford" userId="84e525e2-67f6-469d-8308-fdd58f162e61" providerId="ADAL" clId="{D02604E8-9BFF-490F-80F3-0CDBD6380330}" dt="2024-06-04T16:19:45.795" v="61"/>
              <pc2:cmMkLst xmlns:pc2="http://schemas.microsoft.com/office/powerpoint/2019/9/main/command">
                <pc:docMk/>
                <pc:sldMk cId="3096683219" sldId="2145705424"/>
                <pc2:cmMk id="{6EABEF62-1AF4-43B7-A9A6-92F3FE6D11E3}"/>
              </pc2:cmMkLst>
            </pc226:cmChg>
          </p:ext>
        </pc:extLst>
      </pc:sldChg>
      <pc:sldChg chg="delCm">
        <pc:chgData name="Jacob Bedford" userId="84e525e2-67f6-469d-8308-fdd58f162e61" providerId="ADAL" clId="{D02604E8-9BFF-490F-80F3-0CDBD6380330}" dt="2024-05-25T18:00:28.979" v="1"/>
        <pc:sldMkLst>
          <pc:docMk/>
          <pc:sldMk cId="2802049841" sldId="2145705444"/>
        </pc:sldMkLst>
        <pc:extLst>
          <p:ext xmlns:p="http://schemas.openxmlformats.org/presentationml/2006/main" uri="{D6D511B9-2390-475A-947B-AFAB55BFBCF1}">
            <pc226:cmChg xmlns:pc226="http://schemas.microsoft.com/office/powerpoint/2022/06/main/command" chg="del">
              <pc226:chgData name="Jacob Bedford" userId="84e525e2-67f6-469d-8308-fdd58f162e61" providerId="ADAL" clId="{D02604E8-9BFF-490F-80F3-0CDBD6380330}" dt="2024-05-25T18:00:28.979" v="1"/>
              <pc2:cmMkLst xmlns:pc2="http://schemas.microsoft.com/office/powerpoint/2019/9/main/command">
                <pc:docMk/>
                <pc:sldMk cId="2802049841" sldId="2145705444"/>
                <pc2:cmMk id="{51FE803A-0F32-AB43-BD5C-5566E8865FB0}"/>
              </pc2:cmMkLst>
            </pc226:cmChg>
          </p:ext>
        </pc:extLst>
      </pc:sldChg>
      <pc:sldChg chg="del">
        <pc:chgData name="Jacob Bedford" userId="84e525e2-67f6-469d-8308-fdd58f162e61" providerId="ADAL" clId="{D02604E8-9BFF-490F-80F3-0CDBD6380330}" dt="2024-05-25T18:06:47.492" v="59" actId="47"/>
        <pc:sldMkLst>
          <pc:docMk/>
          <pc:sldMk cId="1856942981" sldId="2145705449"/>
        </pc:sldMkLst>
      </pc:sldChg>
      <pc:sldChg chg="delCm">
        <pc:chgData name="Jacob Bedford" userId="84e525e2-67f6-469d-8308-fdd58f162e61" providerId="ADAL" clId="{D02604E8-9BFF-490F-80F3-0CDBD6380330}" dt="2024-06-04T16:19:45.795" v="61"/>
        <pc:sldMkLst>
          <pc:docMk/>
          <pc:sldMk cId="1813866192" sldId="2145705450"/>
        </pc:sldMkLst>
        <pc:extLst>
          <p:ext xmlns:p="http://schemas.openxmlformats.org/presentationml/2006/main" uri="{D6D511B9-2390-475A-947B-AFAB55BFBCF1}">
            <pc226:cmChg xmlns:pc226="http://schemas.microsoft.com/office/powerpoint/2022/06/main/command" chg="del">
              <pc226:chgData name="Jacob Bedford" userId="84e525e2-67f6-469d-8308-fdd58f162e61" providerId="ADAL" clId="{D02604E8-9BFF-490F-80F3-0CDBD6380330}" dt="2024-06-04T16:19:45.795" v="61"/>
              <pc2:cmMkLst xmlns:pc2="http://schemas.microsoft.com/office/powerpoint/2019/9/main/command">
                <pc:docMk/>
                <pc:sldMk cId="1813866192" sldId="2145705450"/>
                <pc2:cmMk id="{DA1BB4BA-FDBF-1C44-A422-28659AABE055}"/>
              </pc2:cmMkLst>
            </pc226:cmChg>
          </p:ext>
        </pc:extLst>
      </pc:sldChg>
      <pc:sldChg chg="delCm">
        <pc:chgData name="Jacob Bedford" userId="84e525e2-67f6-469d-8308-fdd58f162e61" providerId="ADAL" clId="{D02604E8-9BFF-490F-80F3-0CDBD6380330}" dt="2024-06-04T16:19:45.795" v="61"/>
        <pc:sldMkLst>
          <pc:docMk/>
          <pc:sldMk cId="3429933375" sldId="2145705451"/>
        </pc:sldMkLst>
        <pc:extLst>
          <p:ext xmlns:p="http://schemas.openxmlformats.org/presentationml/2006/main" uri="{D6D511B9-2390-475A-947B-AFAB55BFBCF1}">
            <pc226:cmChg xmlns:pc226="http://schemas.microsoft.com/office/powerpoint/2022/06/main/command" chg="del">
              <pc226:chgData name="Jacob Bedford" userId="84e525e2-67f6-469d-8308-fdd58f162e61" providerId="ADAL" clId="{D02604E8-9BFF-490F-80F3-0CDBD6380330}" dt="2024-05-25T18:01:59.103" v="11"/>
              <pc2:cmMkLst xmlns:pc2="http://schemas.microsoft.com/office/powerpoint/2019/9/main/command">
                <pc:docMk/>
                <pc:sldMk cId="3429933375" sldId="2145705451"/>
                <pc2:cmMk id="{AD22812E-C6A4-B24B-8C77-8815384A8CCD}"/>
              </pc2:cmMkLst>
            </pc226:cmChg>
            <pc226:cmChg xmlns:pc226="http://schemas.microsoft.com/office/powerpoint/2022/06/main/command" chg="del">
              <pc226:chgData name="Jacob Bedford" userId="84e525e2-67f6-469d-8308-fdd58f162e61" providerId="ADAL" clId="{D02604E8-9BFF-490F-80F3-0CDBD6380330}" dt="2024-06-04T16:19:45.795" v="61"/>
              <pc2:cmMkLst xmlns:pc2="http://schemas.microsoft.com/office/powerpoint/2019/9/main/command">
                <pc:docMk/>
                <pc:sldMk cId="3429933375" sldId="2145705451"/>
                <pc2:cmMk id="{B70E4836-DA23-4BF9-97ED-DE90F9BA8257}"/>
              </pc2:cmMkLst>
            </pc226:cmChg>
          </p:ext>
        </pc:extLst>
      </pc:sldChg>
      <pc:sldChg chg="modSp mod delCm">
        <pc:chgData name="Jacob Bedford" userId="84e525e2-67f6-469d-8308-fdd58f162e61" providerId="ADAL" clId="{D02604E8-9BFF-490F-80F3-0CDBD6380330}" dt="2024-06-04T16:19:45.795" v="61"/>
        <pc:sldMkLst>
          <pc:docMk/>
          <pc:sldMk cId="1770644993" sldId="2145705452"/>
        </pc:sldMkLst>
        <pc:extLst>
          <p:ext xmlns:p="http://schemas.openxmlformats.org/presentationml/2006/main" uri="{D6D511B9-2390-475A-947B-AFAB55BFBCF1}">
            <pc226:cmChg xmlns:pc226="http://schemas.microsoft.com/office/powerpoint/2022/06/main/command" chg="del">
              <pc226:chgData name="Jacob Bedford" userId="84e525e2-67f6-469d-8308-fdd58f162e61" providerId="ADAL" clId="{D02604E8-9BFF-490F-80F3-0CDBD6380330}" dt="2024-06-04T16:19:45.795" v="61"/>
              <pc2:cmMkLst xmlns:pc2="http://schemas.microsoft.com/office/powerpoint/2019/9/main/command">
                <pc:docMk/>
                <pc:sldMk cId="1770644993" sldId="2145705452"/>
                <pc2:cmMk id="{E7003D3E-40DC-457E-AD54-032F0973C783}"/>
              </pc2:cmMkLst>
            </pc226:cmChg>
          </p:ext>
        </pc:extLst>
      </pc:sldChg>
      <pc:sldChg chg="mod modShow">
        <pc:chgData name="Jacob Bedford" userId="84e525e2-67f6-469d-8308-fdd58f162e61" providerId="ADAL" clId="{D02604E8-9BFF-490F-80F3-0CDBD6380330}" dt="2024-05-25T18:31:41.698" v="60" actId="729"/>
        <pc:sldMkLst>
          <pc:docMk/>
          <pc:sldMk cId="3226254578" sldId="2145705466"/>
        </pc:sldMkLst>
      </pc:sldChg>
      <pc:sldChg chg="del">
        <pc:chgData name="Jacob Bedford" userId="84e525e2-67f6-469d-8308-fdd58f162e61" providerId="ADAL" clId="{D02604E8-9BFF-490F-80F3-0CDBD6380330}" dt="2024-05-25T18:05:29.628" v="14" actId="47"/>
        <pc:sldMkLst>
          <pc:docMk/>
          <pc:sldMk cId="636998520" sldId="2145705470"/>
        </pc:sldMkLst>
      </pc:sldChg>
    </pc:docChg>
  </pc:docChgLst>
  <pc:docChgLst>
    <pc:chgData name="felix.tin@unep-wcmc.org" userId="S::urn:spo:guest#felix.tin@unep-wcmc.org::" providerId="AD" clId="Web-{2C1EC35D-1734-13B6-2116-438BC3BB9724}"/>
    <pc:docChg chg="addSld modSld">
      <pc:chgData name="felix.tin@unep-wcmc.org" userId="S::urn:spo:guest#felix.tin@unep-wcmc.org::" providerId="AD" clId="Web-{2C1EC35D-1734-13B6-2116-438BC3BB9724}" dt="2024-05-23T14:50:00.140" v="2221"/>
      <pc:docMkLst>
        <pc:docMk/>
      </pc:docMkLst>
      <pc:sldChg chg="modSp addCm delCm">
        <pc:chgData name="felix.tin@unep-wcmc.org" userId="S::urn:spo:guest#felix.tin@unep-wcmc.org::" providerId="AD" clId="Web-{2C1EC35D-1734-13B6-2116-438BC3BB9724}" dt="2024-05-23T11:18:04.172" v="740"/>
        <pc:sldMkLst>
          <pc:docMk/>
          <pc:sldMk cId="1159971672" sldId="2145705353"/>
        </pc:sldMkLst>
        <pc:extLst>
          <p:ext xmlns:p="http://schemas.openxmlformats.org/presentationml/2006/main" uri="{D6D511B9-2390-475A-947B-AFAB55BFBCF1}">
            <pc226:cmChg xmlns:pc226="http://schemas.microsoft.com/office/powerpoint/2022/06/main/command" chg="add del">
              <pc226:chgData name="felix.tin@unep-wcmc.org" userId="S::urn:spo:guest#felix.tin@unep-wcmc.org::" providerId="AD" clId="Web-{2C1EC35D-1734-13B6-2116-438BC3BB9724}" dt="2024-05-23T10:43:26.148" v="673"/>
              <pc2:cmMkLst xmlns:pc2="http://schemas.microsoft.com/office/powerpoint/2019/9/main/command">
                <pc:docMk/>
                <pc:sldMk cId="1159971672" sldId="2145705353"/>
                <pc2:cmMk id="{A04787E3-3965-457D-ACAC-F4DF1008C1C5}"/>
              </pc2:cmMkLst>
            </pc226:cmChg>
          </p:ext>
        </pc:extLst>
      </pc:sldChg>
      <pc:sldChg chg="modSp modCm modNotes">
        <pc:chgData name="felix.tin@unep-wcmc.org" userId="S::urn:spo:guest#felix.tin@unep-wcmc.org::" providerId="AD" clId="Web-{2C1EC35D-1734-13B6-2116-438BC3BB9724}" dt="2024-05-23T14:39:26.250" v="2172"/>
        <pc:sldMkLst>
          <pc:docMk/>
          <pc:sldMk cId="3806259534" sldId="2145705354"/>
        </pc:sldMkLst>
        <pc:extLst>
          <p:ext xmlns:p="http://schemas.openxmlformats.org/presentationml/2006/main" uri="{D6D511B9-2390-475A-947B-AFAB55BFBCF1}">
            <pc226:cmChg xmlns:pc226="http://schemas.microsoft.com/office/powerpoint/2022/06/main/command" chg="mod">
              <pc226:chgData name="felix.tin@unep-wcmc.org" userId="S::urn:spo:guest#felix.tin@unep-wcmc.org::" providerId="AD" clId="Web-{2C1EC35D-1734-13B6-2116-438BC3BB9724}" dt="2024-05-23T14:39:26.250" v="2172"/>
              <pc2:cmMkLst xmlns:pc2="http://schemas.microsoft.com/office/powerpoint/2019/9/main/command">
                <pc:docMk/>
                <pc:sldMk cId="3806259534" sldId="2145705354"/>
                <pc2:cmMk id="{FD581346-3763-4AB7-8A70-B96C2CD96AE5}"/>
              </pc2:cmMkLst>
              <pc226:cmRplyChg chg="add mod">
                <pc226:chgData name="felix.tin@unep-wcmc.org" userId="S::urn:spo:guest#felix.tin@unep-wcmc.org::" providerId="AD" clId="Web-{2C1EC35D-1734-13B6-2116-438BC3BB9724}" dt="2024-05-23T12:04:55.714" v="1280"/>
                <pc2:cmRplyMkLst xmlns:pc2="http://schemas.microsoft.com/office/powerpoint/2019/9/main/command">
                  <pc:docMk/>
                  <pc:sldMk cId="3806259534" sldId="2145705354"/>
                  <pc2:cmMk id="{FD581346-3763-4AB7-8A70-B96C2CD96AE5}"/>
                  <pc2:cmRplyMk id="{78439D4C-0834-4872-8F2C-DC192B7CD85C}"/>
                </pc2:cmRplyMkLst>
              </pc226:cmRplyChg>
            </pc226:cmChg>
          </p:ext>
        </pc:extLst>
      </pc:sldChg>
      <pc:sldChg chg="modNotes">
        <pc:chgData name="felix.tin@unep-wcmc.org" userId="S::urn:spo:guest#felix.tin@unep-wcmc.org::" providerId="AD" clId="Web-{2C1EC35D-1734-13B6-2116-438BC3BB9724}" dt="2024-05-23T14:50:00.140" v="2221"/>
        <pc:sldMkLst>
          <pc:docMk/>
          <pc:sldMk cId="284150587" sldId="2145705395"/>
        </pc:sldMkLst>
      </pc:sldChg>
      <pc:sldChg chg="modCm modNotes">
        <pc:chgData name="felix.tin@unep-wcmc.org" userId="S::urn:spo:guest#felix.tin@unep-wcmc.org::" providerId="AD" clId="Web-{2C1EC35D-1734-13B6-2116-438BC3BB9724}" dt="2024-05-23T14:48:34.841" v="2218"/>
        <pc:sldMkLst>
          <pc:docMk/>
          <pc:sldMk cId="4082436327" sldId="2145705396"/>
        </pc:sldMkLst>
        <pc:extLst>
          <p:ext xmlns:p="http://schemas.openxmlformats.org/presentationml/2006/main" uri="{D6D511B9-2390-475A-947B-AFAB55BFBCF1}">
            <pc226:cmChg xmlns:pc226="http://schemas.microsoft.com/office/powerpoint/2022/06/main/command" chg="mod">
              <pc226:chgData name="felix.tin@unep-wcmc.org" userId="S::urn:spo:guest#felix.tin@unep-wcmc.org::" providerId="AD" clId="Web-{2C1EC35D-1734-13B6-2116-438BC3BB9724}" dt="2024-05-23T14:48:20.809" v="2217"/>
              <pc2:cmMkLst xmlns:pc2="http://schemas.microsoft.com/office/powerpoint/2019/9/main/command">
                <pc:docMk/>
                <pc:sldMk cId="4082436327" sldId="2145705396"/>
                <pc2:cmMk id="{9EC94B5C-303F-D748-94A3-9A499E40CF16}"/>
              </pc2:cmMkLst>
              <pc226:cmRplyChg chg="add">
                <pc226:chgData name="felix.tin@unep-wcmc.org" userId="S::urn:spo:guest#felix.tin@unep-wcmc.org::" providerId="AD" clId="Web-{2C1EC35D-1734-13B6-2116-438BC3BB9724}" dt="2024-05-23T14:48:18.090" v="2216"/>
                <pc2:cmRplyMkLst xmlns:pc2="http://schemas.microsoft.com/office/powerpoint/2019/9/main/command">
                  <pc:docMk/>
                  <pc:sldMk cId="4082436327" sldId="2145705396"/>
                  <pc2:cmMk id="{9EC94B5C-303F-D748-94A3-9A499E40CF16}"/>
                  <pc2:cmRplyMk id="{4C323AE0-9F2C-4DE7-AE20-63D0FD00A3C9}"/>
                </pc2:cmRplyMkLst>
              </pc226:cmRplyChg>
            </pc226:cmChg>
          </p:ext>
        </pc:extLst>
      </pc:sldChg>
      <pc:sldChg chg="modCm">
        <pc:chgData name="felix.tin@unep-wcmc.org" userId="S::urn:spo:guest#felix.tin@unep-wcmc.org::" providerId="AD" clId="Web-{2C1EC35D-1734-13B6-2116-438BC3BB9724}" dt="2024-05-23T14:41:35.831" v="2174"/>
        <pc:sldMkLst>
          <pc:docMk/>
          <pc:sldMk cId="4169181298" sldId="2145705397"/>
        </pc:sldMkLst>
        <pc:extLst>
          <p:ext xmlns:p="http://schemas.openxmlformats.org/presentationml/2006/main" uri="{D6D511B9-2390-475A-947B-AFAB55BFBCF1}">
            <pc226:cmChg xmlns:pc226="http://schemas.microsoft.com/office/powerpoint/2022/06/main/command" chg="mod">
              <pc226:chgData name="felix.tin@unep-wcmc.org" userId="S::urn:spo:guest#felix.tin@unep-wcmc.org::" providerId="AD" clId="Web-{2C1EC35D-1734-13B6-2116-438BC3BB9724}" dt="2024-05-23T14:41:35.831" v="2174"/>
              <pc2:cmMkLst xmlns:pc2="http://schemas.microsoft.com/office/powerpoint/2019/9/main/command">
                <pc:docMk/>
                <pc:sldMk cId="4169181298" sldId="2145705397"/>
                <pc2:cmMk id="{61365BFE-22F8-B349-873E-169C66F3A1DC}"/>
              </pc2:cmMkLst>
              <pc226:cmRplyChg chg="add">
                <pc226:chgData name="felix.tin@unep-wcmc.org" userId="S::urn:spo:guest#felix.tin@unep-wcmc.org::" providerId="AD" clId="Web-{2C1EC35D-1734-13B6-2116-438BC3BB9724}" dt="2024-05-23T14:41:32.362" v="2173"/>
                <pc2:cmRplyMkLst xmlns:pc2="http://schemas.microsoft.com/office/powerpoint/2019/9/main/command">
                  <pc:docMk/>
                  <pc:sldMk cId="4169181298" sldId="2145705397"/>
                  <pc2:cmMk id="{61365BFE-22F8-B349-873E-169C66F3A1DC}"/>
                  <pc2:cmRplyMk id="{0E4F7A39-0F50-45DF-BCCA-9BFCCE38B80E}"/>
                </pc2:cmRplyMkLst>
              </pc226:cmRplyChg>
            </pc226:cmChg>
          </p:ext>
        </pc:extLst>
      </pc:sldChg>
      <pc:sldChg chg="modNotes">
        <pc:chgData name="felix.tin@unep-wcmc.org" userId="S::urn:spo:guest#felix.tin@unep-wcmc.org::" providerId="AD" clId="Web-{2C1EC35D-1734-13B6-2116-438BC3BB9724}" dt="2024-05-23T12:35:26.762" v="2014"/>
        <pc:sldMkLst>
          <pc:docMk/>
          <pc:sldMk cId="3095047813" sldId="2145705419"/>
        </pc:sldMkLst>
      </pc:sldChg>
      <pc:sldChg chg="modNotes">
        <pc:chgData name="felix.tin@unep-wcmc.org" userId="S::urn:spo:guest#felix.tin@unep-wcmc.org::" providerId="AD" clId="Web-{2C1EC35D-1734-13B6-2116-438BC3BB9724}" dt="2024-05-23T12:36:42.670" v="2016"/>
        <pc:sldMkLst>
          <pc:docMk/>
          <pc:sldMk cId="1279467119" sldId="2145705421"/>
        </pc:sldMkLst>
      </pc:sldChg>
      <pc:sldChg chg="modSp modCm modNotes">
        <pc:chgData name="felix.tin@unep-wcmc.org" userId="S::urn:spo:guest#felix.tin@unep-wcmc.org::" providerId="AD" clId="Web-{2C1EC35D-1734-13B6-2116-438BC3BB9724}" dt="2024-05-23T14:38:18.779" v="2165"/>
        <pc:sldMkLst>
          <pc:docMk/>
          <pc:sldMk cId="3083173483" sldId="2145705422"/>
        </pc:sldMkLst>
        <pc:extLst>
          <p:ext xmlns:p="http://schemas.openxmlformats.org/presentationml/2006/main" uri="{D6D511B9-2390-475A-947B-AFAB55BFBCF1}">
            <pc226:cmChg xmlns:pc226="http://schemas.microsoft.com/office/powerpoint/2022/06/main/command" chg="mod">
              <pc226:chgData name="felix.tin@unep-wcmc.org" userId="S::urn:spo:guest#felix.tin@unep-wcmc.org::" providerId="AD" clId="Web-{2C1EC35D-1734-13B6-2116-438BC3BB9724}" dt="2024-05-23T14:38:18.779" v="2165"/>
              <pc2:cmMkLst xmlns:pc2="http://schemas.microsoft.com/office/powerpoint/2019/9/main/command">
                <pc:docMk/>
                <pc:sldMk cId="3083173483" sldId="2145705422"/>
                <pc2:cmMk id="{FAEC8219-A733-4C3A-B165-D2CA67671C4F}"/>
              </pc2:cmMkLst>
              <pc226:cmRplyChg chg="add mod">
                <pc226:chgData name="felix.tin@unep-wcmc.org" userId="S::urn:spo:guest#felix.tin@unep-wcmc.org::" providerId="AD" clId="Web-{2C1EC35D-1734-13B6-2116-438BC3BB9724}" dt="2024-05-23T09:58:58.344" v="424"/>
                <pc2:cmRplyMkLst xmlns:pc2="http://schemas.microsoft.com/office/powerpoint/2019/9/main/command">
                  <pc:docMk/>
                  <pc:sldMk cId="3083173483" sldId="2145705422"/>
                  <pc2:cmMk id="{FAEC8219-A733-4C3A-B165-D2CA67671C4F}"/>
                  <pc2:cmRplyMk id="{589C1E98-A6E3-476E-A38E-4803D74229FB}"/>
                </pc2:cmRplyMkLst>
              </pc226:cmRplyChg>
            </pc226:cmChg>
            <pc226:cmChg xmlns:pc226="http://schemas.microsoft.com/office/powerpoint/2022/06/main/command" chg="mod">
              <pc226:chgData name="felix.tin@unep-wcmc.org" userId="S::urn:spo:guest#felix.tin@unep-wcmc.org::" providerId="AD" clId="Web-{2C1EC35D-1734-13B6-2116-438BC3BB9724}" dt="2024-05-23T14:38:15.873" v="2164"/>
              <pc2:cmMkLst xmlns:pc2="http://schemas.microsoft.com/office/powerpoint/2019/9/main/command">
                <pc:docMk/>
                <pc:sldMk cId="3083173483" sldId="2145705422"/>
                <pc2:cmMk id="{50DF0599-5FF9-FF4A-A221-5C64BBBD2F9C}"/>
              </pc2:cmMkLst>
              <pc226:cmRplyChg chg="add">
                <pc226:chgData name="felix.tin@unep-wcmc.org" userId="S::urn:spo:guest#felix.tin@unep-wcmc.org::" providerId="AD" clId="Web-{2C1EC35D-1734-13B6-2116-438BC3BB9724}" dt="2024-05-23T09:58:16.406" v="421"/>
                <pc2:cmRplyMkLst xmlns:pc2="http://schemas.microsoft.com/office/powerpoint/2019/9/main/command">
                  <pc:docMk/>
                  <pc:sldMk cId="3083173483" sldId="2145705422"/>
                  <pc2:cmMk id="{50DF0599-5FF9-FF4A-A221-5C64BBBD2F9C}"/>
                  <pc2:cmRplyMk id="{0AFF45F0-0FF0-4D84-B7F8-F0071D3F9648}"/>
                </pc2:cmRplyMkLst>
              </pc226:cmRplyChg>
            </pc226:cmChg>
          </p:ext>
        </pc:extLst>
      </pc:sldChg>
      <pc:sldChg chg="addSp delSp modSp modCm modNotes">
        <pc:chgData name="felix.tin@unep-wcmc.org" userId="S::urn:spo:guest#felix.tin@unep-wcmc.org::" providerId="AD" clId="Web-{2C1EC35D-1734-13B6-2116-438BC3BB9724}" dt="2024-05-23T14:38:45.483" v="2171"/>
        <pc:sldMkLst>
          <pc:docMk/>
          <pc:sldMk cId="3096683219" sldId="2145705424"/>
        </pc:sldMkLst>
        <pc:extLst>
          <p:ext xmlns:p="http://schemas.openxmlformats.org/presentationml/2006/main" uri="{D6D511B9-2390-475A-947B-AFAB55BFBCF1}">
            <pc226:cmChg xmlns:pc226="http://schemas.microsoft.com/office/powerpoint/2022/06/main/command" chg="mod">
              <pc226:chgData name="felix.tin@unep-wcmc.org" userId="S::urn:spo:guest#felix.tin@unep-wcmc.org::" providerId="AD" clId="Web-{2C1EC35D-1734-13B6-2116-438BC3BB9724}" dt="2024-05-23T14:38:33.702" v="2167"/>
              <pc2:cmMkLst xmlns:pc2="http://schemas.microsoft.com/office/powerpoint/2019/9/main/command">
                <pc:docMk/>
                <pc:sldMk cId="3096683219" sldId="2145705424"/>
                <pc2:cmMk id="{6864DC44-2005-4758-9FA6-534DF7F9B604}"/>
              </pc2:cmMkLst>
              <pc226:cmRplyChg chg="add mod">
                <pc226:chgData name="felix.tin@unep-wcmc.org" userId="S::urn:spo:guest#felix.tin@unep-wcmc.org::" providerId="AD" clId="Web-{2C1EC35D-1734-13B6-2116-438BC3BB9724}" dt="2024-05-23T12:45:40.747" v="2121"/>
                <pc2:cmRplyMkLst xmlns:pc2="http://schemas.microsoft.com/office/powerpoint/2019/9/main/command">
                  <pc:docMk/>
                  <pc:sldMk cId="3096683219" sldId="2145705424"/>
                  <pc2:cmMk id="{6864DC44-2005-4758-9FA6-534DF7F9B604}"/>
                  <pc2:cmRplyMk id="{D360DA5D-6F22-40EB-8110-17DCA7DC9CA9}"/>
                </pc2:cmRplyMkLst>
              </pc226:cmRplyChg>
              <pc226:cmRplyChg chg="add">
                <pc226:chgData name="felix.tin@unep-wcmc.org" userId="S::urn:spo:guest#felix.tin@unep-wcmc.org::" providerId="AD" clId="Web-{2C1EC35D-1734-13B6-2116-438BC3BB9724}" dt="2024-05-23T12:12:06.976" v="1530"/>
                <pc2:cmRplyMkLst xmlns:pc2="http://schemas.microsoft.com/office/powerpoint/2019/9/main/command">
                  <pc:docMk/>
                  <pc:sldMk cId="3096683219" sldId="2145705424"/>
                  <pc2:cmMk id="{6864DC44-2005-4758-9FA6-534DF7F9B604}"/>
                  <pc2:cmRplyMk id="{1CB0F2DF-4C72-43C8-9FB9-BBF5A5382D9F}"/>
                </pc2:cmRplyMkLst>
              </pc226:cmRplyChg>
            </pc226:cmChg>
            <pc226:cmChg xmlns:pc226="http://schemas.microsoft.com/office/powerpoint/2022/06/main/command" chg="mod">
              <pc226:chgData name="felix.tin@unep-wcmc.org" userId="S::urn:spo:guest#felix.tin@unep-wcmc.org::" providerId="AD" clId="Web-{2C1EC35D-1734-13B6-2116-438BC3BB9724}" dt="2024-05-23T14:38:37.077" v="2168"/>
              <pc2:cmMkLst xmlns:pc2="http://schemas.microsoft.com/office/powerpoint/2019/9/main/command">
                <pc:docMk/>
                <pc:sldMk cId="3096683219" sldId="2145705424"/>
                <pc2:cmMk id="{6632CA5E-A5D9-4898-93DD-22F2D39CF049}"/>
              </pc2:cmMkLst>
              <pc226:cmRplyChg chg="add">
                <pc226:chgData name="felix.tin@unep-wcmc.org" userId="S::urn:spo:guest#felix.tin@unep-wcmc.org::" providerId="AD" clId="Web-{2C1EC35D-1734-13B6-2116-438BC3BB9724}" dt="2024-05-23T12:13:47.994" v="1572"/>
                <pc2:cmRplyMkLst xmlns:pc2="http://schemas.microsoft.com/office/powerpoint/2019/9/main/command">
                  <pc:docMk/>
                  <pc:sldMk cId="3096683219" sldId="2145705424"/>
                  <pc2:cmMk id="{6632CA5E-A5D9-4898-93DD-22F2D39CF049}"/>
                  <pc2:cmRplyMk id="{FE7FF0E0-9C51-409D-B1D7-2E672BDA46A8}"/>
                </pc2:cmRplyMkLst>
              </pc226:cmRplyChg>
            </pc226:cmChg>
            <pc226:cmChg xmlns:pc226="http://schemas.microsoft.com/office/powerpoint/2022/06/main/command" chg="mod">
              <pc226:chgData name="felix.tin@unep-wcmc.org" userId="S::urn:spo:guest#felix.tin@unep-wcmc.org::" providerId="AD" clId="Web-{2C1EC35D-1734-13B6-2116-438BC3BB9724}" dt="2024-05-23T14:38:30.686" v="2166"/>
              <pc2:cmMkLst xmlns:pc2="http://schemas.microsoft.com/office/powerpoint/2019/9/main/command">
                <pc:docMk/>
                <pc:sldMk cId="3096683219" sldId="2145705424"/>
                <pc2:cmMk id="{39BFFABF-E5E0-D345-A5C5-D1377989DFE8}"/>
              </pc2:cmMkLst>
              <pc226:cmRplyChg chg="add">
                <pc226:chgData name="felix.tin@unep-wcmc.org" userId="S::urn:spo:guest#felix.tin@unep-wcmc.org::" providerId="AD" clId="Web-{2C1EC35D-1734-13B6-2116-438BC3BB9724}" dt="2024-05-23T12:32:16.335" v="1993"/>
                <pc2:cmRplyMkLst xmlns:pc2="http://schemas.microsoft.com/office/powerpoint/2019/9/main/command">
                  <pc:docMk/>
                  <pc:sldMk cId="3096683219" sldId="2145705424"/>
                  <pc2:cmMk id="{39BFFABF-E5E0-D345-A5C5-D1377989DFE8}"/>
                  <pc2:cmRplyMk id="{A585D91B-3703-450C-8F13-16BE457A6812}"/>
                </pc2:cmRplyMkLst>
              </pc226:cmRplyChg>
            </pc226:cmChg>
            <pc226:cmChg xmlns:pc226="http://schemas.microsoft.com/office/powerpoint/2022/06/main/command" chg="mod">
              <pc226:chgData name="felix.tin@unep-wcmc.org" userId="S::urn:spo:guest#felix.tin@unep-wcmc.org::" providerId="AD" clId="Web-{2C1EC35D-1734-13B6-2116-438BC3BB9724}" dt="2024-05-23T14:38:45.483" v="2171"/>
              <pc2:cmMkLst xmlns:pc2="http://schemas.microsoft.com/office/powerpoint/2019/9/main/command">
                <pc:docMk/>
                <pc:sldMk cId="3096683219" sldId="2145705424"/>
                <pc2:cmMk id="{76A06CC6-EC2C-4C8D-AFD4-8002E40B74C9}"/>
              </pc2:cmMkLst>
              <pc226:cmRplyChg chg="add">
                <pc226:chgData name="felix.tin@unep-wcmc.org" userId="S::urn:spo:guest#felix.tin@unep-wcmc.org::" providerId="AD" clId="Web-{2C1EC35D-1734-13B6-2116-438BC3BB9724}" dt="2024-05-23T12:25:45.403" v="1905"/>
                <pc2:cmRplyMkLst xmlns:pc2="http://schemas.microsoft.com/office/powerpoint/2019/9/main/command">
                  <pc:docMk/>
                  <pc:sldMk cId="3096683219" sldId="2145705424"/>
                  <pc2:cmMk id="{76A06CC6-EC2C-4C8D-AFD4-8002E40B74C9}"/>
                  <pc2:cmRplyMk id="{39BD19AF-2C21-4660-BE23-297B8AC3BDA0}"/>
                </pc2:cmRplyMkLst>
              </pc226:cmRplyChg>
            </pc226:cmChg>
            <pc226:cmChg xmlns:pc226="http://schemas.microsoft.com/office/powerpoint/2022/06/main/command" chg="mod">
              <pc226:chgData name="felix.tin@unep-wcmc.org" userId="S::urn:spo:guest#felix.tin@unep-wcmc.org::" providerId="AD" clId="Web-{2C1EC35D-1734-13B6-2116-438BC3BB9724}" dt="2024-05-23T14:38:42.514" v="2170"/>
              <pc2:cmMkLst xmlns:pc2="http://schemas.microsoft.com/office/powerpoint/2019/9/main/command">
                <pc:docMk/>
                <pc:sldMk cId="3096683219" sldId="2145705424"/>
                <pc2:cmMk id="{C08D15D4-0CDF-43BE-95FB-5B13E968258D}"/>
              </pc2:cmMkLst>
              <pc226:cmRplyChg chg="add">
                <pc226:chgData name="felix.tin@unep-wcmc.org" userId="S::urn:spo:guest#felix.tin@unep-wcmc.org::" providerId="AD" clId="Web-{2C1EC35D-1734-13B6-2116-438BC3BB9724}" dt="2024-05-23T12:15:31.153" v="1602"/>
                <pc2:cmRplyMkLst xmlns:pc2="http://schemas.microsoft.com/office/powerpoint/2019/9/main/command">
                  <pc:docMk/>
                  <pc:sldMk cId="3096683219" sldId="2145705424"/>
                  <pc2:cmMk id="{C08D15D4-0CDF-43BE-95FB-5B13E968258D}"/>
                  <pc2:cmRplyMk id="{94A70C47-51FF-4C73-8656-3BA9AA4435CA}"/>
                </pc2:cmRplyMkLst>
              </pc226:cmRplyChg>
            </pc226:cmChg>
            <pc226:cmChg xmlns:pc226="http://schemas.microsoft.com/office/powerpoint/2022/06/main/command" chg="mod">
              <pc226:chgData name="felix.tin@unep-wcmc.org" userId="S::urn:spo:guest#felix.tin@unep-wcmc.org::" providerId="AD" clId="Web-{2C1EC35D-1734-13B6-2116-438BC3BB9724}" dt="2024-05-23T14:38:39.874" v="2169"/>
              <pc2:cmMkLst xmlns:pc2="http://schemas.microsoft.com/office/powerpoint/2019/9/main/command">
                <pc:docMk/>
                <pc:sldMk cId="3096683219" sldId="2145705424"/>
                <pc2:cmMk id="{AF5447FE-2711-4CEC-9F27-5416F68D7D12}"/>
              </pc2:cmMkLst>
              <pc226:cmRplyChg chg="add mod">
                <pc226:chgData name="felix.tin@unep-wcmc.org" userId="S::urn:spo:guest#felix.tin@unep-wcmc.org::" providerId="AD" clId="Web-{2C1EC35D-1734-13B6-2116-438BC3BB9724}" dt="2024-05-23T12:15:42.372" v="1603"/>
                <pc2:cmRplyMkLst xmlns:pc2="http://schemas.microsoft.com/office/powerpoint/2019/9/main/command">
                  <pc:docMk/>
                  <pc:sldMk cId="3096683219" sldId="2145705424"/>
                  <pc2:cmMk id="{AF5447FE-2711-4CEC-9F27-5416F68D7D12}"/>
                  <pc2:cmRplyMk id="{605C81ED-A4B3-42E7-97B6-1D2D021D53EB}"/>
                </pc2:cmRplyMkLst>
              </pc226:cmRplyChg>
            </pc226:cmChg>
          </p:ext>
        </pc:extLst>
      </pc:sldChg>
      <pc:sldChg chg="modNotes">
        <pc:chgData name="felix.tin@unep-wcmc.org" userId="S::urn:spo:guest#felix.tin@unep-wcmc.org::" providerId="AD" clId="Web-{2C1EC35D-1734-13B6-2116-438BC3BB9724}" dt="2024-05-23T12:33:50.181" v="1996"/>
        <pc:sldMkLst>
          <pc:docMk/>
          <pc:sldMk cId="2739686488" sldId="2145705438"/>
        </pc:sldMkLst>
      </pc:sldChg>
      <pc:sldChg chg="modNotes">
        <pc:chgData name="felix.tin@unep-wcmc.org" userId="S::urn:spo:guest#felix.tin@unep-wcmc.org::" providerId="AD" clId="Web-{2C1EC35D-1734-13B6-2116-438BC3BB9724}" dt="2024-05-23T12:34:32.042" v="2003"/>
        <pc:sldMkLst>
          <pc:docMk/>
          <pc:sldMk cId="667612438" sldId="2145705441"/>
        </pc:sldMkLst>
      </pc:sldChg>
      <pc:sldChg chg="modNotes">
        <pc:chgData name="felix.tin@unep-wcmc.org" userId="S::urn:spo:guest#felix.tin@unep-wcmc.org::" providerId="AD" clId="Web-{2C1EC35D-1734-13B6-2116-438BC3BB9724}" dt="2024-05-23T12:34:59.777" v="2010"/>
        <pc:sldMkLst>
          <pc:docMk/>
          <pc:sldMk cId="3788560260" sldId="2145705442"/>
        </pc:sldMkLst>
      </pc:sldChg>
      <pc:sldChg chg="modNotes">
        <pc:chgData name="felix.tin@unep-wcmc.org" userId="S::urn:spo:guest#felix.tin@unep-wcmc.org::" providerId="AD" clId="Web-{2C1EC35D-1734-13B6-2116-438BC3BB9724}" dt="2024-05-23T12:38:14.563" v="2022"/>
        <pc:sldMkLst>
          <pc:docMk/>
          <pc:sldMk cId="3429933375" sldId="2145705451"/>
        </pc:sldMkLst>
      </pc:sldChg>
      <pc:sldChg chg="addSp delSp modSp add replId modNotes">
        <pc:chgData name="felix.tin@unep-wcmc.org" userId="S::urn:spo:guest#felix.tin@unep-wcmc.org::" providerId="AD" clId="Web-{2C1EC35D-1734-13B6-2116-438BC3BB9724}" dt="2024-05-23T12:00:57.239" v="1272" actId="1076"/>
        <pc:sldMkLst>
          <pc:docMk/>
          <pc:sldMk cId="3363049206" sldId="2145705467"/>
        </pc:sldMkLst>
      </pc:sldChg>
    </pc:docChg>
  </pc:docChgLst>
  <pc:docChgLst>
    <pc:chgData name="heli.sihvonen@unep-wcmc.org" userId="S::urn:spo:guest#heli.sihvonen@unep-wcmc.org::" providerId="AD" clId="Web-{AD93CE8B-4742-801D-38A1-5BB8A30DBEFB}"/>
    <pc:docChg chg="modSld">
      <pc:chgData name="heli.sihvonen@unep-wcmc.org" userId="S::urn:spo:guest#heli.sihvonen@unep-wcmc.org::" providerId="AD" clId="Web-{AD93CE8B-4742-801D-38A1-5BB8A30DBEFB}" dt="2024-05-24T08:38:37.178" v="13" actId="20577"/>
      <pc:docMkLst>
        <pc:docMk/>
      </pc:docMkLst>
      <pc:sldChg chg="modSp">
        <pc:chgData name="heli.sihvonen@unep-wcmc.org" userId="S::urn:spo:guest#heli.sihvonen@unep-wcmc.org::" providerId="AD" clId="Web-{AD93CE8B-4742-801D-38A1-5BB8A30DBEFB}" dt="2024-05-24T08:38:14.756" v="5" actId="20577"/>
        <pc:sldMkLst>
          <pc:docMk/>
          <pc:sldMk cId="3619427059" sldId="2145705436"/>
        </pc:sldMkLst>
      </pc:sldChg>
      <pc:sldChg chg="modSp">
        <pc:chgData name="heli.sihvonen@unep-wcmc.org" userId="S::urn:spo:guest#heli.sihvonen@unep-wcmc.org::" providerId="AD" clId="Web-{AD93CE8B-4742-801D-38A1-5BB8A30DBEFB}" dt="2024-05-24T08:38:37.178" v="13" actId="20577"/>
        <pc:sldMkLst>
          <pc:docMk/>
          <pc:sldMk cId="2503917629" sldId="2145705468"/>
        </pc:sldMkLst>
      </pc:sldChg>
    </pc:docChg>
  </pc:docChgLst>
  <pc:docChgLst>
    <pc:chgData name="heli.sihvonen@unep-wcmc.org" userId="S::urn:spo:guest#heli.sihvonen@unep-wcmc.org::" providerId="AD" clId="Web-{8B7D737D-CB74-F569-7BD5-8331FEB4EFC2}"/>
    <pc:docChg chg="delSld modSld sldOrd">
      <pc:chgData name="heli.sihvonen@unep-wcmc.org" userId="S::urn:spo:guest#heli.sihvonen@unep-wcmc.org::" providerId="AD" clId="Web-{8B7D737D-CB74-F569-7BD5-8331FEB4EFC2}" dt="2024-05-23T10:30:11.921" v="164"/>
      <pc:docMkLst>
        <pc:docMk/>
      </pc:docMkLst>
      <pc:sldChg chg="modCm">
        <pc:chgData name="heli.sihvonen@unep-wcmc.org" userId="S::urn:spo:guest#heli.sihvonen@unep-wcmc.org::" providerId="AD" clId="Web-{8B7D737D-CB74-F569-7BD5-8331FEB4EFC2}" dt="2024-05-23T10:30:11.921" v="164"/>
        <pc:sldMkLst>
          <pc:docMk/>
          <pc:sldMk cId="2435710930" sldId="2145705277"/>
        </pc:sldMkLst>
        <pc:extLst>
          <p:ext xmlns:p="http://schemas.openxmlformats.org/presentationml/2006/main" uri="{D6D511B9-2390-475A-947B-AFAB55BFBCF1}">
            <pc226:cmChg xmlns:pc226="http://schemas.microsoft.com/office/powerpoint/2022/06/main/command" chg="">
              <pc226:chgData name="heli.sihvonen@unep-wcmc.org" userId="S::urn:spo:guest#heli.sihvonen@unep-wcmc.org::" providerId="AD" clId="Web-{8B7D737D-CB74-F569-7BD5-8331FEB4EFC2}" dt="2024-05-23T10:30:11.921" v="164"/>
              <pc2:cmMkLst xmlns:pc2="http://schemas.microsoft.com/office/powerpoint/2019/9/main/command">
                <pc:docMk/>
                <pc:sldMk cId="2435710930" sldId="2145705277"/>
                <pc2:cmMk id="{3AC8B3D3-DC14-4240-98ED-97ED3483CC9D}"/>
              </pc2:cmMkLst>
              <pc226:cmRplyChg chg="add">
                <pc226:chgData name="heli.sihvonen@unep-wcmc.org" userId="S::urn:spo:guest#heli.sihvonen@unep-wcmc.org::" providerId="AD" clId="Web-{8B7D737D-CB74-F569-7BD5-8331FEB4EFC2}" dt="2024-05-23T10:30:11.921" v="164"/>
                <pc2:cmRplyMkLst xmlns:pc2="http://schemas.microsoft.com/office/powerpoint/2019/9/main/command">
                  <pc:docMk/>
                  <pc:sldMk cId="2435710930" sldId="2145705277"/>
                  <pc2:cmMk id="{3AC8B3D3-DC14-4240-98ED-97ED3483CC9D}"/>
                  <pc2:cmRplyMk id="{94BB7528-E84B-4B2B-970B-8D9EAC2365F7}"/>
                </pc2:cmRplyMkLst>
              </pc226:cmRplyChg>
            </pc226:cmChg>
          </p:ext>
        </pc:extLst>
      </pc:sldChg>
      <pc:sldChg chg="addSp delSp modSp">
        <pc:chgData name="heli.sihvonen@unep-wcmc.org" userId="S::urn:spo:guest#heli.sihvonen@unep-wcmc.org::" providerId="AD" clId="Web-{8B7D737D-CB74-F569-7BD5-8331FEB4EFC2}" dt="2024-05-23T10:06:51.964" v="87" actId="20577"/>
        <pc:sldMkLst>
          <pc:docMk/>
          <pc:sldMk cId="2986074246" sldId="2145705406"/>
        </pc:sldMkLst>
      </pc:sldChg>
      <pc:sldChg chg="addSp delSp modSp delCm">
        <pc:chgData name="heli.sihvonen@unep-wcmc.org" userId="S::urn:spo:guest#heli.sihvonen@unep-wcmc.org::" providerId="AD" clId="Web-{8B7D737D-CB74-F569-7BD5-8331FEB4EFC2}" dt="2024-05-23T10:01:24.280" v="61" actId="20577"/>
        <pc:sldMkLst>
          <pc:docMk/>
          <pc:sldMk cId="2604073265" sldId="2145705407"/>
        </pc:sldMkLst>
        <pc:extLst>
          <p:ext xmlns:p="http://schemas.openxmlformats.org/presentationml/2006/main" uri="{D6D511B9-2390-475A-947B-AFAB55BFBCF1}">
            <pc226:cmChg xmlns:pc226="http://schemas.microsoft.com/office/powerpoint/2022/06/main/command" chg="del">
              <pc226:chgData name="heli.sihvonen@unep-wcmc.org" userId="S::urn:spo:guest#heli.sihvonen@unep-wcmc.org::" providerId="AD" clId="Web-{8B7D737D-CB74-F569-7BD5-8331FEB4EFC2}" dt="2024-05-23T09:58:41.899" v="40"/>
              <pc2:cmMkLst xmlns:pc2="http://schemas.microsoft.com/office/powerpoint/2019/9/main/command">
                <pc:docMk/>
                <pc:sldMk cId="2604073265" sldId="2145705407"/>
                <pc2:cmMk id="{561545FF-A912-7840-9E6D-10377A26DCB6}"/>
              </pc2:cmMkLst>
            </pc226:cmChg>
          </p:ext>
        </pc:extLst>
      </pc:sldChg>
      <pc:sldChg chg="addSp delSp modSp del">
        <pc:chgData name="heli.sihvonen@unep-wcmc.org" userId="S::urn:spo:guest#heli.sihvonen@unep-wcmc.org::" providerId="AD" clId="Web-{8B7D737D-CB74-F569-7BD5-8331FEB4EFC2}" dt="2024-05-23T10:07:15.543" v="88"/>
        <pc:sldMkLst>
          <pc:docMk/>
          <pc:sldMk cId="2492109190" sldId="2145705408"/>
        </pc:sldMkLst>
      </pc:sldChg>
      <pc:sldChg chg="ord">
        <pc:chgData name="heli.sihvonen@unep-wcmc.org" userId="S::urn:spo:guest#heli.sihvonen@unep-wcmc.org::" providerId="AD" clId="Web-{8B7D737D-CB74-F569-7BD5-8331FEB4EFC2}" dt="2024-05-23T10:07:25.043" v="89"/>
        <pc:sldMkLst>
          <pc:docMk/>
          <pc:sldMk cId="3139389260" sldId="2145705409"/>
        </pc:sldMkLst>
      </pc:sldChg>
      <pc:sldChg chg="addSp delSp modSp">
        <pc:chgData name="heli.sihvonen@unep-wcmc.org" userId="S::urn:spo:guest#heli.sihvonen@unep-wcmc.org::" providerId="AD" clId="Web-{8B7D737D-CB74-F569-7BD5-8331FEB4EFC2}" dt="2024-05-23T10:07:45.075" v="95" actId="1076"/>
        <pc:sldMkLst>
          <pc:docMk/>
          <pc:sldMk cId="4056588976" sldId="2145705410"/>
        </pc:sldMkLst>
      </pc:sldChg>
      <pc:sldChg chg="addSp delSp modSp mod modShow">
        <pc:chgData name="heli.sihvonen@unep-wcmc.org" userId="S::urn:spo:guest#heli.sihvonen@unep-wcmc.org::" providerId="AD" clId="Web-{8B7D737D-CB74-F569-7BD5-8331FEB4EFC2}" dt="2024-05-23T10:14:39.778" v="151" actId="20577"/>
        <pc:sldMkLst>
          <pc:docMk/>
          <pc:sldMk cId="829943834" sldId="2145705411"/>
        </pc:sldMkLst>
      </pc:sldChg>
      <pc:sldChg chg="ord delCm modCm">
        <pc:chgData name="heli.sihvonen@unep-wcmc.org" userId="S::urn:spo:guest#heli.sihvonen@unep-wcmc.org::" providerId="AD" clId="Web-{8B7D737D-CB74-F569-7BD5-8331FEB4EFC2}" dt="2024-05-23T10:08:40.686" v="98"/>
        <pc:sldMkLst>
          <pc:docMk/>
          <pc:sldMk cId="1388397321" sldId="2145705412"/>
        </pc:sldMkLst>
        <pc:extLst>
          <p:ext xmlns:p="http://schemas.openxmlformats.org/presentationml/2006/main" uri="{D6D511B9-2390-475A-947B-AFAB55BFBCF1}">
            <pc226:cmChg xmlns:pc226="http://schemas.microsoft.com/office/powerpoint/2022/06/main/command" chg="del">
              <pc226:chgData name="heli.sihvonen@unep-wcmc.org" userId="S::urn:spo:guest#heli.sihvonen@unep-wcmc.org::" providerId="AD" clId="Web-{8B7D737D-CB74-F569-7BD5-8331FEB4EFC2}" dt="2024-05-23T10:08:35.592" v="97"/>
              <pc2:cmMkLst xmlns:pc2="http://schemas.microsoft.com/office/powerpoint/2019/9/main/command">
                <pc:docMk/>
                <pc:sldMk cId="1388397321" sldId="2145705412"/>
                <pc2:cmMk id="{CB579C85-C199-9948-B4EF-69565AF5790B}"/>
              </pc2:cmMkLst>
            </pc226:cmChg>
            <pc226:cmChg xmlns:pc226="http://schemas.microsoft.com/office/powerpoint/2022/06/main/command" chg="mod">
              <pc226:chgData name="heli.sihvonen@unep-wcmc.org" userId="S::urn:spo:guest#heli.sihvonen@unep-wcmc.org::" providerId="AD" clId="Web-{8B7D737D-CB74-F569-7BD5-8331FEB4EFC2}" dt="2024-05-23T10:08:40.686" v="98"/>
              <pc2:cmMkLst xmlns:pc2="http://schemas.microsoft.com/office/powerpoint/2019/9/main/command">
                <pc:docMk/>
                <pc:sldMk cId="1388397321" sldId="2145705412"/>
                <pc2:cmMk id="{F865F2D0-AEB5-774C-AB2A-7E9828461995}"/>
              </pc2:cmMkLst>
            </pc226:cmChg>
          </p:ext>
        </pc:extLst>
      </pc:sldChg>
      <pc:sldChg chg="addSp delSp modSp">
        <pc:chgData name="heli.sihvonen@unep-wcmc.org" userId="S::urn:spo:guest#heli.sihvonen@unep-wcmc.org::" providerId="AD" clId="Web-{8B7D737D-CB74-F569-7BD5-8331FEB4EFC2}" dt="2024-05-23T10:16:30.782" v="154" actId="1076"/>
        <pc:sldMkLst>
          <pc:docMk/>
          <pc:sldMk cId="2250301117" sldId="2145705413"/>
        </pc:sldMkLst>
      </pc:sldChg>
      <pc:sldChg chg="addSp delSp modSp modCm">
        <pc:chgData name="heli.sihvonen@unep-wcmc.org" userId="S::urn:spo:guest#heli.sihvonen@unep-wcmc.org::" providerId="AD" clId="Web-{8B7D737D-CB74-F569-7BD5-8331FEB4EFC2}" dt="2024-05-23T10:19:52.617" v="163"/>
        <pc:sldMkLst>
          <pc:docMk/>
          <pc:sldMk cId="187155136" sldId="2145705414"/>
        </pc:sldMkLst>
        <pc:extLst>
          <p:ext xmlns:p="http://schemas.openxmlformats.org/presentationml/2006/main" uri="{D6D511B9-2390-475A-947B-AFAB55BFBCF1}">
            <pc226:cmChg xmlns:pc226="http://schemas.microsoft.com/office/powerpoint/2022/06/main/command" chg="">
              <pc226:chgData name="heli.sihvonen@unep-wcmc.org" userId="S::urn:spo:guest#heli.sihvonen@unep-wcmc.org::" providerId="AD" clId="Web-{8B7D737D-CB74-F569-7BD5-8331FEB4EFC2}" dt="2024-05-23T10:19:52.617" v="163"/>
              <pc2:cmMkLst xmlns:pc2="http://schemas.microsoft.com/office/powerpoint/2019/9/main/command">
                <pc:docMk/>
                <pc:sldMk cId="187155136" sldId="2145705414"/>
                <pc2:cmMk id="{5963C1F9-4BE8-F640-9F36-483A89AD9FB3}"/>
              </pc2:cmMkLst>
              <pc226:cmRplyChg chg="add">
                <pc226:chgData name="heli.sihvonen@unep-wcmc.org" userId="S::urn:spo:guest#heli.sihvonen@unep-wcmc.org::" providerId="AD" clId="Web-{8B7D737D-CB74-F569-7BD5-8331FEB4EFC2}" dt="2024-05-23T10:19:52.617" v="163"/>
                <pc2:cmRplyMkLst xmlns:pc2="http://schemas.microsoft.com/office/powerpoint/2019/9/main/command">
                  <pc:docMk/>
                  <pc:sldMk cId="187155136" sldId="2145705414"/>
                  <pc2:cmMk id="{5963C1F9-4BE8-F640-9F36-483A89AD9FB3}"/>
                  <pc2:cmRplyMk id="{4733010D-5298-461F-8A77-FA547B069AE1}"/>
                </pc2:cmRplyMkLst>
              </pc226:cmRplyChg>
            </pc226:cmChg>
          </p:ext>
        </pc:extLst>
      </pc:sldChg>
    </pc:docChg>
  </pc:docChgLst>
  <pc:docChgLst>
    <pc:chgData name="sarah.pickering@unep-wcmc.org" userId="S::urn:spo:guest#sarah.pickering@unep-wcmc.org::" providerId="AD" clId="Web-{C8EECDE6-03A6-7E58-906A-8AA345648C57}"/>
    <pc:docChg chg="modSld">
      <pc:chgData name="sarah.pickering@unep-wcmc.org" userId="S::urn:spo:guest#sarah.pickering@unep-wcmc.org::" providerId="AD" clId="Web-{C8EECDE6-03A6-7E58-906A-8AA345648C57}" dt="2024-05-24T09:42:37.029" v="24" actId="20577"/>
      <pc:docMkLst>
        <pc:docMk/>
      </pc:docMkLst>
      <pc:sldChg chg="modSp">
        <pc:chgData name="sarah.pickering@unep-wcmc.org" userId="S::urn:spo:guest#sarah.pickering@unep-wcmc.org::" providerId="AD" clId="Web-{C8EECDE6-03A6-7E58-906A-8AA345648C57}" dt="2024-05-24T09:42:37.029" v="24" actId="20577"/>
        <pc:sldMkLst>
          <pc:docMk/>
          <pc:sldMk cId="4294589998" sldId="214570546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2CC54CAA-5026-2943-A12E-A8B7BA1D3141}" type="datetimeFigureOut">
              <a:rPr lang="en-US" smtClean="0"/>
              <a:t>6/2/2025</a:t>
            </a:fld>
            <a:endParaRPr lang="en-US"/>
          </a:p>
        </p:txBody>
      </p:sp>
      <p:sp>
        <p:nvSpPr>
          <p:cNvPr id="4" name="Slide Image Placeholder 3"/>
          <p:cNvSpPr>
            <a:spLocks noGrp="1" noRot="1" noChangeAspect="1"/>
          </p:cNvSpPr>
          <p:nvPr>
            <p:ph type="sldImg" idx="2"/>
          </p:nvPr>
        </p:nvSpPr>
        <p:spPr>
          <a:xfrm>
            <a:off x="2286000" y="514350"/>
            <a:ext cx="4572000" cy="25717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07FF2981-805C-CC42-AEE1-3D0954E3122B}" type="slidenum">
              <a:rPr lang="en-US" smtClean="0"/>
              <a:t>‹#›</a:t>
            </a:fld>
            <a:endParaRPr lang="en-US"/>
          </a:p>
        </p:txBody>
      </p:sp>
    </p:spTree>
    <p:extLst>
      <p:ext uri="{BB962C8B-B14F-4D97-AF65-F5344CB8AC3E}">
        <p14:creationId xmlns:p14="http://schemas.microsoft.com/office/powerpoint/2010/main" val="1497760733"/>
      </p:ext>
    </p:extLst>
  </p:cSld>
  <p:clrMap bg1="lt1" tx1="dk1" bg2="lt2" tx2="dk2" accent1="accent1" accent2="accent2" accent3="accent3" accent4="accent4" accent5="accent5" accent6="accent6" hlink="hlink" folHlink="folHlink"/>
  <p:notesStyle>
    <a:lvl1pPr marL="0" algn="l" defTabSz="323240" rtl="0" eaLnBrk="1" latinLnBrk="0" hangingPunct="1">
      <a:defRPr sz="800" kern="1200">
        <a:solidFill>
          <a:schemeClr val="tx1"/>
        </a:solidFill>
        <a:latin typeface="+mn-lt"/>
        <a:ea typeface="+mn-ea"/>
        <a:cs typeface="+mn-cs"/>
      </a:defRPr>
    </a:lvl1pPr>
    <a:lvl2pPr marL="323240" algn="l" defTabSz="323240" rtl="0" eaLnBrk="1" latinLnBrk="0" hangingPunct="1">
      <a:defRPr sz="800" kern="1200">
        <a:solidFill>
          <a:schemeClr val="tx1"/>
        </a:solidFill>
        <a:latin typeface="+mn-lt"/>
        <a:ea typeface="+mn-ea"/>
        <a:cs typeface="+mn-cs"/>
      </a:defRPr>
    </a:lvl2pPr>
    <a:lvl3pPr marL="646481" algn="l" defTabSz="323240" rtl="0" eaLnBrk="1" latinLnBrk="0" hangingPunct="1">
      <a:defRPr sz="800" kern="1200">
        <a:solidFill>
          <a:schemeClr val="tx1"/>
        </a:solidFill>
        <a:latin typeface="+mn-lt"/>
        <a:ea typeface="+mn-ea"/>
        <a:cs typeface="+mn-cs"/>
      </a:defRPr>
    </a:lvl3pPr>
    <a:lvl4pPr marL="969721" algn="l" defTabSz="323240" rtl="0" eaLnBrk="1" latinLnBrk="0" hangingPunct="1">
      <a:defRPr sz="800" kern="1200">
        <a:solidFill>
          <a:schemeClr val="tx1"/>
        </a:solidFill>
        <a:latin typeface="+mn-lt"/>
        <a:ea typeface="+mn-ea"/>
        <a:cs typeface="+mn-cs"/>
      </a:defRPr>
    </a:lvl4pPr>
    <a:lvl5pPr marL="1292962" algn="l" defTabSz="323240" rtl="0" eaLnBrk="1" latinLnBrk="0" hangingPunct="1">
      <a:defRPr sz="800" kern="1200">
        <a:solidFill>
          <a:schemeClr val="tx1"/>
        </a:solidFill>
        <a:latin typeface="+mn-lt"/>
        <a:ea typeface="+mn-ea"/>
        <a:cs typeface="+mn-cs"/>
      </a:defRPr>
    </a:lvl5pPr>
    <a:lvl6pPr marL="1616202" algn="l" defTabSz="323240" rtl="0" eaLnBrk="1" latinLnBrk="0" hangingPunct="1">
      <a:defRPr sz="800" kern="1200">
        <a:solidFill>
          <a:schemeClr val="tx1"/>
        </a:solidFill>
        <a:latin typeface="+mn-lt"/>
        <a:ea typeface="+mn-ea"/>
        <a:cs typeface="+mn-cs"/>
      </a:defRPr>
    </a:lvl6pPr>
    <a:lvl7pPr marL="1939442" algn="l" defTabSz="323240" rtl="0" eaLnBrk="1" latinLnBrk="0" hangingPunct="1">
      <a:defRPr sz="800" kern="1200">
        <a:solidFill>
          <a:schemeClr val="tx1"/>
        </a:solidFill>
        <a:latin typeface="+mn-lt"/>
        <a:ea typeface="+mn-ea"/>
        <a:cs typeface="+mn-cs"/>
      </a:defRPr>
    </a:lvl7pPr>
    <a:lvl8pPr marL="2262683" algn="l" defTabSz="323240" rtl="0" eaLnBrk="1" latinLnBrk="0" hangingPunct="1">
      <a:defRPr sz="800" kern="1200">
        <a:solidFill>
          <a:schemeClr val="tx1"/>
        </a:solidFill>
        <a:latin typeface="+mn-lt"/>
        <a:ea typeface="+mn-ea"/>
        <a:cs typeface="+mn-cs"/>
      </a:defRPr>
    </a:lvl8pPr>
    <a:lvl9pPr marL="2585923" algn="l" defTabSz="323240" rtl="0" eaLnBrk="1" latinLnBrk="0" hangingPunct="1">
      <a:defRPr sz="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tnfd.global/guidance/tools-catalogue/" TargetMode="External"/><Relationship Id="rId2" Type="http://schemas.openxmlformats.org/officeDocument/2006/relationships/slide" Target="../slides/slide21.xml"/><Relationship Id="rId1" Type="http://schemas.openxmlformats.org/officeDocument/2006/relationships/notesMaster" Target="../notesMasters/notesMaster1.xml"/><Relationship Id="rId4" Type="http://schemas.openxmlformats.org/officeDocument/2006/relationships/hyperlink" Target="https://tradehub.earth/en"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biodiversity-metrics.org/uploads/1/2/7/5/127509512/bridging_the_gap_between_biodiversity_footprint_and_biodiversity_state_indicator_metrics_2e.pdf"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cdc-biodiversite.notion.site/GBS-open-Wiki-2a380e7be7c74648b2f6f581c26cc852" TargetMode="External"/><Relationship Id="rId2" Type="http://schemas.openxmlformats.org/officeDocument/2006/relationships/slide" Target="../slides/slide47.xml"/><Relationship Id="rId1" Type="http://schemas.openxmlformats.org/officeDocument/2006/relationships/notesMaster" Target="../notesMasters/notesMaster1.xml"/><Relationship Id="rId4" Type="http://schemas.openxmlformats.org/officeDocument/2006/relationships/hyperlink" Target="https://www.thebiodiversityconsultancy.com/fileadmin/uploads/tbc/Documents/Resources/ARTICULATING_AND_ASSESSING_BIODIVERSITY_IMPACT-BIAF.pdf" TargetMode="Externa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9E7EBE-CC0B-26C4-3BDF-4449B24255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B712DB-C6D8-D384-A970-E29DCF1DC8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EDABD0-933E-FEDA-02F1-260646C48ED0}"/>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686E2BD2-E814-91D9-BB07-F07E9016608B}"/>
              </a:ext>
            </a:extLst>
          </p:cNvPr>
          <p:cNvSpPr>
            <a:spLocks noGrp="1"/>
          </p:cNvSpPr>
          <p:nvPr>
            <p:ph type="sldNum" sz="quarter" idx="5"/>
          </p:nvPr>
        </p:nvSpPr>
        <p:spPr/>
        <p:txBody>
          <a:bodyPr/>
          <a:lstStyle/>
          <a:p>
            <a:fld id="{A55971BB-2361-4F7C-B860-3A1C50FC42C2}" type="slidenum">
              <a:rPr lang="en-GB" smtClean="0"/>
              <a:t>2</a:t>
            </a:fld>
            <a:endParaRPr lang="en-GB"/>
          </a:p>
        </p:txBody>
      </p:sp>
    </p:spTree>
    <p:extLst>
      <p:ext uri="{BB962C8B-B14F-4D97-AF65-F5344CB8AC3E}">
        <p14:creationId xmlns:p14="http://schemas.microsoft.com/office/powerpoint/2010/main" val="35644103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Welcome to this module on getting started with measuring biodiversity impacts in supply chains, prepared by the Align project. </a:t>
            </a:r>
            <a:endParaRPr lang="en-GB"/>
          </a:p>
        </p:txBody>
      </p:sp>
      <p:sp>
        <p:nvSpPr>
          <p:cNvPr id="4" name="Slide Number Placeholder 3"/>
          <p:cNvSpPr>
            <a:spLocks noGrp="1"/>
          </p:cNvSpPr>
          <p:nvPr>
            <p:ph type="sldNum" sz="quarter" idx="5"/>
          </p:nvPr>
        </p:nvSpPr>
        <p:spPr/>
        <p:txBody>
          <a:bodyPr/>
          <a:lstStyle/>
          <a:p>
            <a:fld id="{A55971BB-2361-4F7C-B860-3A1C50FC42C2}" type="slidenum">
              <a:rPr lang="en-GB" smtClean="0"/>
              <a:t>3</a:t>
            </a:fld>
            <a:endParaRPr lang="en-GB"/>
          </a:p>
        </p:txBody>
      </p:sp>
    </p:spTree>
    <p:extLst>
      <p:ext uri="{BB962C8B-B14F-4D97-AF65-F5344CB8AC3E}">
        <p14:creationId xmlns:p14="http://schemas.microsoft.com/office/powerpoint/2010/main" val="16481179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nl-NL"/>
              <a:t>This module is structured in four parts, including worked through examples and interactive activities.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7B29BA-B0A6-489D-AE91-5763953DAA9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43224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 The module has 3 core learning objectives.</a:t>
            </a:r>
          </a:p>
        </p:txBody>
      </p:sp>
    </p:spTree>
    <p:extLst>
      <p:ext uri="{BB962C8B-B14F-4D97-AF65-F5344CB8AC3E}">
        <p14:creationId xmlns:p14="http://schemas.microsoft.com/office/powerpoint/2010/main" val="23738188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7FF2981-805C-CC42-AEE1-3D0954E3122B}" type="slidenum">
              <a:rPr lang="en-US" smtClean="0"/>
              <a:t>7</a:t>
            </a:fld>
            <a:endParaRPr lang="en-US"/>
          </a:p>
        </p:txBody>
      </p:sp>
    </p:spTree>
    <p:extLst>
      <p:ext uri="{BB962C8B-B14F-4D97-AF65-F5344CB8AC3E}">
        <p14:creationId xmlns:p14="http://schemas.microsoft.com/office/powerpoint/2010/main" val="11145946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DCAC1D-FE7E-A36A-F61F-532189DC26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D4C87A-36D0-D185-28A5-3A205ABD43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C333ED-5D26-1E85-2D49-4A616594AA7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latin typeface="Calibri"/>
                <a:ea typeface="Calibri"/>
                <a:cs typeface="Calibri"/>
              </a:rPr>
              <a:t>Businesses are often dependent on nature and the services it provides. For example, a restaurant chain depends on nature in its supply chain for pollination of crops and clean water for agriculture. However, businesses can also drive destruction of nature through their supply chain. Application of harmful pesticides in the production of crops can harm pollinators and reduce water quality.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latin typeface="Calibri"/>
                <a:ea typeface="Calibri"/>
                <a:cs typeface="Calibri"/>
              </a:rPr>
              <a:t>Identifying business impacts and dependencies on biodiversity offers significant commercial opportunities, as well as the opportunity to help stem and reverse nature loss. </a:t>
            </a:r>
          </a:p>
          <a:p>
            <a:pPr defTabSz="914400">
              <a:defRPr/>
            </a:pPr>
            <a:endParaRPr lang="en-US" dirty="0">
              <a:solidFill>
                <a:srgbClr val="000000"/>
              </a:solidFill>
              <a:latin typeface="PP Neue Montreal"/>
            </a:endParaRPr>
          </a:p>
          <a:p>
            <a:pPr defTabSz="914400">
              <a:defRPr/>
            </a:pPr>
            <a:r>
              <a:rPr lang="en-US" sz="1800" b="0" i="0" u="none" strike="noStrike" baseline="0" dirty="0">
                <a:solidFill>
                  <a:srgbClr val="000000"/>
                </a:solidFill>
                <a:latin typeface="Calibri"/>
                <a:ea typeface="Calibri"/>
                <a:cs typeface="Calibri"/>
              </a:rPr>
              <a:t>In the Align guidance, the focus is on measuring impacts and dependencies embedded in the production of prioritized raw materials that serve as inputs to business activities. </a:t>
            </a:r>
            <a:br>
              <a:rPr lang="en-US" sz="1800" dirty="0">
                <a:solidFill>
                  <a:srgbClr val="000000"/>
                </a:solidFill>
                <a:latin typeface="Calibri"/>
                <a:ea typeface="Calibri"/>
                <a:cs typeface="Calibri"/>
              </a:rPr>
            </a:br>
            <a:br>
              <a:rPr lang="en-US" sz="1800" dirty="0">
                <a:latin typeface="Calibri"/>
                <a:ea typeface="Calibri"/>
                <a:cs typeface="Calibri"/>
              </a:rPr>
            </a:br>
            <a:r>
              <a:rPr lang="en-US" sz="1800" b="0" i="0" u="none" strike="noStrike" baseline="0" dirty="0">
                <a:solidFill>
                  <a:srgbClr val="000000"/>
                </a:solidFill>
                <a:latin typeface="Calibri"/>
                <a:ea typeface="Calibri"/>
                <a:cs typeface="Calibri"/>
              </a:rPr>
              <a:t>However, </a:t>
            </a:r>
            <a:r>
              <a:rPr lang="en-US" sz="1800" dirty="0">
                <a:solidFill>
                  <a:srgbClr val="000000"/>
                </a:solidFill>
                <a:latin typeface="Calibri"/>
                <a:ea typeface="Calibri"/>
                <a:cs typeface="Calibri"/>
              </a:rPr>
              <a:t>this is only part of the value chain and the value chain impact. In addition to the raw material production (e.g. growing of cotton), significant impacts may </a:t>
            </a:r>
            <a:r>
              <a:rPr lang="en-US" sz="1800" b="0" i="0" u="none" strike="noStrike" baseline="0" dirty="0">
                <a:solidFill>
                  <a:srgbClr val="000000"/>
                </a:solidFill>
                <a:latin typeface="Calibri"/>
                <a:ea typeface="Calibri"/>
                <a:cs typeface="Calibri"/>
              </a:rPr>
              <a:t>come </a:t>
            </a:r>
            <a:r>
              <a:rPr lang="en-US" sz="1800" dirty="0">
                <a:solidFill>
                  <a:srgbClr val="000000"/>
                </a:solidFill>
                <a:latin typeface="Calibri"/>
                <a:ea typeface="Calibri"/>
                <a:cs typeface="Calibri"/>
              </a:rPr>
              <a:t>further down</a:t>
            </a:r>
            <a:r>
              <a:rPr lang="en-US" sz="1800" b="0" i="0" u="none" strike="noStrike" baseline="0" dirty="0">
                <a:solidFill>
                  <a:srgbClr val="000000"/>
                </a:solidFill>
                <a:latin typeface="Calibri"/>
                <a:ea typeface="Calibri"/>
                <a:cs typeface="Calibri"/>
              </a:rPr>
              <a:t> the supply chain</a:t>
            </a:r>
            <a:r>
              <a:rPr lang="en-US" sz="1800" dirty="0">
                <a:solidFill>
                  <a:srgbClr val="000000"/>
                </a:solidFill>
                <a:latin typeface="Calibri"/>
                <a:ea typeface="Calibri"/>
                <a:cs typeface="Calibri"/>
              </a:rPr>
              <a:t> (the impacts</a:t>
            </a:r>
            <a:r>
              <a:rPr lang="en-US" sz="1800" b="0" i="0" u="none" strike="noStrike" baseline="0" dirty="0">
                <a:solidFill>
                  <a:srgbClr val="000000"/>
                </a:solidFill>
                <a:latin typeface="Calibri"/>
                <a:ea typeface="Calibri"/>
                <a:cs typeface="Calibri"/>
              </a:rPr>
              <a:t> of the impacts of the fabric dyeing</a:t>
            </a:r>
            <a:r>
              <a:rPr lang="en-US" sz="1800" dirty="0">
                <a:solidFill>
                  <a:srgbClr val="000000"/>
                </a:solidFill>
                <a:latin typeface="Calibri"/>
                <a:ea typeface="Calibri"/>
                <a:cs typeface="Calibri"/>
              </a:rPr>
              <a:t>, the end user washing the garment...)</a:t>
            </a:r>
            <a:endParaRPr lang="en-US" sz="1800" dirty="0">
              <a:ea typeface="Calibri"/>
              <a:cs typeface="Calibri"/>
            </a:endParaRPr>
          </a:p>
        </p:txBody>
      </p:sp>
      <p:sp>
        <p:nvSpPr>
          <p:cNvPr id="4" name="Slide Number Placeholder 3">
            <a:extLst>
              <a:ext uri="{FF2B5EF4-FFF2-40B4-BE49-F238E27FC236}">
                <a16:creationId xmlns:a16="http://schemas.microsoft.com/office/drawing/2014/main" id="{A7E9B376-26B3-C042-E38A-0D75A83266E4}"/>
              </a:ext>
            </a:extLst>
          </p:cNvPr>
          <p:cNvSpPr>
            <a:spLocks noGrp="1"/>
          </p:cNvSpPr>
          <p:nvPr>
            <p:ph type="sldNum" sz="quarter" idx="5"/>
          </p:nvPr>
        </p:nvSpPr>
        <p:spPr/>
        <p:txBody>
          <a:bodyPr/>
          <a:lstStyle/>
          <a:p>
            <a:fld id="{647A29E8-8DB5-4F6C-AAD6-232C53DE562F}" type="slidenum">
              <a:rPr lang="en-US" smtClean="0"/>
              <a:t>9</a:t>
            </a:fld>
            <a:endParaRPr lang="en-US"/>
          </a:p>
        </p:txBody>
      </p:sp>
    </p:spTree>
    <p:extLst>
      <p:ext uri="{BB962C8B-B14F-4D97-AF65-F5344CB8AC3E}">
        <p14:creationId xmlns:p14="http://schemas.microsoft.com/office/powerpoint/2010/main" val="13264313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Bef>
                <a:spcPts val="500"/>
              </a:spcBef>
              <a:spcAft>
                <a:spcPts val="1000"/>
              </a:spcAft>
            </a:pPr>
            <a:r>
              <a:rPr lang="en-US" sz="1800" b="0" i="0" u="none" strike="noStrike" baseline="0">
                <a:solidFill>
                  <a:srgbClr val="000000"/>
                </a:solidFill>
                <a:latin typeface="Calibri"/>
                <a:ea typeface="Calibri"/>
                <a:cs typeface="Calibri"/>
              </a:rPr>
              <a:t>An acknowledged challenge with screening and measuring biodiversity impacts and dependencies within supply chains is that the availability of spatial location data for where supply chain activities occur is often lacking. </a:t>
            </a:r>
            <a:endParaRPr lang="en-US" sz="1800">
              <a:solidFill>
                <a:srgbClr val="000000"/>
              </a:solidFill>
              <a:latin typeface="Calibri"/>
              <a:ea typeface="Calibri"/>
              <a:cs typeface="Calibri"/>
            </a:endParaRPr>
          </a:p>
          <a:p>
            <a:pPr>
              <a:lnSpc>
                <a:spcPct val="114999"/>
              </a:lnSpc>
              <a:spcBef>
                <a:spcPts val="500"/>
              </a:spcBef>
              <a:spcAft>
                <a:spcPts val="1000"/>
              </a:spcAft>
            </a:pPr>
            <a:endParaRPr lang="en-US" sz="1800" dirty="0">
              <a:solidFill>
                <a:srgbClr val="000000"/>
              </a:solidFill>
              <a:latin typeface="Calibri"/>
              <a:ea typeface="Calibri"/>
              <a:cs typeface="Calibri"/>
            </a:endParaRPr>
          </a:p>
          <a:p>
            <a:pPr>
              <a:lnSpc>
                <a:spcPct val="114999"/>
              </a:lnSpc>
              <a:spcBef>
                <a:spcPts val="500"/>
              </a:spcBef>
              <a:spcAft>
                <a:spcPts val="1000"/>
              </a:spcAft>
              <a:buFont typeface="Arial" panose="020B0604020202020204" pitchFamily="34" charset="0"/>
            </a:pPr>
            <a:r>
              <a:rPr lang="en-US" sz="1800" b="0" i="0" u="none" strike="noStrike" baseline="0" dirty="0">
                <a:solidFill>
                  <a:srgbClr val="000000"/>
                </a:solidFill>
                <a:latin typeface="Calibri"/>
                <a:ea typeface="Calibri"/>
                <a:cs typeface="Calibri"/>
              </a:rPr>
              <a:t>This is because it is difficult to trace many key raw materials/commodities to their source. </a:t>
            </a:r>
            <a:endParaRPr lang="en-US" sz="1800" dirty="0">
              <a:latin typeface="Calibri" panose="020F0502020204030204" pitchFamily="34" charset="0"/>
              <a:ea typeface="Yu Mincho" panose="02020400000000000000" pitchFamily="18" charset="-128"/>
              <a:cs typeface="Calibri"/>
            </a:endParaRPr>
          </a:p>
          <a:p>
            <a:pPr>
              <a:lnSpc>
                <a:spcPct val="114999"/>
              </a:lnSpc>
              <a:spcBef>
                <a:spcPts val="500"/>
              </a:spcBef>
              <a:spcAft>
                <a:spcPts val="1000"/>
              </a:spcAft>
            </a:pPr>
            <a:endParaRPr lang="en-US" sz="2800" dirty="0"/>
          </a:p>
          <a:p>
            <a:pPr>
              <a:lnSpc>
                <a:spcPct val="114999"/>
              </a:lnSpc>
              <a:spcBef>
                <a:spcPts val="500"/>
              </a:spcBef>
              <a:spcAft>
                <a:spcPts val="1000"/>
              </a:spcAft>
            </a:pPr>
            <a:r>
              <a:rPr lang="en-US" sz="2800" dirty="0"/>
              <a:t>Unfortunately, the resources required to trace products/raw materials to source and therefore measure impacts can be prohibitive and hamper attempts to apply measurement at scale across the business. </a:t>
            </a:r>
            <a:endParaRPr lang="en-US" sz="1800" dirty="0">
              <a:latin typeface="Calibri" panose="020F0502020204030204" pitchFamily="34" charset="0"/>
              <a:ea typeface="Yu Mincho" panose="02020400000000000000" pitchFamily="18" charset="-128"/>
            </a:endParaRPr>
          </a:p>
          <a:p>
            <a:pPr>
              <a:lnSpc>
                <a:spcPct val="114999"/>
              </a:lnSpc>
              <a:spcBef>
                <a:spcPts val="500"/>
              </a:spcBef>
              <a:spcAft>
                <a:spcPts val="1000"/>
              </a:spcAft>
            </a:pPr>
            <a:endParaRPr lang="en-US" sz="2800" dirty="0"/>
          </a:p>
          <a:p>
            <a:pPr marL="0" indent="0">
              <a:lnSpc>
                <a:spcPct val="114999"/>
              </a:lnSpc>
              <a:spcBef>
                <a:spcPts val="500"/>
              </a:spcBef>
              <a:spcAft>
                <a:spcPts val="1000"/>
              </a:spcAft>
              <a:buFont typeface="Arial" panose="020B0604020202020204" pitchFamily="34" charset="0"/>
              <a:buNone/>
            </a:pPr>
            <a:r>
              <a:rPr lang="en-US" sz="2800" dirty="0"/>
              <a:t>Therefore, the spatial scale of measurement that can be achieved may depend upon multiple factors, including traceability of the commodity, the heterogeneity between locations and the type of action planned.</a:t>
            </a:r>
            <a:endParaRPr lang="en-US" sz="1800" b="0" dirty="0">
              <a:effectLst/>
              <a:latin typeface="Calibri" panose="020F0502020204030204" pitchFamily="34" charset="0"/>
              <a:ea typeface="Yu Mincho" panose="02020400000000000000" pitchFamily="18" charset="-128"/>
              <a:cs typeface="Calibri"/>
            </a:endParaRPr>
          </a:p>
        </p:txBody>
      </p:sp>
      <p:sp>
        <p:nvSpPr>
          <p:cNvPr id="4" name="Slide Number Placeholder 3"/>
          <p:cNvSpPr>
            <a:spLocks noGrp="1"/>
          </p:cNvSpPr>
          <p:nvPr>
            <p:ph type="sldNum" sz="quarter" idx="5"/>
          </p:nvPr>
        </p:nvSpPr>
        <p:spPr/>
        <p:txBody>
          <a:bodyPr/>
          <a:lstStyle/>
          <a:p>
            <a:fld id="{07FF2981-805C-CC42-AEE1-3D0954E3122B}" type="slidenum">
              <a:rPr lang="en-US" smtClean="0"/>
              <a:t>10</a:t>
            </a:fld>
            <a:endParaRPr lang="en-US"/>
          </a:p>
        </p:txBody>
      </p:sp>
    </p:spTree>
    <p:extLst>
      <p:ext uri="{BB962C8B-B14F-4D97-AF65-F5344CB8AC3E}">
        <p14:creationId xmlns:p14="http://schemas.microsoft.com/office/powerpoint/2010/main" val="5914082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baseline="0">
                <a:solidFill>
                  <a:srgbClr val="000000"/>
                </a:solidFill>
                <a:latin typeface="Calibri"/>
                <a:ea typeface="Calibri"/>
                <a:cs typeface="Calibri"/>
              </a:rPr>
              <a:t>How resource-intensive and feasible is it to trace to the site level given the structure of the supply chain? For example, is the commodity sourced from a smallholder/artisanal based system? Is a cooperative involved? Is the raw material being sourced as a transformed commodity? Is there information available in commodity sourcing databases?</a:t>
            </a:r>
            <a:r>
              <a:rPr lang="en-US" sz="1800">
                <a:solidFill>
                  <a:srgbClr val="000000"/>
                </a:solidFill>
                <a:latin typeface="Calibri"/>
                <a:ea typeface="Calibri"/>
                <a:cs typeface="Calibri"/>
              </a:rPr>
              <a:t> </a:t>
            </a:r>
            <a:endParaRPr lang="en-US">
              <a:latin typeface="Calibri"/>
              <a:ea typeface="Calibri"/>
              <a:cs typeface="Calibri"/>
            </a:endParaRPr>
          </a:p>
          <a:p>
            <a:endParaRPr lang="en-US"/>
          </a:p>
          <a:p>
            <a:r>
              <a:rPr lang="en-US"/>
              <a:t>Efforts to increase traceability are required to produce a more reliable assessment of impact, dependency, risk and opportunity and to more accurately and transparently measure and report on performance. </a:t>
            </a:r>
            <a:endParaRPr lang="en-US">
              <a:ea typeface="Calibri"/>
              <a:cs typeface="Calibri"/>
            </a:endParaRPr>
          </a:p>
          <a:p>
            <a:endParaRPr lang="en-US"/>
          </a:p>
          <a:p>
            <a:r>
              <a:rPr lang="en-US"/>
              <a:t>For example, screening processes that can account for fine-scale spatial differences in biodiversity will be more robust for assessing risks than screening processes on the larger scale (like those that are conducted country-wide). </a:t>
            </a:r>
          </a:p>
          <a:p>
            <a:endParaRPr lang="en-US"/>
          </a:p>
          <a:p>
            <a:r>
              <a:rPr lang="en-US"/>
              <a:t>Increased traceability will also allow for impacts on vulnerable groups, including Indigenous Peoples, local communities, women, girls and young people to be more robustly considered.</a:t>
            </a:r>
          </a:p>
        </p:txBody>
      </p:sp>
      <p:sp>
        <p:nvSpPr>
          <p:cNvPr id="4" name="Slide Number Placeholder 3"/>
          <p:cNvSpPr>
            <a:spLocks noGrp="1"/>
          </p:cNvSpPr>
          <p:nvPr>
            <p:ph type="sldNum" sz="quarter" idx="5"/>
          </p:nvPr>
        </p:nvSpPr>
        <p:spPr/>
        <p:txBody>
          <a:bodyPr/>
          <a:lstStyle/>
          <a:p>
            <a:fld id="{647A29E8-8DB5-4F6C-AAD6-232C53DE562F}" type="slidenum">
              <a:rPr lang="en-US" smtClean="0"/>
              <a:t>11</a:t>
            </a:fld>
            <a:endParaRPr lang="en-US"/>
          </a:p>
        </p:txBody>
      </p:sp>
    </p:spTree>
    <p:extLst>
      <p:ext uri="{BB962C8B-B14F-4D97-AF65-F5344CB8AC3E}">
        <p14:creationId xmlns:p14="http://schemas.microsoft.com/office/powerpoint/2010/main" val="36303506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For some commodities, the management practices, as well as biodiversity values and status may be homogenous across large landscapes and regions. In these cases it may be less important to have spatially explicit data to precise sourcing locations. In many cases however, management practices may vary at finer scales, and the status and values of biodiversity also be highly variable. In these cases finer scale spatial specificity would be required for a robust assessment of impacts and dependencies. </a:t>
            </a:r>
          </a:p>
        </p:txBody>
      </p:sp>
      <p:sp>
        <p:nvSpPr>
          <p:cNvPr id="4" name="Slide Number Placeholder 3"/>
          <p:cNvSpPr>
            <a:spLocks noGrp="1"/>
          </p:cNvSpPr>
          <p:nvPr>
            <p:ph type="sldNum" sz="quarter" idx="5"/>
          </p:nvPr>
        </p:nvSpPr>
        <p:spPr/>
        <p:txBody>
          <a:bodyPr/>
          <a:lstStyle/>
          <a:p>
            <a:fld id="{647A29E8-8DB5-4F6C-AAD6-232C53DE562F}" type="slidenum">
              <a:rPr lang="en-US" smtClean="0"/>
              <a:t>12</a:t>
            </a:fld>
            <a:endParaRPr lang="en-US"/>
          </a:p>
        </p:txBody>
      </p:sp>
    </p:spTree>
    <p:extLst>
      <p:ext uri="{BB962C8B-B14F-4D97-AF65-F5344CB8AC3E}">
        <p14:creationId xmlns:p14="http://schemas.microsoft.com/office/powerpoint/2010/main" val="29164998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It also depends on the type of actions planned. Does the company want to use the information to support efforts for changing practices? For example, a coffee company wants to guarantee only deforestation-free coffee beans are sourced but has difficulty to learn all the specific plantations the beans are coming from. It therefore takes action to make a whole region deforestation-free as it is certain the beans are sourced from that region.</a:t>
            </a:r>
          </a:p>
          <a:p>
            <a:endParaRPr lang="en-US"/>
          </a:p>
          <a:p>
            <a:r>
              <a:rPr lang="en-US"/>
              <a:t>Larger organizations with more resources and influence may have the capacity to conduct assessments and drive improvements across a broader spatial scale. Organizations that can leverage their influence to drive sustainability initiatives throughout their supply chain may need to invest resources in building partnerships, developing guidelines, and monitoring progress at various spatial scales. Monitoring at specific sites where interventions can be implemented, may involve working closely with suppliers and conducting capacity-building initiatives to improve practices that impact biodiversity.</a:t>
            </a: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647A29E8-8DB5-4F6C-AAD6-232C53DE562F}" type="slidenum">
              <a:rPr lang="en-US" smtClean="0"/>
              <a:t>13</a:t>
            </a:fld>
            <a:endParaRPr lang="en-US"/>
          </a:p>
        </p:txBody>
      </p:sp>
    </p:spTree>
    <p:extLst>
      <p:ext uri="{BB962C8B-B14F-4D97-AF65-F5344CB8AC3E}">
        <p14:creationId xmlns:p14="http://schemas.microsoft.com/office/powerpoint/2010/main" val="9650822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endParaRPr lang="en-GB"/>
          </a:p>
          <a:p>
            <a:endParaRPr lang="en-GB"/>
          </a:p>
          <a:p>
            <a:endParaRPr lang="en-GB"/>
          </a:p>
          <a:p>
            <a:endParaRPr lang="en-GB"/>
          </a:p>
        </p:txBody>
      </p:sp>
      <p:sp>
        <p:nvSpPr>
          <p:cNvPr id="4" name="Slide Number Placeholder 3"/>
          <p:cNvSpPr>
            <a:spLocks noGrp="1"/>
          </p:cNvSpPr>
          <p:nvPr>
            <p:ph type="sldNum" sz="quarter" idx="5"/>
          </p:nvPr>
        </p:nvSpPr>
        <p:spPr/>
        <p:txBody>
          <a:bodyPr/>
          <a:lstStyle/>
          <a:p>
            <a:fld id="{07FF2981-805C-CC42-AEE1-3D0954E3122B}" type="slidenum">
              <a:rPr lang="en-US" smtClean="0"/>
              <a:t>14</a:t>
            </a:fld>
            <a:endParaRPr lang="en-US"/>
          </a:p>
        </p:txBody>
      </p:sp>
    </p:spTree>
    <p:extLst>
      <p:ext uri="{BB962C8B-B14F-4D97-AF65-F5344CB8AC3E}">
        <p14:creationId xmlns:p14="http://schemas.microsoft.com/office/powerpoint/2010/main" val="38740038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To prioritize where in your supply chains you should focus closer efforts on measuring biodiversity impacts, it's helpful to understand the state of biodiversity in the sourcing locations.</a:t>
            </a:r>
            <a:endParaRPr lang="en-US"/>
          </a:p>
          <a:p>
            <a:endParaRPr lang="en-GB">
              <a:ea typeface="Calibri"/>
              <a:cs typeface="Calibri"/>
            </a:endParaRPr>
          </a:p>
          <a:p>
            <a:r>
              <a:rPr lang="en-GB">
                <a:ea typeface="Calibri"/>
                <a:cs typeface="Calibri"/>
              </a:rPr>
              <a:t>Different regions vary a lot in terms of how much biodiversity value they hold and how much nature there is left to be conserved.</a:t>
            </a:r>
          </a:p>
          <a:p>
            <a:r>
              <a:rPr lang="en-GB">
                <a:ea typeface="Calibri"/>
                <a:cs typeface="Calibri"/>
              </a:rPr>
              <a:t>For the screening, you don't always have the information of your exact sourcing locations, in which case informed assumptions (country-level) can be used.  </a:t>
            </a:r>
          </a:p>
          <a:p>
            <a:endParaRPr lang="en-GB">
              <a:ea typeface="Calibri"/>
              <a:cs typeface="Calibri"/>
            </a:endParaRPr>
          </a:p>
          <a:p>
            <a:endParaRPr lang="en-GB"/>
          </a:p>
          <a:p>
            <a:endParaRPr lang="en-GB"/>
          </a:p>
          <a:p>
            <a:endParaRPr lang="en-GB"/>
          </a:p>
        </p:txBody>
      </p:sp>
      <p:sp>
        <p:nvSpPr>
          <p:cNvPr id="4" name="Slide Number Placeholder 3"/>
          <p:cNvSpPr>
            <a:spLocks noGrp="1"/>
          </p:cNvSpPr>
          <p:nvPr>
            <p:ph type="sldNum" sz="quarter" idx="5"/>
          </p:nvPr>
        </p:nvSpPr>
        <p:spPr/>
        <p:txBody>
          <a:bodyPr/>
          <a:lstStyle/>
          <a:p>
            <a:fld id="{07FF2981-805C-CC42-AEE1-3D0954E3122B}" type="slidenum">
              <a:rPr lang="en-US" smtClean="0"/>
              <a:t>17</a:t>
            </a:fld>
            <a:endParaRPr lang="en-US"/>
          </a:p>
        </p:txBody>
      </p:sp>
    </p:spTree>
    <p:extLst>
      <p:ext uri="{BB962C8B-B14F-4D97-AF65-F5344CB8AC3E}">
        <p14:creationId xmlns:p14="http://schemas.microsoft.com/office/powerpoint/2010/main" val="19097362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4999"/>
              </a:lnSpc>
              <a:spcBef>
                <a:spcPts val="500"/>
              </a:spcBef>
              <a:spcAft>
                <a:spcPts val="1000"/>
              </a:spcAft>
            </a:pPr>
            <a:r>
              <a:rPr lang="en-GB"/>
              <a:t>Biodiversity is composed of ecosystems, species, and genes. Each component of biodiversity will have different aspects that can be assessed at locations.</a:t>
            </a:r>
            <a:endParaRPr lang="en-US"/>
          </a:p>
          <a:p>
            <a:pPr>
              <a:lnSpc>
                <a:spcPct val="114999"/>
              </a:lnSpc>
              <a:spcBef>
                <a:spcPts val="500"/>
              </a:spcBef>
              <a:spcAft>
                <a:spcPts val="1000"/>
              </a:spcAft>
            </a:pPr>
            <a:br>
              <a:rPr lang="en-GB">
                <a:cs typeface="+mn-lt"/>
              </a:rPr>
            </a:br>
            <a:r>
              <a:rPr lang="en-GB"/>
              <a:t>Describing the state of biodiversity with a single metric (like the carbon indicator for climate targets and assessments) is unlikely to be possible or credible. Instead, several metrics reflecting the multiple components of biodiversity are needed to understand changes in the state of biodiversity. </a:t>
            </a:r>
            <a:br>
              <a:rPr lang="en-GB">
                <a:ea typeface="Calibri"/>
                <a:cs typeface="+mn-lt"/>
              </a:rPr>
            </a:br>
            <a:br>
              <a:rPr lang="en-GB">
                <a:cs typeface="+mn-lt"/>
              </a:rPr>
            </a:br>
            <a:r>
              <a:rPr lang="en-GB"/>
              <a:t>The figure provides examples of indicators for various aspects of biodiversity, recognising that other indicators will exist for each aspect. It is anticipated that the number of metrics/ indicators available is likely to increase as the science and available approaches further develop. </a:t>
            </a:r>
            <a:endParaRPr lang="en-US">
              <a:ea typeface="Calibri"/>
              <a:cs typeface="Calibri"/>
            </a:endParaRPr>
          </a:p>
        </p:txBody>
      </p:sp>
      <p:sp>
        <p:nvSpPr>
          <p:cNvPr id="4" name="Slide Number Placeholder 3"/>
          <p:cNvSpPr>
            <a:spLocks noGrp="1"/>
          </p:cNvSpPr>
          <p:nvPr>
            <p:ph type="sldNum" sz="quarter" idx="5"/>
          </p:nvPr>
        </p:nvSpPr>
        <p:spPr/>
        <p:txBody>
          <a:bodyPr/>
          <a:lstStyle/>
          <a:p>
            <a:fld id="{07FF2981-805C-CC42-AEE1-3D0954E3122B}" type="slidenum">
              <a:rPr lang="en-US" smtClean="0"/>
              <a:t>18</a:t>
            </a:fld>
            <a:endParaRPr lang="en-US"/>
          </a:p>
        </p:txBody>
      </p:sp>
    </p:spTree>
    <p:extLst>
      <p:ext uri="{BB962C8B-B14F-4D97-AF65-F5344CB8AC3E}">
        <p14:creationId xmlns:p14="http://schemas.microsoft.com/office/powerpoint/2010/main" val="30961284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368656"/>
            <a:r>
              <a:rPr lang="en-GB"/>
              <a:t>Objective: </a:t>
            </a:r>
            <a:r>
              <a:rPr lang="en-GB" err="1"/>
              <a:t>Cottonlux</a:t>
            </a:r>
            <a:r>
              <a:rPr lang="en-GB"/>
              <a:t> wants to understand the biodiversity status within the countries it sources cotton from as a starting point for framing sustainability strategy development.  </a:t>
            </a:r>
            <a:endParaRPr lang="en-US"/>
          </a:p>
          <a:p>
            <a:pPr defTabSz="368656"/>
            <a:r>
              <a:rPr lang="en-GB"/>
              <a:t> </a:t>
            </a:r>
            <a:endParaRPr lang="en-GB">
              <a:ea typeface="Calibri"/>
              <a:cs typeface="Calibri"/>
            </a:endParaRPr>
          </a:p>
          <a:p>
            <a:pPr defTabSz="368656"/>
            <a:r>
              <a:rPr lang="en-GB"/>
              <a:t>Measurement approach used and data applied: </a:t>
            </a:r>
            <a:r>
              <a:rPr lang="en-GB" err="1"/>
              <a:t>Cottonlux</a:t>
            </a:r>
            <a:r>
              <a:rPr lang="en-GB"/>
              <a:t> uses </a:t>
            </a:r>
            <a:r>
              <a:rPr lang="en-GB" kern="1200"/>
              <a:t>data layers on ecosystem extent and condition, and species threat and range</a:t>
            </a:r>
            <a:r>
              <a:rPr lang="en-GB"/>
              <a:t> </a:t>
            </a:r>
            <a:r>
              <a:rPr lang="en-GB" kern="1200"/>
              <a:t>to obtain an overview of the current state of biodiversity, and potential risks, in the regions of each sourcing country. It also applies the</a:t>
            </a:r>
            <a:r>
              <a:rPr lang="en-GB"/>
              <a:t> </a:t>
            </a:r>
            <a:r>
              <a:rPr lang="en-GB" kern="1200"/>
              <a:t>designated area layers</a:t>
            </a:r>
            <a:r>
              <a:rPr lang="en-GB"/>
              <a:t> </a:t>
            </a:r>
            <a:r>
              <a:rPr lang="en-GB" kern="1200"/>
              <a:t>to identify locations with high importance to biodiversity.</a:t>
            </a:r>
            <a:r>
              <a:rPr lang="en-GB"/>
              <a:t> </a:t>
            </a:r>
            <a:endParaRPr lang="en-GB">
              <a:ea typeface="Calibri"/>
              <a:cs typeface="Calibri"/>
            </a:endParaRPr>
          </a:p>
          <a:p>
            <a:pPr defTabSz="368656"/>
            <a:r>
              <a:rPr lang="en-GB"/>
              <a:t> </a:t>
            </a:r>
            <a:endParaRPr lang="en-GB">
              <a:ea typeface="Calibri"/>
              <a:cs typeface="Calibri"/>
            </a:endParaRPr>
          </a:p>
          <a:p>
            <a:pPr defTabSz="368656">
              <a:defRPr/>
            </a:pPr>
            <a:r>
              <a:rPr lang="en-GB" kern="1200"/>
              <a:t>Result: With this information</a:t>
            </a:r>
            <a:r>
              <a:rPr lang="en-GB"/>
              <a:t> </a:t>
            </a:r>
            <a:r>
              <a:rPr lang="en-GB" kern="1200" err="1"/>
              <a:t>Cottonlux</a:t>
            </a:r>
            <a:r>
              <a:rPr lang="en-GB"/>
              <a:t> </a:t>
            </a:r>
            <a:r>
              <a:rPr lang="en-GB" kern="1200"/>
              <a:t>can</a:t>
            </a:r>
            <a:r>
              <a:rPr lang="en-GB"/>
              <a:t> </a:t>
            </a:r>
            <a:r>
              <a:rPr lang="en-GB" kern="1200"/>
              <a:t>s</a:t>
            </a:r>
            <a:r>
              <a:rPr lang="en-GB"/>
              <a:t>tart to understand the current state of biodiversity in its different sourcing countries and learn which have particularly high biodiversity importance. </a:t>
            </a:r>
            <a:endParaRPr lang="en-GB">
              <a:ea typeface="Calibri"/>
              <a:cs typeface="Calibri"/>
            </a:endParaRPr>
          </a:p>
          <a:p>
            <a:pPr defTabSz="368656">
              <a:defRPr/>
            </a:pPr>
            <a:r>
              <a:rPr lang="en-GB"/>
              <a:t> </a:t>
            </a:r>
            <a:endParaRPr lang="en-GB">
              <a:ea typeface="Calibri"/>
              <a:cs typeface="Calibri"/>
            </a:endParaRPr>
          </a:p>
          <a:p>
            <a:pPr defTabSz="368656">
              <a:defRPr/>
            </a:pPr>
            <a:r>
              <a:rPr lang="en-US"/>
              <a:t>STAR is an example of a </a:t>
            </a:r>
            <a:r>
              <a:rPr lang="en-US" err="1"/>
              <a:t>datalayer</a:t>
            </a:r>
            <a:r>
              <a:rPr lang="en-US"/>
              <a:t> on species threat and range. Global STAR scores for threat-abatement represent the potential reduction in global species extinction risk from threat abatement actions. </a:t>
            </a:r>
            <a:endParaRPr lang="en-GB"/>
          </a:p>
          <a:p>
            <a:pPr defTabSz="368656">
              <a:defRPr/>
            </a:pPr>
            <a:r>
              <a:rPr lang="en-GB"/>
              <a:t> </a:t>
            </a:r>
            <a:endParaRPr lang="en-GB">
              <a:ea typeface="Calibri"/>
              <a:cs typeface="Calibri"/>
            </a:endParaRPr>
          </a:p>
          <a:p>
            <a:r>
              <a:rPr lang="en-US"/>
              <a:t>Global Forest Watch is an example of a </a:t>
            </a:r>
            <a:r>
              <a:rPr lang="en-US" err="1"/>
              <a:t>datalayer</a:t>
            </a:r>
            <a:r>
              <a:rPr lang="en-US"/>
              <a:t> on ecosystem extent. It is an online platform which can be used to monitor global forests. </a:t>
            </a:r>
            <a:endParaRPr lang="en-GB">
              <a:ea typeface="Calibri"/>
              <a:cs typeface="Calibri"/>
            </a:endParaRPr>
          </a:p>
        </p:txBody>
      </p:sp>
      <p:sp>
        <p:nvSpPr>
          <p:cNvPr id="4" name="Slide Number Placeholder 3"/>
          <p:cNvSpPr>
            <a:spLocks noGrp="1"/>
          </p:cNvSpPr>
          <p:nvPr>
            <p:ph type="sldNum" sz="quarter" idx="5"/>
          </p:nvPr>
        </p:nvSpPr>
        <p:spPr/>
        <p:txBody>
          <a:bodyPr/>
          <a:lstStyle/>
          <a:p>
            <a:fld id="{07FF2981-805C-CC42-AEE1-3D0954E3122B}" type="slidenum">
              <a:rPr lang="en-US" smtClean="0"/>
              <a:t>19</a:t>
            </a:fld>
            <a:endParaRPr lang="en-US"/>
          </a:p>
        </p:txBody>
      </p:sp>
    </p:spTree>
    <p:extLst>
      <p:ext uri="{BB962C8B-B14F-4D97-AF65-F5344CB8AC3E}">
        <p14:creationId xmlns:p14="http://schemas.microsoft.com/office/powerpoint/2010/main" val="32353387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368656"/>
            <a:r>
              <a:rPr lang="en-GB" b="1"/>
              <a:t>Objective: </a:t>
            </a:r>
            <a:r>
              <a:rPr lang="en-GB" err="1"/>
              <a:t>Cottonlux</a:t>
            </a:r>
            <a:r>
              <a:rPr lang="en-GB"/>
              <a:t> wants to understand the biodiversity status within the countries it sources cotton from as a starting point for framing sustainability strategy development. </a:t>
            </a:r>
            <a:r>
              <a:rPr lang="en-US"/>
              <a:t> </a:t>
            </a:r>
          </a:p>
          <a:p>
            <a:pPr defTabSz="368656"/>
            <a:r>
              <a:rPr lang="en-GB"/>
              <a:t> </a:t>
            </a:r>
            <a:endParaRPr lang="en-GB">
              <a:ea typeface="Calibri"/>
              <a:cs typeface="Calibri"/>
            </a:endParaRPr>
          </a:p>
          <a:p>
            <a:pPr defTabSz="368656"/>
            <a:r>
              <a:rPr lang="en-GB" b="1"/>
              <a:t>Measurement approach used and data applied:</a:t>
            </a:r>
            <a:r>
              <a:rPr lang="en-GB"/>
              <a:t> </a:t>
            </a:r>
            <a:r>
              <a:rPr lang="en-GB" err="1"/>
              <a:t>Cottonlux</a:t>
            </a:r>
            <a:r>
              <a:rPr lang="en-GB"/>
              <a:t> uses data layers on ecosystem extent and condition, and species threat and range to obtain an overview of the current state of biodiversity, and potential risks, in the regions of each sourcing country. It also applies the designated area layers to identify locations with high importance to biodiversity.</a:t>
            </a:r>
            <a:r>
              <a:rPr lang="en-US"/>
              <a:t> </a:t>
            </a:r>
            <a:endParaRPr lang="en-GB"/>
          </a:p>
          <a:p>
            <a:pPr defTabSz="368656"/>
            <a:r>
              <a:rPr lang="en-GB"/>
              <a:t> </a:t>
            </a:r>
            <a:endParaRPr lang="en-GB">
              <a:ea typeface="Calibri"/>
              <a:cs typeface="Calibri"/>
            </a:endParaRPr>
          </a:p>
          <a:p>
            <a:pPr defTabSz="368656"/>
            <a:r>
              <a:rPr lang="en-GB" b="1"/>
              <a:t>Result: </a:t>
            </a:r>
            <a:r>
              <a:rPr lang="en-GB"/>
              <a:t>With this information </a:t>
            </a:r>
            <a:r>
              <a:rPr lang="en-GB" err="1"/>
              <a:t>Cottonlux</a:t>
            </a:r>
            <a:r>
              <a:rPr lang="en-GB"/>
              <a:t> can start to understand the current state of biodiversity in its different sourcing countries and learn which have particularly high biodiversity importance.</a:t>
            </a:r>
            <a:r>
              <a:rPr lang="en-US"/>
              <a:t> </a:t>
            </a:r>
            <a:endParaRPr lang="en-GB"/>
          </a:p>
          <a:p>
            <a:pPr defTabSz="368656"/>
            <a:r>
              <a:rPr lang="en-GB"/>
              <a:t> </a:t>
            </a:r>
            <a:endParaRPr lang="en-GB">
              <a:ea typeface="Calibri"/>
              <a:cs typeface="Calibri"/>
            </a:endParaRPr>
          </a:p>
          <a:p>
            <a:pPr defTabSz="368656">
              <a:buFont typeface="Arial" panose="020B0604020202020204" pitchFamily="34" charset="0"/>
            </a:pPr>
            <a:endParaRPr lang="en-GB">
              <a:ea typeface="Calibri"/>
              <a:cs typeface="Calibri"/>
            </a:endParaRPr>
          </a:p>
        </p:txBody>
      </p:sp>
      <p:sp>
        <p:nvSpPr>
          <p:cNvPr id="4" name="Slide Number Placeholder 3"/>
          <p:cNvSpPr>
            <a:spLocks noGrp="1"/>
          </p:cNvSpPr>
          <p:nvPr>
            <p:ph type="sldNum" sz="quarter" idx="5"/>
          </p:nvPr>
        </p:nvSpPr>
        <p:spPr/>
        <p:txBody>
          <a:bodyPr/>
          <a:lstStyle/>
          <a:p>
            <a:fld id="{07FF2981-805C-CC42-AEE1-3D0954E3122B}" type="slidenum">
              <a:rPr lang="en-US" smtClean="0"/>
              <a:t>20</a:t>
            </a:fld>
            <a:endParaRPr lang="en-US"/>
          </a:p>
        </p:txBody>
      </p:sp>
    </p:spTree>
    <p:extLst>
      <p:ext uri="{BB962C8B-B14F-4D97-AF65-F5344CB8AC3E}">
        <p14:creationId xmlns:p14="http://schemas.microsoft.com/office/powerpoint/2010/main" val="29103815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sz="800"/>
              <a:t>Approaches and tools for screening biodiversity status at procurement sites are typically easy to apply at scale as they do not necessarily require spatial data and can be quickly applied to different business activities.</a:t>
            </a:r>
            <a:r>
              <a:rPr lang="en-GB"/>
              <a:t> </a:t>
            </a:r>
            <a:r>
              <a:rPr lang="en-GB" b="1"/>
              <a:t> </a:t>
            </a:r>
            <a:endParaRPr lang="en-GB" sz="800" b="1"/>
          </a:p>
          <a:p>
            <a:endParaRPr lang="en-GB"/>
          </a:p>
          <a:p>
            <a:r>
              <a:rPr lang="en-GB"/>
              <a:t>The table includes a non-exhaustive list of </a:t>
            </a:r>
            <a:r>
              <a:rPr lang="en-GB" sz="800"/>
              <a:t>data layers on ecosystem extent and condition and species threat and range and designated area layers.</a:t>
            </a:r>
            <a:endParaRPr lang="en-GB" sz="800">
              <a:ea typeface="Calibri"/>
              <a:cs typeface="Calibri"/>
            </a:endParaRPr>
          </a:p>
          <a:p>
            <a:endParaRPr lang="en-GB">
              <a:ea typeface="Calibri"/>
              <a:cs typeface="Calibri"/>
            </a:endParaRPr>
          </a:p>
          <a:p>
            <a:r>
              <a:rPr lang="en-GB"/>
              <a:t>Different initiatives, standards, and frameworks have also developed tool catalogues that provide a list of nature related data tools, which includes data layers covering ecosystem extent and condition, species threats, and ranges. </a:t>
            </a:r>
            <a:endParaRPr lang="en-GB">
              <a:ea typeface="Calibri"/>
              <a:cs typeface="Calibri"/>
            </a:endParaRPr>
          </a:p>
          <a:p>
            <a:endParaRPr lang="en-GB">
              <a:ea typeface="Calibri"/>
              <a:cs typeface="Calibri"/>
            </a:endParaRPr>
          </a:p>
          <a:p>
            <a:r>
              <a:rPr lang="en-GB">
                <a:ea typeface="Calibri"/>
                <a:cs typeface="Calibri"/>
              </a:rPr>
              <a:t>The TNFD Tools catalogue: </a:t>
            </a:r>
            <a:r>
              <a:rPr lang="en-GB">
                <a:hlinkClick r:id="rId3"/>
              </a:rPr>
              <a:t>Tools Catalogue – TNFD</a:t>
            </a:r>
            <a:endParaRPr lang="en-GB">
              <a:ea typeface="Calibri"/>
              <a:cs typeface="Calibri"/>
            </a:endParaRPr>
          </a:p>
          <a:p>
            <a:endParaRPr lang="en-GB">
              <a:ea typeface="Calibri"/>
              <a:cs typeface="Calibri"/>
            </a:endParaRPr>
          </a:p>
          <a:p>
            <a:r>
              <a:rPr lang="en-GB">
                <a:ea typeface="Calibri"/>
                <a:cs typeface="Calibri"/>
              </a:rPr>
              <a:t>The Trade Tools Navigator developed by the Trade, Development and the Environment Hub: </a:t>
            </a:r>
            <a:r>
              <a:rPr lang="en-GB">
                <a:hlinkClick r:id="rId4"/>
              </a:rPr>
              <a:t>Home - TRADE Hub</a:t>
            </a:r>
            <a:r>
              <a:rPr lang="en-GB">
                <a:ea typeface="Calibri"/>
                <a:cs typeface="Calibri"/>
              </a:rPr>
              <a:t> </a:t>
            </a:r>
          </a:p>
          <a:p>
            <a:endParaRPr lang="en-GB">
              <a:ea typeface="Calibri"/>
              <a:cs typeface="Calibri"/>
            </a:endParaRPr>
          </a:p>
          <a:p>
            <a:r>
              <a:rPr lang="en-GB">
                <a:ea typeface="Calibri"/>
                <a:cs typeface="Calibri"/>
              </a:rPr>
              <a:t> </a:t>
            </a:r>
          </a:p>
        </p:txBody>
      </p:sp>
      <p:sp>
        <p:nvSpPr>
          <p:cNvPr id="4" name="Slide Number Placeholder 3"/>
          <p:cNvSpPr>
            <a:spLocks noGrp="1"/>
          </p:cNvSpPr>
          <p:nvPr>
            <p:ph type="sldNum" sz="quarter" idx="5"/>
          </p:nvPr>
        </p:nvSpPr>
        <p:spPr/>
        <p:txBody>
          <a:bodyPr/>
          <a:lstStyle/>
          <a:p>
            <a:fld id="{07FF2981-805C-CC42-AEE1-3D0954E3122B}" type="slidenum">
              <a:rPr lang="en-US" smtClean="0"/>
              <a:t>21</a:t>
            </a:fld>
            <a:endParaRPr lang="en-US"/>
          </a:p>
        </p:txBody>
      </p:sp>
    </p:spTree>
    <p:extLst>
      <p:ext uri="{BB962C8B-B14F-4D97-AF65-F5344CB8AC3E}">
        <p14:creationId xmlns:p14="http://schemas.microsoft.com/office/powerpoint/2010/main" val="11814652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323240" rtl="0" eaLnBrk="1" fontAlgn="auto" latinLnBrk="0" hangingPunct="1">
              <a:lnSpc>
                <a:spcPct val="100000"/>
              </a:lnSpc>
              <a:spcBef>
                <a:spcPts val="0"/>
              </a:spcBef>
              <a:spcAft>
                <a:spcPts val="0"/>
              </a:spcAft>
              <a:buClrTx/>
              <a:buSzTx/>
              <a:buFont typeface="Arial,Sans-Serif"/>
              <a:buChar char="•"/>
              <a:tabLst/>
              <a:defRPr/>
            </a:pPr>
            <a:r>
              <a:rPr lang="en-GB" sz="800">
                <a:ea typeface="ＭＳ Ｐゴシック"/>
              </a:rPr>
              <a:t>Whilst characterising the significance of biodiversity along the supply chain is crucial, it does not necessarily show the potential impact of activities along the supply chain on biodiversity. To gain a high-level overview of potential impacts, model-based </a:t>
            </a:r>
            <a:r>
              <a:rPr lang="en-GB" sz="800" err="1">
                <a:ea typeface="ＭＳ Ｐゴシック"/>
              </a:rPr>
              <a:t>footprinting</a:t>
            </a:r>
            <a:r>
              <a:rPr lang="en-GB" sz="800">
                <a:ea typeface="ＭＳ Ｐゴシック"/>
              </a:rPr>
              <a:t> approaches are useful.</a:t>
            </a:r>
            <a:endParaRPr lang="en-US" sz="900"/>
          </a:p>
          <a:p>
            <a:pPr marL="171450" indent="-171450">
              <a:buFont typeface="Arial,Sans-Serif"/>
              <a:buChar char="•"/>
            </a:pPr>
            <a:endParaRPr lang="en-GB"/>
          </a:p>
          <a:p>
            <a:pPr marL="171450" indent="-171450">
              <a:buFont typeface="Arial,Sans-Serif"/>
              <a:buChar char="•"/>
            </a:pPr>
            <a:r>
              <a:rPr lang="en-GB"/>
              <a:t>Approaches available for measuring impacts and dependencies on biodiversity of supply chains are likely to rely more on estimates and models than those applied for direct operations, due to the lower availability of spatially specific and directly measured information. </a:t>
            </a:r>
            <a:endParaRPr lang="en-US"/>
          </a:p>
          <a:p>
            <a:endParaRPr lang="en-GB"/>
          </a:p>
          <a:p>
            <a:pPr marL="171450" indent="-171450">
              <a:buFont typeface="Arial,Sans-Serif"/>
              <a:buChar char="•"/>
            </a:pPr>
            <a:r>
              <a:rPr lang="en-GB"/>
              <a:t>Direct on-ground measurement of biodiversity state for accurate and precise measurement of actual impacts is less likely to be used for assessing supply chain impacts and is often only possible for small subsections of the supply chain. </a:t>
            </a:r>
          </a:p>
          <a:p>
            <a:endParaRPr lang="en-GB"/>
          </a:p>
          <a:p>
            <a:pPr marL="171450" indent="-171450">
              <a:buFont typeface="Arial,Sans-Serif"/>
              <a:buChar char="•"/>
            </a:pPr>
            <a:r>
              <a:rPr lang="en-GB"/>
              <a:t>It is more common and realistic to assess the potential impacts of supply chains, using lower accuracy and precision screening. For specific production sites that are known within supply chains, site-based approaches can be applied</a:t>
            </a:r>
          </a:p>
          <a:p>
            <a:endParaRPr lang="en-GB"/>
          </a:p>
          <a:p>
            <a:endParaRPr lang="en-GB">
              <a:ea typeface="Calibri"/>
              <a:cs typeface="Calibri"/>
            </a:endParaRPr>
          </a:p>
        </p:txBody>
      </p:sp>
      <p:sp>
        <p:nvSpPr>
          <p:cNvPr id="4" name="Slide Number Placeholder 3"/>
          <p:cNvSpPr>
            <a:spLocks noGrp="1"/>
          </p:cNvSpPr>
          <p:nvPr>
            <p:ph type="sldNum" sz="quarter" idx="5"/>
          </p:nvPr>
        </p:nvSpPr>
        <p:spPr/>
        <p:txBody>
          <a:bodyPr/>
          <a:lstStyle/>
          <a:p>
            <a:fld id="{07FF2981-805C-CC42-AEE1-3D0954E3122B}" type="slidenum">
              <a:rPr lang="en-US" smtClean="0"/>
              <a:t>23</a:t>
            </a:fld>
            <a:endParaRPr lang="en-US"/>
          </a:p>
        </p:txBody>
      </p:sp>
    </p:spTree>
    <p:extLst>
      <p:ext uri="{BB962C8B-B14F-4D97-AF65-F5344CB8AC3E}">
        <p14:creationId xmlns:p14="http://schemas.microsoft.com/office/powerpoint/2010/main" val="30435303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7FF2981-805C-CC42-AEE1-3D0954E3122B}" type="slidenum">
              <a:rPr lang="en-US" smtClean="0"/>
              <a:t>24</a:t>
            </a:fld>
            <a:endParaRPr lang="en-US"/>
          </a:p>
        </p:txBody>
      </p:sp>
    </p:spTree>
    <p:extLst>
      <p:ext uri="{BB962C8B-B14F-4D97-AF65-F5344CB8AC3E}">
        <p14:creationId xmlns:p14="http://schemas.microsoft.com/office/powerpoint/2010/main" val="1822432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Often pressure data is not known. Many approaches and tools estimate pressures associated with activities based on financial spend data. </a:t>
            </a:r>
            <a:endParaRPr lang="en-US"/>
          </a:p>
          <a:p>
            <a:endParaRPr lang="en-GB"/>
          </a:p>
          <a:p>
            <a:r>
              <a:rPr lang="en-GB"/>
              <a:t>An ‘inventory’ of inputs and outputs associated with a given level of spend in a given activity in a given location is estimated from large, global databases called EE-MRIO databases.</a:t>
            </a:r>
          </a:p>
          <a:p>
            <a:endParaRPr lang="en-GB"/>
          </a:p>
          <a:p>
            <a:r>
              <a:rPr lang="en-GB"/>
              <a:t>Pressures associated with these inputs and outputs are estimated, and ‘fed’ into </a:t>
            </a:r>
            <a:r>
              <a:rPr lang="en-GB" err="1"/>
              <a:t>footprinting</a:t>
            </a:r>
            <a:r>
              <a:rPr lang="en-GB"/>
              <a:t> tools to estimate the associated impact/ </a:t>
            </a:r>
            <a:endParaRPr lang="en-GB">
              <a:ea typeface="Calibri"/>
              <a:cs typeface="Calibri"/>
            </a:endParaRPr>
          </a:p>
        </p:txBody>
      </p:sp>
      <p:sp>
        <p:nvSpPr>
          <p:cNvPr id="4" name="Slide Number Placeholder 3"/>
          <p:cNvSpPr>
            <a:spLocks noGrp="1"/>
          </p:cNvSpPr>
          <p:nvPr>
            <p:ph type="sldNum" sz="quarter" idx="5"/>
          </p:nvPr>
        </p:nvSpPr>
        <p:spPr/>
        <p:txBody>
          <a:bodyPr/>
          <a:lstStyle/>
          <a:p>
            <a:fld id="{07FF2981-805C-CC42-AEE1-3D0954E3122B}" type="slidenum">
              <a:rPr lang="en-US" smtClean="0"/>
              <a:t>25</a:t>
            </a:fld>
            <a:endParaRPr lang="en-US"/>
          </a:p>
        </p:txBody>
      </p:sp>
    </p:spTree>
    <p:extLst>
      <p:ext uri="{BB962C8B-B14F-4D97-AF65-F5344CB8AC3E}">
        <p14:creationId xmlns:p14="http://schemas.microsoft.com/office/powerpoint/2010/main" val="33281811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800">
                <a:ea typeface="ＭＳ Ｐゴシック"/>
              </a:rPr>
              <a:t>Model-based </a:t>
            </a:r>
            <a:r>
              <a:rPr lang="en-GB" sz="800" err="1">
                <a:ea typeface="ＭＳ Ｐゴシック"/>
              </a:rPr>
              <a:t>footprinting</a:t>
            </a:r>
            <a:r>
              <a:rPr lang="en-GB" sz="800">
                <a:ea typeface="ＭＳ Ｐゴシック"/>
              </a:rPr>
              <a:t> can use </a:t>
            </a:r>
            <a:r>
              <a:rPr lang="en-GB">
                <a:ea typeface="ＭＳ Ｐゴシック"/>
              </a:rPr>
              <a:t>company general data or company-specific impact driver data</a:t>
            </a:r>
            <a:r>
              <a:rPr lang="en-GB" b="1">
                <a:ea typeface="ＭＳ Ｐゴシック"/>
              </a:rPr>
              <a:t> </a:t>
            </a:r>
            <a:r>
              <a:rPr lang="en-GB" sz="800">
                <a:ea typeface="ＭＳ Ｐゴシック"/>
              </a:rPr>
              <a:t>to estimate impacts on ecosystems. </a:t>
            </a:r>
            <a:endParaRPr lang="en-GB" sz="800"/>
          </a:p>
          <a:p>
            <a:endParaRPr lang="en-GB" sz="800" b="1"/>
          </a:p>
          <a:p>
            <a:r>
              <a:rPr lang="en-GB">
                <a:ea typeface="ＭＳ Ｐゴシック"/>
              </a:rPr>
              <a:t>Company general data</a:t>
            </a:r>
            <a:r>
              <a:rPr lang="en-GB" sz="800">
                <a:ea typeface="ＭＳ Ｐゴシック"/>
              </a:rPr>
              <a:t> on the tonnage, purchases or revenue of commodities sourced at locations can be combined with </a:t>
            </a:r>
            <a:r>
              <a:rPr lang="en-GB" sz="800" b="1">
                <a:ea typeface="ＭＳ Ｐゴシック"/>
              </a:rPr>
              <a:t>sector average pressure data. </a:t>
            </a:r>
            <a:r>
              <a:rPr lang="en-GB" sz="800">
                <a:ea typeface="ＭＳ Ｐゴシック"/>
              </a:rPr>
              <a:t>The accuracy</a:t>
            </a:r>
            <a:r>
              <a:rPr lang="en-GB">
                <a:ea typeface="ＭＳ Ｐゴシック"/>
              </a:rPr>
              <a:t> </a:t>
            </a:r>
            <a:r>
              <a:rPr lang="en-GB" sz="800">
                <a:ea typeface="ＭＳ Ｐゴシック"/>
              </a:rPr>
              <a:t>is often low when sector-average data is used.</a:t>
            </a:r>
            <a:endParaRPr lang="en-GB" sz="800">
              <a:ea typeface="ＭＳ Ｐゴシック"/>
              <a:cs typeface="Calibri"/>
            </a:endParaRPr>
          </a:p>
          <a:p>
            <a:endParaRPr lang="en-GB" sz="800"/>
          </a:p>
          <a:p>
            <a:r>
              <a:rPr lang="en-GB" sz="800">
                <a:ea typeface="ＭＳ Ｐゴシック"/>
              </a:rPr>
              <a:t>Using </a:t>
            </a:r>
            <a:r>
              <a:rPr lang="en-GB" sz="800" b="1">
                <a:ea typeface="ＭＳ Ｐゴシック"/>
              </a:rPr>
              <a:t>company-specific </a:t>
            </a:r>
            <a:r>
              <a:rPr lang="en-GB" b="1">
                <a:ea typeface="ＭＳ Ｐゴシック"/>
              </a:rPr>
              <a:t>impact driver </a:t>
            </a:r>
            <a:r>
              <a:rPr lang="en-GB" sz="800" b="1">
                <a:ea typeface="ＭＳ Ｐゴシック"/>
              </a:rPr>
              <a:t>data </a:t>
            </a:r>
            <a:r>
              <a:rPr lang="en-GB" sz="800">
                <a:ea typeface="ＭＳ Ｐゴシック"/>
              </a:rPr>
              <a:t>(e.g. measured GHG emissions or land use)</a:t>
            </a:r>
            <a:r>
              <a:rPr lang="en-GB" sz="800" b="1">
                <a:ea typeface="ＭＳ Ｐゴシック"/>
              </a:rPr>
              <a:t> </a:t>
            </a:r>
            <a:r>
              <a:rPr lang="en-GB" sz="800">
                <a:ea typeface="ＭＳ Ｐゴシック"/>
              </a:rPr>
              <a:t>within a model will provide an estimate of potential impacts with </a:t>
            </a:r>
            <a:r>
              <a:rPr lang="en-GB" sz="800" b="1">
                <a:ea typeface="ＭＳ Ｐゴシック"/>
              </a:rPr>
              <a:t>a higher level of accuracy</a:t>
            </a:r>
            <a:r>
              <a:rPr lang="en-GB" sz="800">
                <a:ea typeface="ＭＳ Ｐゴシック"/>
              </a:rPr>
              <a:t>. The results may reflect differences in the potential impact at sourcing regions.</a:t>
            </a:r>
            <a:endParaRPr lang="en-GB" sz="800">
              <a:ea typeface="ＭＳ Ｐゴシック"/>
              <a:cs typeface="Calibri"/>
            </a:endParaRPr>
          </a:p>
          <a:p>
            <a:endParaRPr lang="en-GB"/>
          </a:p>
        </p:txBody>
      </p:sp>
      <p:sp>
        <p:nvSpPr>
          <p:cNvPr id="4" name="Slide Number Placeholder 3"/>
          <p:cNvSpPr>
            <a:spLocks noGrp="1"/>
          </p:cNvSpPr>
          <p:nvPr>
            <p:ph type="sldNum" sz="quarter" idx="5"/>
          </p:nvPr>
        </p:nvSpPr>
        <p:spPr/>
        <p:txBody>
          <a:bodyPr/>
          <a:lstStyle/>
          <a:p>
            <a:fld id="{07FF2981-805C-CC42-AEE1-3D0954E3122B}" type="slidenum">
              <a:rPr lang="en-US" smtClean="0"/>
              <a:t>26</a:t>
            </a:fld>
            <a:endParaRPr lang="en-US"/>
          </a:p>
        </p:txBody>
      </p:sp>
    </p:spTree>
    <p:extLst>
      <p:ext uri="{BB962C8B-B14F-4D97-AF65-F5344CB8AC3E}">
        <p14:creationId xmlns:p14="http://schemas.microsoft.com/office/powerpoint/2010/main" val="31273840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800" b="1" i="0" u="none" strike="noStrike">
                <a:solidFill>
                  <a:srgbClr val="000000"/>
                </a:solidFill>
                <a:effectLst/>
                <a:latin typeface="Calibri"/>
                <a:ea typeface="Calibri"/>
                <a:cs typeface="Calibri"/>
              </a:rPr>
              <a:t>Objective:</a:t>
            </a:r>
            <a:r>
              <a:rPr lang="en-US" sz="1800" b="1">
                <a:solidFill>
                  <a:srgbClr val="000000"/>
                </a:solidFill>
                <a:latin typeface="Calibri"/>
                <a:ea typeface="Calibri"/>
                <a:cs typeface="Calibri"/>
              </a:rPr>
              <a:t> </a:t>
            </a:r>
            <a:r>
              <a:rPr lang="en-GB" sz="1800" b="1" i="0" u="none" strike="noStrike">
                <a:solidFill>
                  <a:srgbClr val="000000"/>
                </a:solidFill>
                <a:effectLst/>
                <a:latin typeface="Calibri"/>
                <a:ea typeface="Calibri"/>
                <a:cs typeface="Calibri"/>
              </a:rPr>
              <a:t> </a:t>
            </a:r>
            <a:r>
              <a:rPr lang="en-GB" sz="1800" b="0" i="0" u="none" strike="noStrike" err="1">
                <a:solidFill>
                  <a:srgbClr val="000000"/>
                </a:solidFill>
                <a:effectLst/>
                <a:latin typeface="Calibri"/>
                <a:ea typeface="Calibri"/>
                <a:cs typeface="Calibri"/>
              </a:rPr>
              <a:t>Tabletist</a:t>
            </a:r>
            <a:r>
              <a:rPr lang="en-GB" sz="1800" b="0" i="0" u="none" strike="noStrike">
                <a:solidFill>
                  <a:srgbClr val="000000"/>
                </a:solidFill>
                <a:effectLst/>
                <a:latin typeface="Calibri"/>
                <a:ea typeface="Calibri"/>
                <a:cs typeface="Calibri"/>
              </a:rPr>
              <a:t> wants to gain information on the main environmental pressures associated with its mineral extraction in identified priority locations</a:t>
            </a:r>
          </a:p>
          <a:p>
            <a:pPr algn="l" rtl="0" fontAlgn="base">
              <a:buFont typeface="Arial" panose="020B0604020202020204" pitchFamily="34" charset="0"/>
              <a:buNone/>
            </a:pPr>
            <a:endParaRPr lang="en-US" sz="1800" b="0" i="0" u="none" strike="noStrike">
              <a:solidFill>
                <a:srgbClr val="000000"/>
              </a:solidFill>
              <a:effectLst/>
              <a:latin typeface="Calibri" panose="020F0502020204030204" pitchFamily="34" charset="0"/>
            </a:endParaRPr>
          </a:p>
          <a:p>
            <a:pPr fontAlgn="base"/>
            <a:r>
              <a:rPr lang="en-US" sz="1800" b="1" i="0" u="none" strike="noStrike">
                <a:solidFill>
                  <a:srgbClr val="000000"/>
                </a:solidFill>
                <a:effectLst/>
                <a:latin typeface="Calibri"/>
                <a:ea typeface="Calibri"/>
                <a:cs typeface="Calibri"/>
              </a:rPr>
              <a:t>Measurement approach used and data applied</a:t>
            </a:r>
            <a:r>
              <a:rPr lang="en-US" sz="1800" b="0" i="0" u="none" strike="noStrike">
                <a:solidFill>
                  <a:srgbClr val="000000"/>
                </a:solidFill>
                <a:effectLst/>
                <a:latin typeface="Calibri"/>
                <a:ea typeface="Calibri"/>
                <a:cs typeface="Calibri"/>
              </a:rPr>
              <a:t>: </a:t>
            </a:r>
            <a:r>
              <a:rPr lang="en-US" sz="1800" b="0" i="0" u="none" strike="noStrike" err="1">
                <a:solidFill>
                  <a:srgbClr val="000000"/>
                </a:solidFill>
                <a:effectLst/>
                <a:latin typeface="Calibri"/>
                <a:ea typeface="Calibri"/>
                <a:cs typeface="Calibri"/>
              </a:rPr>
              <a:t>Tabletist</a:t>
            </a:r>
            <a:r>
              <a:rPr lang="en-US" sz="1800" b="0" i="0" u="none" strike="noStrike">
                <a:solidFill>
                  <a:srgbClr val="000000"/>
                </a:solidFill>
                <a:effectLst/>
                <a:latin typeface="Calibri"/>
                <a:ea typeface="Calibri"/>
                <a:cs typeface="Calibri"/>
              </a:rPr>
              <a:t> partners with a consultant to use an approach called </a:t>
            </a:r>
            <a:r>
              <a:rPr lang="en-US" sz="1800" b="0" i="0" u="none" strike="noStrike">
                <a:solidFill>
                  <a:srgbClr val="00B0F0"/>
                </a:solidFill>
                <a:effectLst/>
                <a:latin typeface="Calibri"/>
                <a:ea typeface="Calibri"/>
                <a:cs typeface="Calibri"/>
              </a:rPr>
              <a:t>Environmentally-Extended Multi-Regional Input-Output model. First, </a:t>
            </a:r>
            <a:r>
              <a:rPr lang="en-US" sz="1800" b="0" i="0" u="none" strike="noStrike" err="1">
                <a:solidFill>
                  <a:srgbClr val="00B0F0"/>
                </a:solidFill>
                <a:effectLst/>
                <a:latin typeface="Calibri"/>
                <a:ea typeface="Calibri"/>
                <a:cs typeface="Calibri"/>
              </a:rPr>
              <a:t>Tabletist</a:t>
            </a:r>
            <a:r>
              <a:rPr lang="en-US" sz="1800" b="0" i="0" u="none" strike="noStrike">
                <a:solidFill>
                  <a:srgbClr val="00B0F0"/>
                </a:solidFill>
                <a:effectLst/>
                <a:latin typeface="Calibri"/>
                <a:ea typeface="Calibri"/>
                <a:cs typeface="Calibri"/>
              </a:rPr>
              <a:t> feeds the model with monetary data </a:t>
            </a:r>
            <a:r>
              <a:rPr lang="en-US" sz="1800" b="0" i="0" u="none" strike="noStrike">
                <a:solidFill>
                  <a:srgbClr val="000000"/>
                </a:solidFill>
                <a:effectLst/>
                <a:latin typeface="Calibri"/>
                <a:ea typeface="Calibri"/>
                <a:cs typeface="Calibri"/>
              </a:rPr>
              <a:t>on purchases of minerals from each country. EE-MRIO then provides estimates of land and water use and emissions associated with this amount of mineral extraction.</a:t>
            </a:r>
            <a:r>
              <a:rPr lang="en-US" sz="1800" b="0" i="0">
                <a:solidFill>
                  <a:srgbClr val="444444"/>
                </a:solidFill>
                <a:effectLst/>
                <a:latin typeface="Calibri"/>
                <a:ea typeface="Calibri"/>
                <a:cs typeface="Calibri"/>
              </a:rPr>
              <a:t>​</a:t>
            </a:r>
            <a:br>
              <a:rPr lang="en-US" sz="1800">
                <a:solidFill>
                  <a:srgbClr val="444444"/>
                </a:solidFill>
                <a:latin typeface="Calibri"/>
                <a:ea typeface="Calibri"/>
                <a:cs typeface="Calibri"/>
              </a:rPr>
            </a:br>
            <a:br>
              <a:rPr lang="en-US" sz="1800">
                <a:solidFill>
                  <a:srgbClr val="444444"/>
                </a:solidFill>
                <a:latin typeface="Calibri"/>
                <a:ea typeface="Calibri"/>
                <a:cs typeface="Calibri"/>
              </a:rPr>
            </a:br>
            <a:r>
              <a:rPr lang="en-US"/>
              <a:t>To fill the gaps in the data, the company uses best-fit proxies of purchase categories and estimates purchase volumes where needed. </a:t>
            </a:r>
            <a:endParaRPr lang="en-US" sz="1800" b="0" i="0">
              <a:solidFill>
                <a:srgbClr val="444444"/>
              </a:solidFill>
              <a:effectLst/>
              <a:latin typeface="Calibri"/>
              <a:ea typeface="Calibri"/>
              <a:cs typeface="Calibri"/>
            </a:endParaRPr>
          </a:p>
          <a:p>
            <a:pPr algn="l" rtl="0" fontAlgn="base">
              <a:buFont typeface="Arial" panose="020B0604020202020204" pitchFamily="34" charset="0"/>
              <a:buNone/>
            </a:pPr>
            <a:endParaRPr lang="en-US" sz="1800" b="0" i="0" u="none" strike="noStrike">
              <a:solidFill>
                <a:srgbClr val="000000"/>
              </a:solidFill>
              <a:effectLst/>
              <a:latin typeface="Calibri" panose="020F0502020204030204" pitchFamily="34" charset="0"/>
            </a:endParaRPr>
          </a:p>
          <a:p>
            <a:pPr algn="l" rtl="0" fontAlgn="base">
              <a:buFont typeface="Arial" panose="020B0604020202020204" pitchFamily="34" charset="0"/>
              <a:buNone/>
            </a:pPr>
            <a:r>
              <a:rPr lang="en-US" sz="1800" b="0" i="0" u="none" strike="noStrike">
                <a:solidFill>
                  <a:srgbClr val="000000"/>
                </a:solidFill>
                <a:effectLst/>
                <a:latin typeface="Calibri"/>
                <a:ea typeface="Calibri"/>
                <a:cs typeface="Calibri"/>
              </a:rPr>
              <a:t>Once the </a:t>
            </a:r>
            <a:r>
              <a:rPr lang="en-US" sz="1800" b="0" i="1" u="none" strike="noStrike">
                <a:solidFill>
                  <a:srgbClr val="000000"/>
                </a:solidFill>
                <a:effectLst/>
                <a:latin typeface="Calibri"/>
                <a:ea typeface="Calibri"/>
                <a:cs typeface="Calibri"/>
              </a:rPr>
              <a:t>main pressures on environment </a:t>
            </a:r>
            <a:r>
              <a:rPr lang="en-US" sz="1800" b="0" i="0" u="none" strike="noStrike">
                <a:solidFill>
                  <a:srgbClr val="000000"/>
                </a:solidFill>
                <a:effectLst/>
                <a:latin typeface="Calibri"/>
                <a:ea typeface="Calibri"/>
                <a:cs typeface="Calibri"/>
              </a:rPr>
              <a:t>have been identified through the input-output analysis, the next step is to apply a </a:t>
            </a:r>
            <a:r>
              <a:rPr lang="en-US" sz="1800" b="0" i="0" u="none" strike="noStrike">
                <a:solidFill>
                  <a:srgbClr val="00B0F0"/>
                </a:solidFill>
                <a:effectLst/>
                <a:latin typeface="Calibri"/>
                <a:ea typeface="Calibri"/>
                <a:cs typeface="Calibri"/>
              </a:rPr>
              <a:t>model-based </a:t>
            </a:r>
            <a:r>
              <a:rPr lang="en-US" sz="1800" b="0" i="0" u="none" strike="noStrike" err="1">
                <a:solidFill>
                  <a:srgbClr val="00B0F0"/>
                </a:solidFill>
                <a:effectLst/>
                <a:latin typeface="Calibri"/>
                <a:ea typeface="Calibri"/>
                <a:cs typeface="Calibri"/>
              </a:rPr>
              <a:t>footprinting</a:t>
            </a:r>
            <a:r>
              <a:rPr lang="en-US" sz="1800" b="0" i="0" u="none" strike="noStrike">
                <a:solidFill>
                  <a:srgbClr val="00B0F0"/>
                </a:solidFill>
                <a:effectLst/>
                <a:latin typeface="Calibri"/>
                <a:ea typeface="Calibri"/>
                <a:cs typeface="Calibri"/>
              </a:rPr>
              <a:t> approach </a:t>
            </a:r>
            <a:r>
              <a:rPr lang="en-US" sz="1800" b="0" i="0" u="none" strike="noStrike">
                <a:solidFill>
                  <a:srgbClr val="000000"/>
                </a:solidFill>
                <a:effectLst/>
                <a:latin typeface="Calibri"/>
                <a:ea typeface="Calibri"/>
                <a:cs typeface="Calibri"/>
              </a:rPr>
              <a:t>which is used to translate the environmental pressures to </a:t>
            </a:r>
            <a:r>
              <a:rPr lang="en-US" sz="1800" b="0" i="1" u="none" strike="noStrike">
                <a:solidFill>
                  <a:srgbClr val="000000"/>
                </a:solidFill>
                <a:effectLst/>
                <a:latin typeface="Calibri"/>
                <a:ea typeface="Calibri"/>
                <a:cs typeface="Calibri"/>
              </a:rPr>
              <a:t>actual</a:t>
            </a:r>
            <a:r>
              <a:rPr lang="en-US" sz="1800" b="0" i="0" u="none" strike="noStrike">
                <a:solidFill>
                  <a:srgbClr val="000000"/>
                </a:solidFill>
                <a:effectLst/>
                <a:latin typeface="Calibri"/>
                <a:ea typeface="Calibri"/>
                <a:cs typeface="Calibri"/>
              </a:rPr>
              <a:t> impacts on ecosystem quality. </a:t>
            </a:r>
            <a:r>
              <a:rPr lang="en-US" sz="1800" b="0" i="0">
                <a:solidFill>
                  <a:srgbClr val="444444"/>
                </a:solidFill>
                <a:effectLst/>
                <a:latin typeface="Calibri"/>
                <a:ea typeface="Calibri"/>
                <a:cs typeface="Calibri"/>
              </a:rPr>
              <a:t>​</a:t>
            </a:r>
          </a:p>
          <a:p>
            <a:pPr algn="l" rtl="0" fontAlgn="base">
              <a:buFont typeface="Arial" panose="020B0604020202020204" pitchFamily="34" charset="0"/>
              <a:buChar char="•"/>
            </a:pPr>
            <a:endParaRPr lang="en-US" sz="1800" b="0" i="0" u="none" strike="noStrike">
              <a:solidFill>
                <a:srgbClr val="000000"/>
              </a:solidFill>
              <a:effectLst/>
              <a:latin typeface="Calibri" panose="020F0502020204030204" pitchFamily="34" charset="0"/>
            </a:endParaRPr>
          </a:p>
          <a:p>
            <a:pPr algn="l" rtl="0" fontAlgn="base">
              <a:buFont typeface="Arial" panose="020B0604020202020204" pitchFamily="34" charset="0"/>
              <a:buNone/>
            </a:pPr>
            <a:r>
              <a:rPr lang="en-GB" sz="1800" b="1" i="0" u="none" strike="noStrike">
                <a:solidFill>
                  <a:srgbClr val="000000"/>
                </a:solidFill>
                <a:effectLst/>
                <a:latin typeface="Calibri"/>
                <a:ea typeface="Calibri"/>
                <a:cs typeface="Calibri"/>
              </a:rPr>
              <a:t>Result: </a:t>
            </a:r>
            <a:r>
              <a:rPr lang="en-GB" sz="1800" b="0" i="0" u="none" strike="noStrike">
                <a:solidFill>
                  <a:srgbClr val="000000"/>
                </a:solidFill>
                <a:effectLst/>
                <a:latin typeface="Calibri"/>
                <a:ea typeface="Calibri"/>
                <a:cs typeface="Calibri"/>
              </a:rPr>
              <a:t>The results are not specific to </a:t>
            </a:r>
            <a:r>
              <a:rPr lang="en-GB" sz="1800" b="0" i="0" u="none" strike="noStrike" err="1">
                <a:solidFill>
                  <a:srgbClr val="000000"/>
                </a:solidFill>
                <a:effectLst/>
                <a:latin typeface="Calibri"/>
                <a:ea typeface="Calibri"/>
                <a:cs typeface="Calibri"/>
              </a:rPr>
              <a:t>Tabletist</a:t>
            </a:r>
            <a:r>
              <a:rPr lang="en-GB" sz="1800" b="0" i="0" u="none" strike="noStrike">
                <a:solidFill>
                  <a:srgbClr val="000000"/>
                </a:solidFill>
                <a:effectLst/>
                <a:latin typeface="Calibri"/>
                <a:ea typeface="Calibri"/>
                <a:cs typeface="Calibri"/>
              </a:rPr>
              <a:t>. They reflect sector averages and provide a high-level estimate of potential impact. The methodology applied also offers the possibility to increase the accuracy of results by using company-specific impact driver data in the future. </a:t>
            </a:r>
            <a:r>
              <a:rPr lang="en-US" sz="1800" b="0" i="0" u="none" strike="noStrike">
                <a:solidFill>
                  <a:srgbClr val="000000"/>
                </a:solidFill>
                <a:effectLst/>
                <a:latin typeface="Calibri"/>
                <a:ea typeface="Calibri"/>
                <a:cs typeface="Calibri"/>
              </a:rPr>
              <a:t>In the Align guidance, we call this stage best practice screening </a:t>
            </a:r>
            <a:r>
              <a:rPr lang="en-US" sz="1800" b="0" i="1" u="none" strike="noStrike">
                <a:solidFill>
                  <a:srgbClr val="000000"/>
                </a:solidFill>
                <a:effectLst/>
                <a:latin typeface="Calibri"/>
                <a:ea typeface="Calibri"/>
                <a:cs typeface="Calibri"/>
              </a:rPr>
              <a:t>and </a:t>
            </a:r>
            <a:r>
              <a:rPr lang="en-US" sz="1800" b="0" i="0" u="none" strike="noStrike">
                <a:solidFill>
                  <a:srgbClr val="000000"/>
                </a:solidFill>
                <a:effectLst/>
                <a:latin typeface="Calibri"/>
                <a:ea typeface="Calibri"/>
                <a:cs typeface="Calibri"/>
              </a:rPr>
              <a:t>good practice measuring as the company is using footprint modelling approaches but is still relying upon sectoral average, or secondary, data, not primary data from suppliers. </a:t>
            </a:r>
            <a:r>
              <a:rPr lang="en-US" sz="1800" b="0" i="0">
                <a:solidFill>
                  <a:srgbClr val="444444"/>
                </a:solidFill>
                <a:effectLst/>
                <a:latin typeface="Calibri"/>
                <a:ea typeface="Calibri"/>
                <a:cs typeface="Calibri"/>
              </a:rPr>
              <a:t>​</a:t>
            </a:r>
          </a:p>
          <a:p>
            <a:pPr algn="l" rtl="0" fontAlgn="base">
              <a:buFont typeface="Arial" panose="020B0604020202020204" pitchFamily="34" charset="0"/>
              <a:buNone/>
            </a:pPr>
            <a:endParaRPr lang="en-US" sz="1800" b="0" i="0" u="none" strike="noStrike">
              <a:solidFill>
                <a:srgbClr val="000000"/>
              </a:solidFill>
              <a:effectLst/>
              <a:latin typeface="Calibri" panose="020F0502020204030204" pitchFamily="34" charset="0"/>
            </a:endParaRPr>
          </a:p>
          <a:p>
            <a:endParaRPr lang="en-GB"/>
          </a:p>
        </p:txBody>
      </p:sp>
      <p:sp>
        <p:nvSpPr>
          <p:cNvPr id="4" name="Slide Number Placeholder 3"/>
          <p:cNvSpPr>
            <a:spLocks noGrp="1"/>
          </p:cNvSpPr>
          <p:nvPr>
            <p:ph type="sldNum" sz="quarter" idx="5"/>
          </p:nvPr>
        </p:nvSpPr>
        <p:spPr/>
        <p:txBody>
          <a:bodyPr/>
          <a:lstStyle/>
          <a:p>
            <a:fld id="{07FF2981-805C-CC42-AEE1-3D0954E3122B}" type="slidenum">
              <a:rPr lang="en-US" smtClean="0"/>
              <a:t>27</a:t>
            </a:fld>
            <a:endParaRPr lang="en-US"/>
          </a:p>
        </p:txBody>
      </p:sp>
    </p:spTree>
    <p:extLst>
      <p:ext uri="{BB962C8B-B14F-4D97-AF65-F5344CB8AC3E}">
        <p14:creationId xmlns:p14="http://schemas.microsoft.com/office/powerpoint/2010/main" val="22825773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EXIOBASE doesn't have activities for every commodity, so the broader category </a:t>
            </a:r>
            <a:r>
              <a:rPr lang="en-GB" i="1"/>
              <a:t>‘Cultivation of vegetables, fruit, nuts’  </a:t>
            </a:r>
            <a:r>
              <a:rPr lang="en-GB"/>
              <a:t>in Indonesia is used </a:t>
            </a:r>
            <a:r>
              <a:rPr lang="en-US"/>
              <a:t>to represent cocoa growing</a:t>
            </a:r>
          </a:p>
        </p:txBody>
      </p:sp>
      <p:sp>
        <p:nvSpPr>
          <p:cNvPr id="4" name="Slide Number Placeholder 3"/>
          <p:cNvSpPr>
            <a:spLocks noGrp="1"/>
          </p:cNvSpPr>
          <p:nvPr>
            <p:ph type="sldNum" sz="quarter" idx="5"/>
          </p:nvPr>
        </p:nvSpPr>
        <p:spPr/>
        <p:txBody>
          <a:bodyPr/>
          <a:lstStyle/>
          <a:p>
            <a:fld id="{07FF2981-805C-CC42-AEE1-3D0954E3122B}" type="slidenum">
              <a:rPr lang="en-US" smtClean="0"/>
              <a:t>31</a:t>
            </a:fld>
            <a:endParaRPr lang="en-US"/>
          </a:p>
        </p:txBody>
      </p:sp>
    </p:spTree>
    <p:extLst>
      <p:ext uri="{BB962C8B-B14F-4D97-AF65-F5344CB8AC3E}">
        <p14:creationId xmlns:p14="http://schemas.microsoft.com/office/powerpoint/2010/main" val="19885597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Process inputs, or resources, were discussed on the previous slide. They can be things like </a:t>
            </a:r>
            <a:r>
              <a:rPr lang="en-GB"/>
              <a:t>biomass, energy, land and water </a:t>
            </a:r>
            <a:r>
              <a:rPr lang="en-GB">
                <a:ea typeface="Calibri"/>
                <a:cs typeface="Calibri"/>
              </a:rPr>
              <a:t>use. Project outputs, instead, are </a:t>
            </a:r>
            <a:r>
              <a:rPr lang="en-GB"/>
              <a:t>something your product’s life cycle puts out into the environment – for example, the emission of pollutants and waste streams</a:t>
            </a:r>
            <a:r>
              <a:rPr lang="en-GB">
                <a:ea typeface="Calibri"/>
                <a:cs typeface="Calibri"/>
              </a:rPr>
              <a:t>.</a:t>
            </a:r>
            <a:endParaRPr lang="en-US"/>
          </a:p>
          <a:p>
            <a:endParaRPr lang="en-US">
              <a:ea typeface="Calibri"/>
              <a:cs typeface="Calibri"/>
            </a:endParaRPr>
          </a:p>
          <a:p>
            <a:r>
              <a:rPr lang="en-US" err="1">
                <a:ea typeface="Calibri"/>
                <a:cs typeface="Calibri"/>
              </a:rPr>
              <a:t>Characterisation</a:t>
            </a:r>
            <a:r>
              <a:rPr lang="en-US">
                <a:ea typeface="Calibri"/>
                <a:cs typeface="Calibri"/>
              </a:rPr>
              <a:t> factors are complex attributes that an LCA database has built-in. They are used to translate inputs and outputs to actual environmental impacts, such as biodiversity loss.  </a:t>
            </a:r>
          </a:p>
          <a:p>
            <a:endParaRPr lang="en-US">
              <a:ea typeface="Calibri"/>
              <a:cs typeface="Calibri"/>
            </a:endParaRPr>
          </a:p>
          <a:p>
            <a:r>
              <a:rPr lang="en-US" b="1">
                <a:ea typeface="Calibri"/>
                <a:cs typeface="Calibri"/>
              </a:rPr>
              <a:t>PDF: </a:t>
            </a:r>
            <a:r>
              <a:rPr lang="en-US" b="1"/>
              <a:t>Potentially Disappeared Fraction (PDF) metric</a:t>
            </a:r>
            <a:r>
              <a:rPr lang="en-US"/>
              <a:t> </a:t>
            </a:r>
            <a:r>
              <a:rPr lang="en-US">
                <a:ea typeface="Calibri"/>
                <a:cs typeface="Calibri"/>
              </a:rPr>
              <a:t> </a:t>
            </a:r>
          </a:p>
          <a:p>
            <a:endParaRPr lang="en-US">
              <a:ea typeface="Calibri"/>
              <a:cs typeface="Calibri"/>
            </a:endParaRPr>
          </a:p>
          <a:p>
            <a:r>
              <a:rPr lang="en-US"/>
              <a:t>The notion of the Potentially Disappeared Fraction (PDF) of species was introduced in the context of life-cycle assessments (LCA) around 1999 as a measure of the local “damage to ecosystems” caused by specific anthropogenic pressures. Conceptually, it is the probability that a species that is randomly chosen amongst all species present at a spot will get extirpated (i.e., locally disappear) at this spot as a result of this pressure. A PDF of one means that all species are locally lost, a PDF of zero that no species are lost under a given pressure. Use of PDF for biodiversity </a:t>
            </a:r>
            <a:r>
              <a:rPr lang="en-US" err="1"/>
              <a:t>footprinting</a:t>
            </a:r>
            <a:r>
              <a:rPr lang="en-US"/>
              <a:t> requires that we compute the combined local impacts from several kinds of pressure in terms of PDF and then sum these impacts over Earth’s surface. A detailed, publicly available methodology for doing this is </a:t>
            </a:r>
            <a:r>
              <a:rPr lang="en-US" err="1"/>
              <a:t>ReCiPe</a:t>
            </a:r>
            <a:r>
              <a:rPr lang="en-US"/>
              <a:t>.</a:t>
            </a:r>
            <a:endParaRPr lang="en-US">
              <a:ea typeface="Calibri"/>
              <a:cs typeface="Calibri"/>
            </a:endParaRPr>
          </a:p>
          <a:p>
            <a:endParaRPr lang="en-US"/>
          </a:p>
          <a:p>
            <a:r>
              <a:rPr lang="en-US"/>
              <a:t>Source: Bridging the Gap Between Biodiversity Footprint Metrics and Biodiversity State Indicator Metrics (</a:t>
            </a:r>
            <a:r>
              <a:rPr lang="en-US" err="1"/>
              <a:t>PRé</a:t>
            </a:r>
            <a:r>
              <a:rPr lang="en-US"/>
              <a:t> Sustainability)</a:t>
            </a:r>
            <a:endParaRPr lang="en-US">
              <a:ea typeface="Calibri"/>
              <a:cs typeface="Calibri"/>
            </a:endParaRPr>
          </a:p>
          <a:p>
            <a:r>
              <a:rPr lang="en-US">
                <a:hlinkClick r:id="rId3"/>
              </a:rPr>
              <a:t>bridging_the_gap_between_biodiversity_footprint_and_biodiversity_state_indicator_metrics_2e.pdf (biodiversity-metrics.org)</a:t>
            </a:r>
            <a:endParaRPr lang="en-US"/>
          </a:p>
          <a:p>
            <a:r>
              <a:rPr lang="en-US"/>
              <a:t> </a:t>
            </a:r>
            <a:endParaRPr lang="en-US">
              <a:ea typeface="Calibri"/>
              <a:cs typeface="Calibri"/>
            </a:endParaRP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07FF2981-805C-CC42-AEE1-3D0954E3122B}" type="slidenum">
              <a:rPr lang="en-US" smtClean="0"/>
              <a:t>32</a:t>
            </a:fld>
            <a:endParaRPr lang="en-US"/>
          </a:p>
        </p:txBody>
      </p:sp>
    </p:spTree>
    <p:extLst>
      <p:ext uri="{BB962C8B-B14F-4D97-AF65-F5344CB8AC3E}">
        <p14:creationId xmlns:p14="http://schemas.microsoft.com/office/powerpoint/2010/main" val="1108356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20000"/>
              </a:lnSpc>
              <a:spcBef>
                <a:spcPct val="20000"/>
              </a:spcBef>
              <a:spcAft>
                <a:spcPct val="0"/>
              </a:spcAft>
            </a:pPr>
            <a:r>
              <a:rPr lang="en-GB"/>
              <a:t>Calculations: </a:t>
            </a:r>
            <a:endParaRPr lang="en-US"/>
          </a:p>
          <a:p>
            <a:pPr>
              <a:lnSpc>
                <a:spcPct val="120000"/>
              </a:lnSpc>
              <a:spcBef>
                <a:spcPct val="20000"/>
              </a:spcBef>
              <a:spcAft>
                <a:spcPct val="0"/>
              </a:spcAft>
            </a:pPr>
            <a:r>
              <a:rPr lang="en-GB"/>
              <a:t>Land use process input = 1410492.44 m2.yr </a:t>
            </a:r>
            <a:endParaRPr lang="en-US">
              <a:ea typeface="Calibri"/>
              <a:cs typeface="Calibri"/>
            </a:endParaRPr>
          </a:p>
          <a:p>
            <a:pPr>
              <a:lnSpc>
                <a:spcPct val="120000"/>
              </a:lnSpc>
              <a:spcBef>
                <a:spcPct val="20000"/>
              </a:spcBef>
              <a:spcAft>
                <a:spcPct val="0"/>
              </a:spcAft>
            </a:pPr>
            <a:r>
              <a:rPr lang="en-GB"/>
              <a:t>Land use type is annual crops (midpoint characterisation factor)  = </a:t>
            </a:r>
            <a:r>
              <a:rPr lang="en-GB" err="1"/>
              <a:t>Cfmocc</a:t>
            </a:r>
            <a:r>
              <a:rPr lang="en-GB"/>
              <a:t> = 1 annual crop </a:t>
            </a:r>
            <a:r>
              <a:rPr lang="en-GB" err="1"/>
              <a:t>eq</a:t>
            </a:r>
            <a:endParaRPr lang="en-GB">
              <a:cs typeface="Calibri"/>
            </a:endParaRPr>
          </a:p>
          <a:p>
            <a:pPr>
              <a:lnSpc>
                <a:spcPct val="120000"/>
              </a:lnSpc>
              <a:spcBef>
                <a:spcPct val="20000"/>
              </a:spcBef>
              <a:spcAft>
                <a:spcPct val="0"/>
              </a:spcAft>
            </a:pPr>
            <a:r>
              <a:rPr lang="en-GB"/>
              <a:t>Land use midpoint-endpoint characterisation factor, </a:t>
            </a:r>
            <a:r>
              <a:rPr lang="en-GB" err="1"/>
              <a:t>Cfeocc</a:t>
            </a:r>
            <a:r>
              <a:rPr lang="en-GB"/>
              <a:t> (</a:t>
            </a:r>
            <a:r>
              <a:rPr lang="en-GB" err="1"/>
              <a:t>hierarchist</a:t>
            </a:r>
            <a:r>
              <a:rPr lang="en-GB"/>
              <a:t>) = 8.88 *E-9 species/m2 annual crop </a:t>
            </a:r>
            <a:r>
              <a:rPr lang="en-GB" err="1"/>
              <a:t>eq</a:t>
            </a:r>
            <a:endParaRPr lang="en-GB">
              <a:cs typeface="Calibri"/>
            </a:endParaRPr>
          </a:p>
          <a:p>
            <a:pPr>
              <a:lnSpc>
                <a:spcPct val="120000"/>
              </a:lnSpc>
              <a:spcBef>
                <a:spcPct val="20000"/>
              </a:spcBef>
              <a:spcAft>
                <a:spcPct val="0"/>
              </a:spcAft>
            </a:pPr>
            <a:endParaRPr lang="en-GB"/>
          </a:p>
          <a:p>
            <a:pPr>
              <a:lnSpc>
                <a:spcPct val="120000"/>
              </a:lnSpc>
              <a:spcBef>
                <a:spcPct val="20000"/>
              </a:spcBef>
              <a:spcAft>
                <a:spcPct val="0"/>
              </a:spcAft>
            </a:pPr>
            <a:r>
              <a:rPr lang="en-GB"/>
              <a:t>Final equation: 1410492.44 m2.yr x 1 annual crop </a:t>
            </a:r>
            <a:r>
              <a:rPr lang="en-GB" err="1"/>
              <a:t>eq</a:t>
            </a:r>
            <a:r>
              <a:rPr lang="en-GB"/>
              <a:t> x 8.88*(10)-9 = 0.0125 </a:t>
            </a:r>
            <a:r>
              <a:rPr lang="en-GB" err="1"/>
              <a:t>species.yr</a:t>
            </a:r>
            <a:r>
              <a:rPr lang="en-GB"/>
              <a:t> </a:t>
            </a:r>
            <a:endParaRPr lang="en-US"/>
          </a:p>
        </p:txBody>
      </p:sp>
      <p:sp>
        <p:nvSpPr>
          <p:cNvPr id="4" name="Slide Number Placeholder 3"/>
          <p:cNvSpPr>
            <a:spLocks noGrp="1"/>
          </p:cNvSpPr>
          <p:nvPr>
            <p:ph type="sldNum" sz="quarter" idx="5"/>
          </p:nvPr>
        </p:nvSpPr>
        <p:spPr/>
        <p:txBody>
          <a:bodyPr/>
          <a:lstStyle/>
          <a:p>
            <a:fld id="{07FF2981-805C-CC42-AEE1-3D0954E3122B}" type="slidenum">
              <a:rPr lang="en-US" smtClean="0"/>
              <a:t>33</a:t>
            </a:fld>
            <a:endParaRPr lang="en-US"/>
          </a:p>
        </p:txBody>
      </p:sp>
    </p:spTree>
    <p:extLst>
      <p:ext uri="{BB962C8B-B14F-4D97-AF65-F5344CB8AC3E}">
        <p14:creationId xmlns:p14="http://schemas.microsoft.com/office/powerpoint/2010/main" val="8020677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err="1"/>
              <a:t>ReCiPe</a:t>
            </a:r>
            <a:r>
              <a:rPr lang="en-GB"/>
              <a:t> is one method for impact assessments. The method used will vary between different LCA software.</a:t>
            </a:r>
            <a:endParaRPr lang="en-US"/>
          </a:p>
          <a:p>
            <a:endParaRPr lang="en-GB"/>
          </a:p>
          <a:p>
            <a:r>
              <a:rPr lang="en-GB"/>
              <a:t>*</a:t>
            </a:r>
            <a:r>
              <a:rPr lang="en-GB" err="1"/>
              <a:t>Species.year</a:t>
            </a:r>
            <a:r>
              <a:rPr lang="en-GB"/>
              <a:t>: </a:t>
            </a:r>
            <a:r>
              <a:rPr lang="en-GB" err="1"/>
              <a:t>Species.year</a:t>
            </a:r>
            <a:r>
              <a:rPr lang="en-GB"/>
              <a:t> is a unit used to quantify biodiversity loss. It represents the potential number of species lost per year due to environmental impacts.  </a:t>
            </a:r>
            <a:endParaRPr lang="en-US">
              <a:cs typeface="Calibri"/>
            </a:endParaRPr>
          </a:p>
        </p:txBody>
      </p:sp>
      <p:sp>
        <p:nvSpPr>
          <p:cNvPr id="4" name="Slide Number Placeholder 3"/>
          <p:cNvSpPr>
            <a:spLocks noGrp="1"/>
          </p:cNvSpPr>
          <p:nvPr>
            <p:ph type="sldNum" sz="quarter" idx="5"/>
          </p:nvPr>
        </p:nvSpPr>
        <p:spPr/>
        <p:txBody>
          <a:bodyPr/>
          <a:lstStyle/>
          <a:p>
            <a:fld id="{07FF2981-805C-CC42-AEE1-3D0954E3122B}" type="slidenum">
              <a:rPr lang="en-US" smtClean="0"/>
              <a:t>34</a:t>
            </a:fld>
            <a:endParaRPr lang="en-US"/>
          </a:p>
        </p:txBody>
      </p:sp>
    </p:spTree>
    <p:extLst>
      <p:ext uri="{BB962C8B-B14F-4D97-AF65-F5344CB8AC3E}">
        <p14:creationId xmlns:p14="http://schemas.microsoft.com/office/powerpoint/2010/main" val="40201328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 reminder: this calculation is done for 1 M€ of cocoa from Indonesia. The same analysis has to be done on other important sourcing regions, depending on what the company has concluded in its materiality assessment/</a:t>
            </a:r>
            <a:r>
              <a:rPr lang="en-US" err="1"/>
              <a:t>prioritisation</a:t>
            </a:r>
            <a:r>
              <a:rPr lang="en-US"/>
              <a:t> exercise.</a:t>
            </a:r>
          </a:p>
          <a:p>
            <a:endParaRPr lang="en-US">
              <a:ea typeface="Calibri"/>
              <a:cs typeface="Calibri"/>
            </a:endParaRPr>
          </a:p>
          <a:p>
            <a:r>
              <a:rPr lang="en-GB"/>
              <a:t>Additionally, the LCA tool then uses the </a:t>
            </a:r>
            <a:r>
              <a:rPr lang="en-GB" err="1"/>
              <a:t>species.year</a:t>
            </a:r>
            <a:r>
              <a:rPr lang="en-GB"/>
              <a:t> value and the average species density over a 1m area to estimate the equivalent area where all species would be lost. In this example, the impact in Indonesia is equivalent to losing all species richness over an area roughly the size of 200 football fields.</a:t>
            </a:r>
            <a:endParaRPr lang="en-US"/>
          </a:p>
          <a:p>
            <a:endParaRPr lang="en-US">
              <a:ea typeface="Calibri"/>
              <a:cs typeface="Calibri"/>
            </a:endParaRPr>
          </a:p>
          <a:p>
            <a:pPr>
              <a:lnSpc>
                <a:spcPct val="120000"/>
              </a:lnSpc>
              <a:spcBef>
                <a:spcPct val="20000"/>
              </a:spcBef>
              <a:spcAft>
                <a:spcPct val="0"/>
              </a:spcAft>
            </a:pPr>
            <a:endParaRPr lang="en-GB">
              <a:ea typeface="Calibri"/>
              <a:cs typeface="Calibri"/>
            </a:endParaRPr>
          </a:p>
        </p:txBody>
      </p:sp>
      <p:sp>
        <p:nvSpPr>
          <p:cNvPr id="4" name="Slide Number Placeholder 3"/>
          <p:cNvSpPr>
            <a:spLocks noGrp="1"/>
          </p:cNvSpPr>
          <p:nvPr>
            <p:ph type="sldNum" sz="quarter" idx="5"/>
          </p:nvPr>
        </p:nvSpPr>
        <p:spPr/>
        <p:txBody>
          <a:bodyPr/>
          <a:lstStyle/>
          <a:p>
            <a:fld id="{07FF2981-805C-CC42-AEE1-3D0954E3122B}" type="slidenum">
              <a:rPr lang="en-US" smtClean="0"/>
              <a:t>35</a:t>
            </a:fld>
            <a:endParaRPr lang="en-US"/>
          </a:p>
        </p:txBody>
      </p:sp>
    </p:spTree>
    <p:extLst>
      <p:ext uri="{BB962C8B-B14F-4D97-AF65-F5344CB8AC3E}">
        <p14:creationId xmlns:p14="http://schemas.microsoft.com/office/powerpoint/2010/main" val="7018442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Now it’s your turn- let’s see how </a:t>
            </a:r>
            <a:r>
              <a:rPr lang="en-US" err="1"/>
              <a:t>footprinting</a:t>
            </a:r>
            <a:r>
              <a:rPr lang="en-US"/>
              <a:t> tools estimate the impacts of one of </a:t>
            </a:r>
            <a:r>
              <a:rPr lang="en-US" err="1"/>
              <a:t>Cottonlux’s</a:t>
            </a:r>
            <a:r>
              <a:rPr lang="en-US"/>
              <a:t> supply chains. </a:t>
            </a:r>
            <a:endParaRPr lang="en-US">
              <a:ea typeface="Calibri"/>
              <a:cs typeface="Calibri"/>
            </a:endParaRPr>
          </a:p>
        </p:txBody>
      </p:sp>
      <p:sp>
        <p:nvSpPr>
          <p:cNvPr id="4" name="Slide Number Placeholder 3"/>
          <p:cNvSpPr>
            <a:spLocks noGrp="1"/>
          </p:cNvSpPr>
          <p:nvPr>
            <p:ph type="sldNum" sz="quarter" idx="5"/>
          </p:nvPr>
        </p:nvSpPr>
        <p:spPr/>
        <p:txBody>
          <a:bodyPr/>
          <a:lstStyle/>
          <a:p>
            <a:fld id="{07FF2981-805C-CC42-AEE1-3D0954E3122B}" type="slidenum">
              <a:rPr lang="en-US" smtClean="0"/>
              <a:t>37</a:t>
            </a:fld>
            <a:endParaRPr lang="en-US"/>
          </a:p>
        </p:txBody>
      </p:sp>
    </p:spTree>
    <p:extLst>
      <p:ext uri="{BB962C8B-B14F-4D97-AF65-F5344CB8AC3E}">
        <p14:creationId xmlns:p14="http://schemas.microsoft.com/office/powerpoint/2010/main" val="15568449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07FF2981-805C-CC42-AEE1-3D0954E3122B}" type="slidenum">
              <a:rPr lang="en-US" smtClean="0"/>
              <a:t>38</a:t>
            </a:fld>
            <a:endParaRPr lang="en-US"/>
          </a:p>
        </p:txBody>
      </p:sp>
    </p:spTree>
    <p:extLst>
      <p:ext uri="{BB962C8B-B14F-4D97-AF65-F5344CB8AC3E}">
        <p14:creationId xmlns:p14="http://schemas.microsoft.com/office/powerpoint/2010/main" val="20489799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Use the tab 3. Cotton yield to find the FAO cotton yield data for Mainland China. Enter this value into the cell highlighted in orange in Step 2, in tab 1 Activity - land use impact. The excel sheet will then calculate the estimated area of land required to produce the sourced cotton</a:t>
            </a:r>
            <a:endParaRPr lang="en-US">
              <a:ea typeface="Calibri"/>
              <a:cs typeface="Calibri"/>
            </a:endParaRPr>
          </a:p>
          <a:p>
            <a:endParaRPr lang="en-GB">
              <a:ea typeface="Calibri"/>
              <a:cs typeface="Calibri"/>
            </a:endParaRPr>
          </a:p>
        </p:txBody>
      </p:sp>
      <p:sp>
        <p:nvSpPr>
          <p:cNvPr id="4" name="Slide Number Placeholder 3"/>
          <p:cNvSpPr>
            <a:spLocks noGrp="1"/>
          </p:cNvSpPr>
          <p:nvPr>
            <p:ph type="sldNum" sz="quarter" idx="5"/>
          </p:nvPr>
        </p:nvSpPr>
        <p:spPr/>
        <p:txBody>
          <a:bodyPr/>
          <a:lstStyle/>
          <a:p>
            <a:fld id="{07FF2981-805C-CC42-AEE1-3D0954E3122B}" type="slidenum">
              <a:rPr lang="en-US" smtClean="0"/>
              <a:t>40</a:t>
            </a:fld>
            <a:endParaRPr lang="en-US"/>
          </a:p>
        </p:txBody>
      </p:sp>
    </p:spTree>
    <p:extLst>
      <p:ext uri="{BB962C8B-B14F-4D97-AF65-F5344CB8AC3E}">
        <p14:creationId xmlns:p14="http://schemas.microsoft.com/office/powerpoint/2010/main" val="11326740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Cotton production is intensive agriculture. In arid</a:t>
            </a:r>
            <a:r>
              <a:rPr lang="en-US"/>
              <a:t> climates, irrigation increases the yield, but irrigation is associated with higher biodiversity impacts (see the GLOBIO technical description https://www.pbl.nl/uploads/default/downloads/pbl_publication_2369.pdf)</a:t>
            </a:r>
            <a:endParaRPr lang="en-US">
              <a:ea typeface="Calibri"/>
              <a:cs typeface="Calibri"/>
            </a:endParaRPr>
          </a:p>
        </p:txBody>
      </p:sp>
      <p:sp>
        <p:nvSpPr>
          <p:cNvPr id="4" name="Slide Number Placeholder 3"/>
          <p:cNvSpPr>
            <a:spLocks noGrp="1"/>
          </p:cNvSpPr>
          <p:nvPr>
            <p:ph type="sldNum" sz="quarter" idx="5"/>
          </p:nvPr>
        </p:nvSpPr>
        <p:spPr/>
        <p:txBody>
          <a:bodyPr/>
          <a:lstStyle/>
          <a:p>
            <a:fld id="{07FF2981-805C-CC42-AEE1-3D0954E3122B}" type="slidenum">
              <a:rPr lang="en-US" smtClean="0"/>
              <a:t>41</a:t>
            </a:fld>
            <a:endParaRPr lang="en-US"/>
          </a:p>
        </p:txBody>
      </p:sp>
    </p:spTree>
    <p:extLst>
      <p:ext uri="{BB962C8B-B14F-4D97-AF65-F5344CB8AC3E}">
        <p14:creationId xmlns:p14="http://schemas.microsoft.com/office/powerpoint/2010/main" val="1584888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Use the tab 4. Irrigation data to find the percentage of irrigated land in mainland China, and enter this in the orange square in Step 3. </a:t>
            </a:r>
            <a:endParaRPr lang="en-US"/>
          </a:p>
          <a:p>
            <a:r>
              <a:rPr lang="en-GB"/>
              <a:t>This value is used to calculate the estimated irrigated cropland and non-irrigated cropland surface area. </a:t>
            </a:r>
            <a:endParaRPr lang="en-US"/>
          </a:p>
          <a:p>
            <a:endParaRPr lang="en-GB">
              <a:ea typeface="Calibri"/>
              <a:cs typeface="Calibri"/>
            </a:endParaRPr>
          </a:p>
        </p:txBody>
      </p:sp>
      <p:sp>
        <p:nvSpPr>
          <p:cNvPr id="4" name="Slide Number Placeholder 3"/>
          <p:cNvSpPr>
            <a:spLocks noGrp="1"/>
          </p:cNvSpPr>
          <p:nvPr>
            <p:ph type="sldNum" sz="quarter" idx="5"/>
          </p:nvPr>
        </p:nvSpPr>
        <p:spPr/>
        <p:txBody>
          <a:bodyPr/>
          <a:lstStyle/>
          <a:p>
            <a:fld id="{07FF2981-805C-CC42-AEE1-3D0954E3122B}" type="slidenum">
              <a:rPr lang="en-US" smtClean="0"/>
              <a:t>42</a:t>
            </a:fld>
            <a:endParaRPr lang="en-US"/>
          </a:p>
        </p:txBody>
      </p:sp>
    </p:spTree>
    <p:extLst>
      <p:ext uri="{BB962C8B-B14F-4D97-AF65-F5344CB8AC3E}">
        <p14:creationId xmlns:p14="http://schemas.microsoft.com/office/powerpoint/2010/main" val="33977429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Mean species abundance (MSA) expresses the mean abundance of original species in disturbed conditions relative to their abundance in undisturbed habitat, as an indicator of the degree to which an ecosystem is intact. (https://www.pbl.nl/uploads/default/downloads/pbl_publication_2369.pdf)</a:t>
            </a:r>
          </a:p>
        </p:txBody>
      </p:sp>
      <p:sp>
        <p:nvSpPr>
          <p:cNvPr id="4" name="Slide Number Placeholder 3"/>
          <p:cNvSpPr>
            <a:spLocks noGrp="1"/>
          </p:cNvSpPr>
          <p:nvPr>
            <p:ph type="sldNum" sz="quarter" idx="5"/>
          </p:nvPr>
        </p:nvSpPr>
        <p:spPr/>
        <p:txBody>
          <a:bodyPr/>
          <a:lstStyle/>
          <a:p>
            <a:fld id="{07FF2981-805C-CC42-AEE1-3D0954E3122B}" type="slidenum">
              <a:rPr lang="en-US" smtClean="0"/>
              <a:t>43</a:t>
            </a:fld>
            <a:endParaRPr lang="en-US"/>
          </a:p>
        </p:txBody>
      </p:sp>
    </p:spTree>
    <p:extLst>
      <p:ext uri="{BB962C8B-B14F-4D97-AF65-F5344CB8AC3E}">
        <p14:creationId xmlns:p14="http://schemas.microsoft.com/office/powerpoint/2010/main" val="18291289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 difference in the share of irrigated croplands between countries does not change this ranking: estimated intensive irrigated cropland surface and intensive non irrigated cropland surface are both higher in India (respectively 371 and 454 ha) than in the United States or China. </a:t>
            </a:r>
            <a:endParaRPr lang="en-US"/>
          </a:p>
        </p:txBody>
      </p:sp>
      <p:sp>
        <p:nvSpPr>
          <p:cNvPr id="4" name="Slide Number Placeholder 3"/>
          <p:cNvSpPr>
            <a:spLocks noGrp="1"/>
          </p:cNvSpPr>
          <p:nvPr>
            <p:ph type="sldNum" sz="quarter" idx="5"/>
          </p:nvPr>
        </p:nvSpPr>
        <p:spPr/>
        <p:txBody>
          <a:bodyPr/>
          <a:lstStyle/>
          <a:p>
            <a:fld id="{07FF2981-805C-CC42-AEE1-3D0954E3122B}" type="slidenum">
              <a:rPr lang="en-US" smtClean="0"/>
              <a:t>46</a:t>
            </a:fld>
            <a:endParaRPr lang="en-US"/>
          </a:p>
        </p:txBody>
      </p:sp>
    </p:spTree>
    <p:extLst>
      <p:ext uri="{BB962C8B-B14F-4D97-AF65-F5344CB8AC3E}">
        <p14:creationId xmlns:p14="http://schemas.microsoft.com/office/powerpoint/2010/main" val="24670451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 table includes a non-exhaustive list of </a:t>
            </a:r>
            <a:r>
              <a:rPr lang="en-GB" sz="800"/>
              <a:t>model-based </a:t>
            </a:r>
            <a:r>
              <a:rPr lang="en-GB" sz="800" err="1"/>
              <a:t>footprinting</a:t>
            </a:r>
            <a:r>
              <a:rPr lang="en-GB" sz="800"/>
              <a:t> approaches.</a:t>
            </a:r>
          </a:p>
          <a:p>
            <a:endParaRPr lang="en-GB">
              <a:ea typeface="Calibri"/>
              <a:cs typeface="Calibri"/>
            </a:endParaRPr>
          </a:p>
          <a:p>
            <a:r>
              <a:rPr lang="en-GB"/>
              <a:t>*GBS open, an opensource and open data version of the GBS, is also available for non-commercial use. It is a delayed version compared to the current GBS. </a:t>
            </a:r>
            <a:r>
              <a:rPr lang="en-GB">
                <a:hlinkClick r:id="rId3"/>
              </a:rPr>
              <a:t>GBS open - Wiki (notion.site)</a:t>
            </a:r>
            <a:r>
              <a:rPr lang="en-GB"/>
              <a:t> </a:t>
            </a:r>
            <a:endParaRPr lang="en-GB">
              <a:ea typeface="Calibri"/>
              <a:cs typeface="Calibri"/>
            </a:endParaRPr>
          </a:p>
          <a:p>
            <a:endParaRPr lang="en-GB">
              <a:ea typeface="Calibri"/>
              <a:cs typeface="Calibri"/>
            </a:endParaRPr>
          </a:p>
          <a:p>
            <a:r>
              <a:rPr lang="en-GB">
                <a:ea typeface="Calibri"/>
                <a:cs typeface="Calibri"/>
              </a:rPr>
              <a:t>The Biodiversity Impact Assessment Framework (BIAF) developed by the WWF and the Biodiversity Consultancy has provided a </a:t>
            </a:r>
            <a:r>
              <a:rPr lang="en-GB"/>
              <a:t>landscape of selected tools, frameworks and models used for biodiversity impact assessments</a:t>
            </a:r>
            <a:r>
              <a:rPr lang="en-GB">
                <a:ea typeface="Calibri"/>
                <a:cs typeface="Calibri"/>
              </a:rPr>
              <a:t>, which include different model-based approaches and tools for estimating impacts.  </a:t>
            </a:r>
          </a:p>
          <a:p>
            <a:endParaRPr lang="en-GB">
              <a:ea typeface="Calibri"/>
              <a:cs typeface="Calibri"/>
            </a:endParaRPr>
          </a:p>
          <a:p>
            <a:r>
              <a:rPr lang="en-GB">
                <a:hlinkClick r:id="rId4"/>
              </a:rPr>
              <a:t>https://www.thebiodiversityconsultancy.com/fileadmin/uploads/tbc/Documents/Resources/ARTICULATING_AND_ASSESSING_BIODIVERSITY_IMPACT-BIAF.pdf</a:t>
            </a:r>
            <a:r>
              <a:rPr lang="en-GB">
                <a:ea typeface="Calibri"/>
                <a:cs typeface="Calibri"/>
              </a:rPr>
              <a:t>  </a:t>
            </a:r>
          </a:p>
          <a:p>
            <a:endParaRPr lang="en-GB">
              <a:ea typeface="Calibri"/>
              <a:cs typeface="Calibri"/>
            </a:endParaRPr>
          </a:p>
          <a:p>
            <a:endParaRPr lang="en-GB">
              <a:ea typeface="Calibri"/>
              <a:cs typeface="Calibri"/>
            </a:endParaRPr>
          </a:p>
        </p:txBody>
      </p:sp>
      <p:sp>
        <p:nvSpPr>
          <p:cNvPr id="4" name="Slide Number Placeholder 3"/>
          <p:cNvSpPr>
            <a:spLocks noGrp="1"/>
          </p:cNvSpPr>
          <p:nvPr>
            <p:ph type="sldNum" sz="quarter" idx="5"/>
          </p:nvPr>
        </p:nvSpPr>
        <p:spPr/>
        <p:txBody>
          <a:bodyPr/>
          <a:lstStyle/>
          <a:p>
            <a:fld id="{07FF2981-805C-CC42-AEE1-3D0954E3122B}" type="slidenum">
              <a:rPr lang="en-US" smtClean="0"/>
              <a:t>47</a:t>
            </a:fld>
            <a:endParaRPr lang="en-US"/>
          </a:p>
        </p:txBody>
      </p:sp>
    </p:spTree>
    <p:extLst>
      <p:ext uri="{BB962C8B-B14F-4D97-AF65-F5344CB8AC3E}">
        <p14:creationId xmlns:p14="http://schemas.microsoft.com/office/powerpoint/2010/main" val="96318666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 table includes a non-exhaustive list of life cycle impact assessment tools and EE-MRIO tools.</a:t>
            </a:r>
          </a:p>
        </p:txBody>
      </p:sp>
      <p:sp>
        <p:nvSpPr>
          <p:cNvPr id="4" name="Slide Number Placeholder 3"/>
          <p:cNvSpPr>
            <a:spLocks noGrp="1"/>
          </p:cNvSpPr>
          <p:nvPr>
            <p:ph type="sldNum" sz="quarter" idx="5"/>
          </p:nvPr>
        </p:nvSpPr>
        <p:spPr/>
        <p:txBody>
          <a:bodyPr/>
          <a:lstStyle/>
          <a:p>
            <a:fld id="{07FF2981-805C-CC42-AEE1-3D0954E3122B}" type="slidenum">
              <a:rPr lang="en-US" smtClean="0"/>
              <a:t>48</a:t>
            </a:fld>
            <a:endParaRPr lang="en-US"/>
          </a:p>
        </p:txBody>
      </p:sp>
    </p:spTree>
    <p:extLst>
      <p:ext uri="{BB962C8B-B14F-4D97-AF65-F5344CB8AC3E}">
        <p14:creationId xmlns:p14="http://schemas.microsoft.com/office/powerpoint/2010/main" val="294570350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At the last step of measuring impacts, we are talking about improving the accuracy of the estimation of impacts. This takes a company from risk screening to more accurate measurement of actual impacts.</a:t>
            </a:r>
            <a:endParaRPr lang="en-US"/>
          </a:p>
          <a:p>
            <a:endParaRPr lang="en-GB"/>
          </a:p>
          <a:p>
            <a:r>
              <a:rPr lang="en-GB"/>
              <a:t>As mentioned in the previous section, model-based </a:t>
            </a:r>
            <a:r>
              <a:rPr lang="en-GB" err="1"/>
              <a:t>footprinting</a:t>
            </a:r>
            <a:r>
              <a:rPr lang="en-GB"/>
              <a:t> approaches of life cycle impact assessments can use estimated sector-average data, such as e.g. tonnage, purchases or revenue of commodities sourced at location used to derive sector average pressure data), with low accuracy.</a:t>
            </a:r>
            <a:endParaRPr lang="en-GB">
              <a:ea typeface="Calibri"/>
              <a:cs typeface="Calibri"/>
            </a:endParaRPr>
          </a:p>
          <a:p>
            <a:r>
              <a:rPr lang="en-GB"/>
              <a:t>   </a:t>
            </a:r>
          </a:p>
          <a:p>
            <a:r>
              <a:rPr lang="en-GB"/>
              <a:t>To make the results a more accurate measurement of actual impacts, companies can feed these models with primary data, to provide the company specific results and avoid the use of sector averages. This requires precise locations and known boundaries of sourcing sites.</a:t>
            </a:r>
            <a:endParaRPr lang="en-GB">
              <a:ea typeface="Calibri"/>
              <a:cs typeface="Calibri"/>
            </a:endParaRPr>
          </a:p>
          <a:p>
            <a:r>
              <a:rPr lang="en-GB"/>
              <a:t>   </a:t>
            </a:r>
          </a:p>
          <a:p>
            <a:r>
              <a:rPr lang="en-GB"/>
              <a:t>The results are more specific than when using sector average database data. This has the advantage that the results are somewhat responsive to changes in production practices between sourcing locations. This means that if a company adopts more environmentally friendly practices, this will be reflected in the assessment results.</a:t>
            </a:r>
          </a:p>
          <a:p>
            <a:r>
              <a:rPr lang="en-GB"/>
              <a:t>        </a:t>
            </a:r>
          </a:p>
          <a:p>
            <a:r>
              <a:rPr lang="en-GB"/>
              <a:t>But it is important to note that the result is still estimated impact on nature in that sense that the results are based on modelling and not on primary biodiversity data and observations on the ground. A model-based approach can be complemented in the future with measurements of impacts on the state on biodiversity.     </a:t>
            </a:r>
            <a:endParaRPr lang="en-GB">
              <a:ea typeface="Calibri"/>
              <a:cs typeface="Calibri"/>
            </a:endParaRPr>
          </a:p>
          <a:p>
            <a:endParaRPr lang="en-GB">
              <a:ea typeface="Calibri"/>
              <a:cs typeface="Calibri"/>
            </a:endParaRPr>
          </a:p>
        </p:txBody>
      </p:sp>
      <p:sp>
        <p:nvSpPr>
          <p:cNvPr id="4" name="Slide Number Placeholder 3"/>
          <p:cNvSpPr>
            <a:spLocks noGrp="1"/>
          </p:cNvSpPr>
          <p:nvPr>
            <p:ph type="sldNum" sz="quarter" idx="5"/>
          </p:nvPr>
        </p:nvSpPr>
        <p:spPr/>
        <p:txBody>
          <a:bodyPr/>
          <a:lstStyle/>
          <a:p>
            <a:fld id="{07FF2981-805C-CC42-AEE1-3D0954E3122B}" type="slidenum">
              <a:rPr lang="en-US" smtClean="0"/>
              <a:t>50</a:t>
            </a:fld>
            <a:endParaRPr lang="en-US"/>
          </a:p>
        </p:txBody>
      </p:sp>
    </p:spTree>
    <p:extLst>
      <p:ext uri="{BB962C8B-B14F-4D97-AF65-F5344CB8AC3E}">
        <p14:creationId xmlns:p14="http://schemas.microsoft.com/office/powerpoint/2010/main" val="38791384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To move from risk screening to more accurate estimates of realized impacts more specific information on pressures and suppliers can be fed into model-based </a:t>
            </a:r>
            <a:r>
              <a:rPr lang="en-GB" err="1"/>
              <a:t>footprinting</a:t>
            </a:r>
            <a:r>
              <a:rPr lang="en-GB"/>
              <a:t> approaches. These model-based </a:t>
            </a:r>
            <a:r>
              <a:rPr lang="en-GB" err="1"/>
              <a:t>footprinting</a:t>
            </a:r>
            <a:r>
              <a:rPr lang="en-GB"/>
              <a:t> approaches can be complemented with measured impacts on the state of biodiversity using primary data at priority locations. This, in turn, requires precise locations and known boundaries of sourcing sites. Direct measurements taken on the state of biodiversity allow the development of biodiversity accounts to begin at these locations. </a:t>
            </a:r>
            <a:endParaRPr lang="en-US"/>
          </a:p>
        </p:txBody>
      </p:sp>
      <p:sp>
        <p:nvSpPr>
          <p:cNvPr id="4" name="Slide Number Placeholder 3"/>
          <p:cNvSpPr>
            <a:spLocks noGrp="1"/>
          </p:cNvSpPr>
          <p:nvPr>
            <p:ph type="sldNum" sz="quarter" idx="5"/>
          </p:nvPr>
        </p:nvSpPr>
        <p:spPr/>
        <p:txBody>
          <a:bodyPr/>
          <a:lstStyle/>
          <a:p>
            <a:fld id="{07FF2981-805C-CC42-AEE1-3D0954E3122B}" type="slidenum">
              <a:rPr lang="en-US" smtClean="0"/>
              <a:t>51</a:t>
            </a:fld>
            <a:endParaRPr lang="en-US"/>
          </a:p>
        </p:txBody>
      </p:sp>
    </p:spTree>
    <p:extLst>
      <p:ext uri="{BB962C8B-B14F-4D97-AF65-F5344CB8AC3E}">
        <p14:creationId xmlns:p14="http://schemas.microsoft.com/office/powerpoint/2010/main" val="84282471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Many LCA databases and biodiversity impact assessment methods rely on generic or averaged data, which may not adequately represent the unique biodiversity characteristics and pressures of the company's operational sites or supply chains. Primary data collection can provide more precise and representative information. While primary data collection can be more resource-intensive than relying solely on generic data, it provides companies with a more comprehensive and accurate understanding of their biodiversity impacts.</a:t>
            </a:r>
            <a:endParaRPr lang="en-US"/>
          </a:p>
        </p:txBody>
      </p:sp>
      <p:sp>
        <p:nvSpPr>
          <p:cNvPr id="4" name="Slide Number Placeholder 3"/>
          <p:cNvSpPr>
            <a:spLocks noGrp="1"/>
          </p:cNvSpPr>
          <p:nvPr>
            <p:ph type="sldNum" sz="quarter" idx="5"/>
          </p:nvPr>
        </p:nvSpPr>
        <p:spPr/>
        <p:txBody>
          <a:bodyPr/>
          <a:lstStyle/>
          <a:p>
            <a:fld id="{07FF2981-805C-CC42-AEE1-3D0954E3122B}" type="slidenum">
              <a:rPr lang="en-US" smtClean="0"/>
              <a:t>52</a:t>
            </a:fld>
            <a:endParaRPr lang="en-US"/>
          </a:p>
        </p:txBody>
      </p:sp>
    </p:spTree>
    <p:extLst>
      <p:ext uri="{BB962C8B-B14F-4D97-AF65-F5344CB8AC3E}">
        <p14:creationId xmlns:p14="http://schemas.microsoft.com/office/powerpoint/2010/main" val="346888045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i="0" u="none" strike="noStrike">
                <a:solidFill>
                  <a:srgbClr val="000000"/>
                </a:solidFill>
                <a:effectLst/>
              </a:rPr>
              <a:t>Objective</a:t>
            </a:r>
            <a:r>
              <a:rPr lang="en-GB" b="0" i="0" u="none" strike="noStrike">
                <a:solidFill>
                  <a:srgbClr val="000000"/>
                </a:solidFill>
                <a:effectLst/>
              </a:rPr>
              <a:t>: Chocolatery wants to understand the impact of the specific production practices implemented by its suppliers.</a:t>
            </a:r>
            <a:r>
              <a:rPr lang="en-US">
                <a:solidFill>
                  <a:srgbClr val="000000"/>
                </a:solidFill>
              </a:rPr>
              <a:t> </a:t>
            </a:r>
            <a:endParaRPr lang="en-US"/>
          </a:p>
          <a:p>
            <a:r>
              <a:rPr lang="en-GB">
                <a:solidFill>
                  <a:srgbClr val="000000"/>
                </a:solidFill>
              </a:rPr>
              <a:t> </a:t>
            </a:r>
            <a:endParaRPr lang="en-GB">
              <a:ea typeface="+mn-ea"/>
              <a:cs typeface="+mn-cs"/>
            </a:endParaRPr>
          </a:p>
          <a:p>
            <a:r>
              <a:rPr lang="en-GB" b="1" kern="1200">
                <a:solidFill>
                  <a:srgbClr val="000000"/>
                </a:solidFill>
              </a:rPr>
              <a:t>Measurement approach used and data applied:</a:t>
            </a:r>
            <a:r>
              <a:rPr lang="en-GB" b="1">
                <a:solidFill>
                  <a:srgbClr val="000000"/>
                </a:solidFill>
              </a:rPr>
              <a:t> </a:t>
            </a:r>
            <a:r>
              <a:rPr lang="en-US" b="0" i="0" u="none" strike="noStrike">
                <a:solidFill>
                  <a:srgbClr val="000000"/>
                </a:solidFill>
                <a:effectLst/>
              </a:rPr>
              <a:t>At the level of </a:t>
            </a:r>
            <a:r>
              <a:rPr lang="en-US" b="0" i="1" u="none" strike="noStrike">
                <a:solidFill>
                  <a:srgbClr val="000000"/>
                </a:solidFill>
                <a:effectLst/>
              </a:rPr>
              <a:t>best practice measurement</a:t>
            </a:r>
            <a:r>
              <a:rPr lang="en-US" b="0" i="0" u="none" strike="noStrike">
                <a:solidFill>
                  <a:srgbClr val="000000"/>
                </a:solidFill>
                <a:effectLst/>
              </a:rPr>
              <a:t>, the recommended approach gets closer to the ones for site level assessment.</a:t>
            </a:r>
            <a:r>
              <a:rPr lang="en-US">
                <a:solidFill>
                  <a:srgbClr val="000000"/>
                </a:solidFill>
              </a:rPr>
              <a:t> </a:t>
            </a:r>
            <a:r>
              <a:rPr lang="en-GB" b="0" i="0" u="none" strike="noStrike">
                <a:solidFill>
                  <a:srgbClr val="000000"/>
                </a:solidFill>
                <a:effectLst/>
              </a:rPr>
              <a:t>Chocolatery assesses the impacts of different agricultural practices on biodiversity in its supply chain. It uses primary data rather than sectoral averages and assesses the state of biodiversity on the ground.</a:t>
            </a:r>
            <a:r>
              <a:rPr lang="en-GB">
                <a:solidFill>
                  <a:srgbClr val="000000"/>
                </a:solidFill>
              </a:rPr>
              <a:t> </a:t>
            </a:r>
            <a:r>
              <a:rPr lang="en-US">
                <a:solidFill>
                  <a:srgbClr val="000000"/>
                </a:solidFill>
              </a:rPr>
              <a:t> </a:t>
            </a:r>
            <a:endParaRPr lang="en-GB"/>
          </a:p>
          <a:p>
            <a:r>
              <a:rPr lang="en-GB">
                <a:solidFill>
                  <a:srgbClr val="000000"/>
                </a:solidFill>
              </a:rPr>
              <a:t> </a:t>
            </a:r>
            <a:endParaRPr lang="en-GB"/>
          </a:p>
          <a:p>
            <a:r>
              <a:rPr lang="en-US" b="0" i="0" u="none" strike="noStrike">
                <a:solidFill>
                  <a:srgbClr val="000000"/>
                </a:solidFill>
                <a:effectLst/>
              </a:rPr>
              <a:t>Chocolatery is working with selected suppliers using on-the-ground surveys</a:t>
            </a:r>
            <a:r>
              <a:rPr lang="en-GB" b="0" i="0" u="none" strike="noStrike">
                <a:solidFill>
                  <a:srgbClr val="000000"/>
                </a:solidFill>
                <a:effectLst/>
              </a:rPr>
              <a:t>, </a:t>
            </a:r>
            <a:r>
              <a:rPr lang="en-US" b="0" i="0" u="none" strike="noStrike">
                <a:solidFill>
                  <a:srgbClr val="000000"/>
                </a:solidFill>
                <a:effectLst/>
              </a:rPr>
              <a:t>eDNA and remote sensing and collecting data on cultivation practices.</a:t>
            </a:r>
            <a:r>
              <a:rPr lang="en-US">
                <a:solidFill>
                  <a:srgbClr val="000000"/>
                </a:solidFill>
              </a:rPr>
              <a:t> </a:t>
            </a:r>
            <a:r>
              <a:rPr lang="en-GB" b="0" i="0" u="none" strike="noStrike">
                <a:solidFill>
                  <a:srgbClr val="000000"/>
                </a:solidFill>
                <a:effectLst/>
              </a:rPr>
              <a:t>It also uses on-the-ground surveys to collect information on consumption of irrigation water, fuel, fertilizers, and pesticides.</a:t>
            </a:r>
            <a:r>
              <a:rPr lang="en-GB">
                <a:solidFill>
                  <a:srgbClr val="000000"/>
                </a:solidFill>
              </a:rPr>
              <a:t> </a:t>
            </a:r>
            <a:r>
              <a:rPr lang="en-US">
                <a:solidFill>
                  <a:srgbClr val="000000"/>
                </a:solidFill>
              </a:rPr>
              <a:t> </a:t>
            </a:r>
            <a:endParaRPr lang="en-US"/>
          </a:p>
          <a:p>
            <a:r>
              <a:rPr lang="en-GB">
                <a:solidFill>
                  <a:srgbClr val="000000"/>
                </a:solidFill>
              </a:rPr>
              <a:t> </a:t>
            </a:r>
            <a:endParaRPr lang="en-GB"/>
          </a:p>
          <a:p>
            <a:r>
              <a:rPr lang="en-GB" b="0" i="0" u="none" strike="noStrike">
                <a:solidFill>
                  <a:srgbClr val="000000"/>
                </a:solidFill>
                <a:effectLst/>
              </a:rPr>
              <a:t>Chocolatery selects a pilot subset of sourcing sites for on the ground, site level biodiversity measurements. It works with an external service provider that collects eDNA samples from a subset of fields to determine the presence and/or distribution of species. Chocolatery also partners with a local NGO to gather views on different production practices from local communities (including the views from women and Indigenous Peoples).</a:t>
            </a:r>
            <a:r>
              <a:rPr lang="en-GB">
                <a:solidFill>
                  <a:srgbClr val="000000"/>
                </a:solidFill>
              </a:rPr>
              <a:t> </a:t>
            </a:r>
            <a:r>
              <a:rPr lang="en-US">
                <a:solidFill>
                  <a:srgbClr val="000000"/>
                </a:solidFill>
              </a:rPr>
              <a:t> </a:t>
            </a:r>
            <a:endParaRPr lang="en-US"/>
          </a:p>
          <a:p>
            <a:r>
              <a:rPr lang="en-US">
                <a:solidFill>
                  <a:srgbClr val="000000"/>
                </a:solidFill>
              </a:rPr>
              <a:t> </a:t>
            </a:r>
            <a:endParaRPr lang="en-US"/>
          </a:p>
          <a:p>
            <a:r>
              <a:rPr lang="en-GB" b="0" i="0" u="none" strike="noStrike">
                <a:solidFill>
                  <a:srgbClr val="000000"/>
                </a:solidFill>
                <a:effectLst/>
              </a:rPr>
              <a:t>For the rest of the pilot sourcing sites, Chocolatery partners with </a:t>
            </a:r>
            <a:r>
              <a:rPr lang="en-GB">
                <a:solidFill>
                  <a:srgbClr val="000000"/>
                </a:solidFill>
              </a:rPr>
              <a:t>remote</a:t>
            </a:r>
            <a:r>
              <a:rPr lang="en-GB" b="0" i="0" u="none" strike="noStrike">
                <a:solidFill>
                  <a:srgbClr val="000000"/>
                </a:solidFill>
                <a:effectLst/>
              </a:rPr>
              <a:t> sensing service providers to monitor possible changes in land use intensity and forest extent.</a:t>
            </a:r>
            <a:r>
              <a:rPr lang="en-GB">
                <a:solidFill>
                  <a:srgbClr val="000000"/>
                </a:solidFill>
              </a:rPr>
              <a:t> </a:t>
            </a:r>
            <a:r>
              <a:rPr lang="en-US">
                <a:solidFill>
                  <a:srgbClr val="000000"/>
                </a:solidFill>
              </a:rPr>
              <a:t> </a:t>
            </a:r>
            <a:endParaRPr lang="en-US"/>
          </a:p>
          <a:p>
            <a:r>
              <a:rPr lang="en-US">
                <a:solidFill>
                  <a:srgbClr val="000000"/>
                </a:solidFill>
              </a:rPr>
              <a:t> </a:t>
            </a:r>
            <a:endParaRPr lang="en-US"/>
          </a:p>
          <a:p>
            <a:r>
              <a:rPr lang="en-GB" b="1" i="0" u="none" strike="noStrike">
                <a:solidFill>
                  <a:srgbClr val="000000"/>
                </a:solidFill>
                <a:effectLst/>
              </a:rPr>
              <a:t>Result:</a:t>
            </a:r>
            <a:r>
              <a:rPr lang="en-GB">
                <a:solidFill>
                  <a:srgbClr val="000000"/>
                </a:solidFill>
              </a:rPr>
              <a:t> </a:t>
            </a:r>
            <a:r>
              <a:rPr lang="en-US" b="0" i="0" u="none" strike="noStrike">
                <a:solidFill>
                  <a:srgbClr val="000000"/>
                </a:solidFill>
                <a:effectLst/>
              </a:rPr>
              <a:t>With this evidence, it can work together with its suppliers in order to select better agricultural practices for higher yields and enhanced biodiversity performance</a:t>
            </a:r>
            <a:r>
              <a:rPr lang="en-GB" b="0" i="0" u="none" strike="noStrike">
                <a:solidFill>
                  <a:srgbClr val="000000"/>
                </a:solidFill>
                <a:effectLst/>
              </a:rPr>
              <a:t>. A deeper understanding of the supply chain also improves the control and predictability of the supply.</a:t>
            </a:r>
            <a:r>
              <a:rPr lang="en-GB">
                <a:solidFill>
                  <a:srgbClr val="000000"/>
                </a:solidFill>
              </a:rPr>
              <a:t> </a:t>
            </a:r>
            <a:endParaRPr lang="en-GB"/>
          </a:p>
          <a:p>
            <a:endParaRPr lang="en-GB">
              <a:ea typeface="Calibri"/>
              <a:cs typeface="Calibri"/>
            </a:endParaRPr>
          </a:p>
        </p:txBody>
      </p:sp>
      <p:sp>
        <p:nvSpPr>
          <p:cNvPr id="4" name="Slide Number Placeholder 3"/>
          <p:cNvSpPr>
            <a:spLocks noGrp="1"/>
          </p:cNvSpPr>
          <p:nvPr>
            <p:ph type="sldNum" sz="quarter" idx="5"/>
          </p:nvPr>
        </p:nvSpPr>
        <p:spPr/>
        <p:txBody>
          <a:bodyPr/>
          <a:lstStyle/>
          <a:p>
            <a:fld id="{07FF2981-805C-CC42-AEE1-3D0954E3122B}" type="slidenum">
              <a:rPr lang="en-US" smtClean="0"/>
              <a:t>53</a:t>
            </a:fld>
            <a:endParaRPr lang="en-US"/>
          </a:p>
        </p:txBody>
      </p:sp>
    </p:spTree>
    <p:extLst>
      <p:ext uri="{BB962C8B-B14F-4D97-AF65-F5344CB8AC3E}">
        <p14:creationId xmlns:p14="http://schemas.microsoft.com/office/powerpoint/2010/main" val="388874866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a:t>Add an overall reflection on the whole module, check against overarching learning objectives $added</a:t>
            </a:r>
          </a:p>
          <a:p>
            <a:r>
              <a:rPr lang="de-DE"/>
              <a:t>Show how the proposed approaches fulfil the accounting principles outlined in the beginning</a:t>
            </a:r>
          </a:p>
          <a:p>
            <a:endParaRPr lang="de-DE"/>
          </a:p>
          <a:p>
            <a:r>
              <a:rPr lang="de-DE"/>
              <a:t>$added a summary/reflection</a:t>
            </a:r>
          </a:p>
        </p:txBody>
      </p:sp>
      <p:sp>
        <p:nvSpPr>
          <p:cNvPr id="4" name="Slide Number Placeholder 3"/>
          <p:cNvSpPr>
            <a:spLocks noGrp="1"/>
          </p:cNvSpPr>
          <p:nvPr>
            <p:ph type="sldNum" sz="quarter" idx="5"/>
          </p:nvPr>
        </p:nvSpPr>
        <p:spPr/>
        <p:txBody>
          <a:bodyPr/>
          <a:lstStyle/>
          <a:p>
            <a:fld id="{A55971BB-2361-4F7C-B860-3A1C50FC42C2}" type="slidenum">
              <a:rPr lang="de-DE" smtClean="0"/>
              <a:t>54</a:t>
            </a:fld>
            <a:endParaRPr lang="de-DE"/>
          </a:p>
        </p:txBody>
      </p:sp>
    </p:spTree>
    <p:extLst>
      <p:ext uri="{BB962C8B-B14F-4D97-AF65-F5344CB8AC3E}">
        <p14:creationId xmlns:p14="http://schemas.microsoft.com/office/powerpoint/2010/main" val="295404361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 table includes a non-exhaustive list of on-the-ground survey methods, eDNA methods and remote sensing methods.</a:t>
            </a:r>
          </a:p>
        </p:txBody>
      </p:sp>
      <p:sp>
        <p:nvSpPr>
          <p:cNvPr id="4" name="Slide Number Placeholder 3"/>
          <p:cNvSpPr>
            <a:spLocks noGrp="1"/>
          </p:cNvSpPr>
          <p:nvPr>
            <p:ph type="sldNum" sz="quarter" idx="5"/>
          </p:nvPr>
        </p:nvSpPr>
        <p:spPr/>
        <p:txBody>
          <a:bodyPr/>
          <a:lstStyle/>
          <a:p>
            <a:fld id="{07FF2981-805C-CC42-AEE1-3D0954E3122B}" type="slidenum">
              <a:rPr lang="en-US" smtClean="0"/>
              <a:t>55</a:t>
            </a:fld>
            <a:endParaRPr lang="en-US"/>
          </a:p>
        </p:txBody>
      </p:sp>
    </p:spTree>
    <p:extLst>
      <p:ext uri="{BB962C8B-B14F-4D97-AF65-F5344CB8AC3E}">
        <p14:creationId xmlns:p14="http://schemas.microsoft.com/office/powerpoint/2010/main" val="412543272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ea typeface="Calibri"/>
              <a:cs typeface="Calibri"/>
            </a:endParaRPr>
          </a:p>
        </p:txBody>
      </p:sp>
      <p:sp>
        <p:nvSpPr>
          <p:cNvPr id="4" name="Slide Number Placeholder 3"/>
          <p:cNvSpPr>
            <a:spLocks noGrp="1"/>
          </p:cNvSpPr>
          <p:nvPr>
            <p:ph type="sldNum" sz="quarter" idx="5"/>
          </p:nvPr>
        </p:nvSpPr>
        <p:spPr/>
        <p:txBody>
          <a:bodyPr/>
          <a:lstStyle/>
          <a:p>
            <a:fld id="{07FF2981-805C-CC42-AEE1-3D0954E3122B}" type="slidenum">
              <a:rPr lang="en-US" smtClean="0"/>
              <a:t>56</a:t>
            </a:fld>
            <a:endParaRPr lang="en-US"/>
          </a:p>
        </p:txBody>
      </p:sp>
    </p:spTree>
    <p:extLst>
      <p:ext uri="{BB962C8B-B14F-4D97-AF65-F5344CB8AC3E}">
        <p14:creationId xmlns:p14="http://schemas.microsoft.com/office/powerpoint/2010/main" val="85165954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You’ve now reached the end of this introductory module on supply chain measurement approaches. Please explore the tools linked, and think how they could be used to support your sustainability journey. Please visit the Align project website for further resources and outputs from the project.</a:t>
            </a:r>
          </a:p>
        </p:txBody>
      </p:sp>
      <p:sp>
        <p:nvSpPr>
          <p:cNvPr id="4" name="Slide Number Placeholder 3"/>
          <p:cNvSpPr>
            <a:spLocks noGrp="1"/>
          </p:cNvSpPr>
          <p:nvPr>
            <p:ph type="sldNum" sz="quarter" idx="5"/>
          </p:nvPr>
        </p:nvSpPr>
        <p:spPr/>
        <p:txBody>
          <a:bodyPr/>
          <a:lstStyle/>
          <a:p>
            <a:fld id="{07FF2981-805C-CC42-AEE1-3D0954E3122B}" type="slidenum">
              <a:rPr lang="en-US" smtClean="0"/>
              <a:t>57</a:t>
            </a:fld>
            <a:endParaRPr lang="en-US"/>
          </a:p>
        </p:txBody>
      </p:sp>
    </p:spTree>
    <p:extLst>
      <p:ext uri="{BB962C8B-B14F-4D97-AF65-F5344CB8AC3E}">
        <p14:creationId xmlns:p14="http://schemas.microsoft.com/office/powerpoint/2010/main" val="19432658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Text Placeholder 6"/>
          <p:cNvSpPr>
            <a:spLocks noGrp="1"/>
          </p:cNvSpPr>
          <p:nvPr>
            <p:ph type="body" sz="quarter" idx="10" hasCustomPrompt="1"/>
          </p:nvPr>
        </p:nvSpPr>
        <p:spPr>
          <a:xfrm>
            <a:off x="7354013" y="2095976"/>
            <a:ext cx="3875145" cy="1411644"/>
          </a:xfrm>
          <a:prstGeom prst="rect">
            <a:avLst/>
          </a:prstGeom>
        </p:spPr>
        <p:txBody>
          <a:bodyPr vert="horz" lIns="0" tIns="0" rIns="0">
            <a:noAutofit/>
          </a:bodyPr>
          <a:lstStyle>
            <a:lvl1pPr marL="0" indent="0">
              <a:lnSpc>
                <a:spcPct val="90000"/>
              </a:lnSpc>
              <a:buNone/>
              <a:defRPr sz="4800" b="0">
                <a:solidFill>
                  <a:schemeClr val="bg1"/>
                </a:solidFill>
                <a:latin typeface="Arial"/>
                <a:cs typeface="Arial"/>
              </a:defRPr>
            </a:lvl1pPr>
          </a:lstStyle>
          <a:p>
            <a:pPr lvl="0"/>
            <a:r>
              <a:rPr lang="en-US"/>
              <a:t>Title</a:t>
            </a:r>
            <a:br>
              <a:rPr lang="en-US"/>
            </a:br>
            <a:r>
              <a:rPr lang="en-US"/>
              <a:t>Here</a:t>
            </a:r>
          </a:p>
        </p:txBody>
      </p:sp>
      <p:sp>
        <p:nvSpPr>
          <p:cNvPr id="9" name="Text Placeholder 6"/>
          <p:cNvSpPr>
            <a:spLocks noGrp="1"/>
          </p:cNvSpPr>
          <p:nvPr>
            <p:ph type="body" sz="quarter" idx="11" hasCustomPrompt="1"/>
          </p:nvPr>
        </p:nvSpPr>
        <p:spPr>
          <a:xfrm>
            <a:off x="7354013" y="3789310"/>
            <a:ext cx="3875145" cy="407738"/>
          </a:xfrm>
          <a:prstGeom prst="rect">
            <a:avLst/>
          </a:prstGeom>
        </p:spPr>
        <p:txBody>
          <a:bodyPr vert="horz" lIns="0" tIns="0" rIns="0">
            <a:noAutofit/>
          </a:bodyPr>
          <a:lstStyle>
            <a:lvl1pPr marL="0" indent="0">
              <a:lnSpc>
                <a:spcPct val="90000"/>
              </a:lnSpc>
              <a:buNone/>
              <a:defRPr sz="1600" b="0">
                <a:solidFill>
                  <a:schemeClr val="bg1"/>
                </a:solidFill>
                <a:latin typeface="Arial"/>
                <a:cs typeface="Arial"/>
              </a:defRPr>
            </a:lvl1pPr>
          </a:lstStyle>
          <a:p>
            <a:pPr lvl="0"/>
            <a:r>
              <a:rPr lang="en-US"/>
              <a:t>Author</a:t>
            </a:r>
          </a:p>
        </p:txBody>
      </p:sp>
      <p:sp>
        <p:nvSpPr>
          <p:cNvPr id="10" name="Text Placeholder 6"/>
          <p:cNvSpPr>
            <a:spLocks noGrp="1"/>
          </p:cNvSpPr>
          <p:nvPr>
            <p:ph type="body" sz="quarter" idx="12" hasCustomPrompt="1"/>
          </p:nvPr>
        </p:nvSpPr>
        <p:spPr>
          <a:xfrm>
            <a:off x="7354013" y="4285215"/>
            <a:ext cx="3875145" cy="407738"/>
          </a:xfrm>
          <a:prstGeom prst="rect">
            <a:avLst/>
          </a:prstGeom>
        </p:spPr>
        <p:txBody>
          <a:bodyPr vert="horz" lIns="0" tIns="0" rIns="0">
            <a:noAutofit/>
          </a:bodyPr>
          <a:lstStyle>
            <a:lvl1pPr marL="0" indent="0">
              <a:lnSpc>
                <a:spcPct val="90000"/>
              </a:lnSpc>
              <a:buNone/>
              <a:defRPr sz="1600" b="0">
                <a:solidFill>
                  <a:schemeClr val="bg1"/>
                </a:solidFill>
                <a:latin typeface="Arial"/>
                <a:cs typeface="Arial"/>
              </a:defRPr>
            </a:lvl1pPr>
          </a:lstStyle>
          <a:p>
            <a:pPr lvl="0"/>
            <a:r>
              <a:rPr lang="en-US"/>
              <a:t>Date</a:t>
            </a:r>
          </a:p>
        </p:txBody>
      </p:sp>
      <p:pic>
        <p:nvPicPr>
          <p:cNvPr id="6" name="Picture 5" descr="202102_ALIGN Project_08 PRESENTATION.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215092" cy="6885384"/>
          </a:xfrm>
          <a:prstGeom prst="rect">
            <a:avLst/>
          </a:prstGeom>
        </p:spPr>
      </p:pic>
      <p:sp>
        <p:nvSpPr>
          <p:cNvPr id="2" name="TextBox 1">
            <a:extLst>
              <a:ext uri="{FF2B5EF4-FFF2-40B4-BE49-F238E27FC236}">
                <a16:creationId xmlns:a16="http://schemas.microsoft.com/office/drawing/2014/main" id="{1B84003C-D129-058D-E404-583AB33BDB89}"/>
              </a:ext>
            </a:extLst>
          </p:cNvPr>
          <p:cNvSpPr txBox="1"/>
          <p:nvPr userDrawn="1"/>
        </p:nvSpPr>
        <p:spPr>
          <a:xfrm>
            <a:off x="11442285" y="6338032"/>
            <a:ext cx="549418" cy="323165"/>
          </a:xfrm>
          <a:prstGeom prst="rect">
            <a:avLst/>
          </a:prstGeom>
          <a:noFill/>
        </p:spPr>
        <p:txBody>
          <a:bodyPr wrap="square" rtlCol="0">
            <a:spAutoFit/>
          </a:bodyPr>
          <a:lstStyle/>
          <a:p>
            <a:fld id="{00948C17-47ED-4152-BA30-14630AB0CD70}" type="slidenum">
              <a:rPr lang="en-GB" smtClean="0">
                <a:solidFill>
                  <a:schemeClr val="bg1"/>
                </a:solidFill>
              </a:rPr>
              <a:t>‹#›</a:t>
            </a:fld>
            <a:endParaRPr lang="en-GB">
              <a:solidFill>
                <a:schemeClr val="bg1"/>
              </a:solidFill>
            </a:endParaRPr>
          </a:p>
        </p:txBody>
      </p:sp>
    </p:spTree>
    <p:extLst>
      <p:ext uri="{BB962C8B-B14F-4D97-AF65-F5344CB8AC3E}">
        <p14:creationId xmlns:p14="http://schemas.microsoft.com/office/powerpoint/2010/main" val="3453922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NDARD TEXT">
    <p:spTree>
      <p:nvGrpSpPr>
        <p:cNvPr id="1" name=""/>
        <p:cNvGrpSpPr/>
        <p:nvPr/>
      </p:nvGrpSpPr>
      <p:grpSpPr>
        <a:xfrm>
          <a:off x="0" y="0"/>
          <a:ext cx="0" cy="0"/>
          <a:chOff x="0" y="0"/>
          <a:chExt cx="0" cy="0"/>
        </a:xfrm>
      </p:grpSpPr>
      <p:pic>
        <p:nvPicPr>
          <p:cNvPr id="5" name="Picture 4" descr="202102_ALIGN Project_06 PRESENTATION2.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218013" cy="6885384"/>
          </a:xfrm>
          <a:prstGeom prst="rect">
            <a:avLst/>
          </a:prstGeom>
        </p:spPr>
      </p:pic>
      <p:sp>
        <p:nvSpPr>
          <p:cNvPr id="6" name="TextBox 5"/>
          <p:cNvSpPr txBox="1"/>
          <p:nvPr userDrawn="1"/>
        </p:nvSpPr>
        <p:spPr>
          <a:xfrm>
            <a:off x="391244" y="6474046"/>
            <a:ext cx="9589665" cy="194925"/>
          </a:xfrm>
          <a:prstGeom prst="rect">
            <a:avLst/>
          </a:prstGeom>
          <a:noFill/>
        </p:spPr>
        <p:txBody>
          <a:bodyPr wrap="square" rtlCol="0">
            <a:spAutoFit/>
          </a:bodyPr>
          <a:lstStyle/>
          <a:p>
            <a:r>
              <a:rPr lang="en-GB" sz="1000" baseline="30000">
                <a:solidFill>
                  <a:srgbClr val="212F33"/>
                </a:solidFill>
                <a:latin typeface="Arial"/>
                <a:cs typeface="Arial"/>
              </a:rPr>
              <a:t>Aligning biodiversity metrics for business and support for developing generally accepted accounting principles for natural capital</a:t>
            </a:r>
          </a:p>
        </p:txBody>
      </p:sp>
      <p:sp>
        <p:nvSpPr>
          <p:cNvPr id="8" name="Text Placeholder 6"/>
          <p:cNvSpPr>
            <a:spLocks noGrp="1"/>
          </p:cNvSpPr>
          <p:nvPr>
            <p:ph type="body" sz="quarter" idx="10" hasCustomPrompt="1"/>
          </p:nvPr>
        </p:nvSpPr>
        <p:spPr>
          <a:xfrm>
            <a:off x="2414300" y="584070"/>
            <a:ext cx="8434993" cy="625729"/>
          </a:xfrm>
          <a:prstGeom prst="rect">
            <a:avLst/>
          </a:prstGeom>
        </p:spPr>
        <p:txBody>
          <a:bodyPr vert="horz" lIns="0" tIns="0" rIns="0">
            <a:noAutofit/>
          </a:bodyPr>
          <a:lstStyle>
            <a:lvl1pPr marL="0" indent="0">
              <a:lnSpc>
                <a:spcPct val="90000"/>
              </a:lnSpc>
              <a:buNone/>
              <a:defRPr sz="3500" b="0">
                <a:solidFill>
                  <a:srgbClr val="118E7D"/>
                </a:solidFill>
                <a:latin typeface="Arial"/>
                <a:cs typeface="Arial"/>
              </a:defRPr>
            </a:lvl1pPr>
          </a:lstStyle>
          <a:p>
            <a:pPr lvl="0"/>
            <a:r>
              <a:rPr lang="en-US"/>
              <a:t>Title </a:t>
            </a:r>
            <a:r>
              <a:rPr lang="mr-IN"/>
              <a:t>–</a:t>
            </a:r>
            <a:r>
              <a:rPr lang="en-US"/>
              <a:t> Arial 35pt</a:t>
            </a:r>
          </a:p>
        </p:txBody>
      </p:sp>
      <p:sp>
        <p:nvSpPr>
          <p:cNvPr id="9" name="Text Placeholder 6"/>
          <p:cNvSpPr>
            <a:spLocks noGrp="1"/>
          </p:cNvSpPr>
          <p:nvPr>
            <p:ph type="body" sz="quarter" idx="11" hasCustomPrompt="1"/>
          </p:nvPr>
        </p:nvSpPr>
        <p:spPr>
          <a:xfrm>
            <a:off x="414220" y="1476825"/>
            <a:ext cx="10505360" cy="664029"/>
          </a:xfrm>
          <a:prstGeom prst="rect">
            <a:avLst/>
          </a:prstGeom>
        </p:spPr>
        <p:txBody>
          <a:bodyPr vert="horz" wrap="square" lIns="0" tIns="0">
            <a:noAutofit/>
          </a:bodyPr>
          <a:lstStyle>
            <a:lvl1pPr marL="0" indent="0">
              <a:lnSpc>
                <a:spcPct val="120000"/>
              </a:lnSpc>
              <a:buFont typeface="Arial"/>
              <a:buNone/>
              <a:tabLst/>
              <a:defRPr sz="2800" b="0">
                <a:solidFill>
                  <a:srgbClr val="000000"/>
                </a:solidFill>
                <a:latin typeface="Arial"/>
                <a:cs typeface="Arial"/>
              </a:defRPr>
            </a:lvl1pPr>
            <a:lvl2pPr marL="277104" marR="0" indent="0" defTabSz="1219170" eaLnBrk="1" fontAlgn="auto" latinLnBrk="0" hangingPunct="1">
              <a:lnSpc>
                <a:spcPct val="100000"/>
              </a:lnSpc>
              <a:spcBef>
                <a:spcPts val="0"/>
              </a:spcBef>
              <a:spcAft>
                <a:spcPts val="0"/>
              </a:spcAft>
              <a:buClrTx/>
              <a:buSzTx/>
              <a:buFont typeface="Arial"/>
              <a:buNone/>
              <a:tabLst/>
              <a:defRPr sz="2000" b="0" baseline="0">
                <a:solidFill>
                  <a:srgbClr val="000000"/>
                </a:solidFill>
                <a:latin typeface="Arial"/>
                <a:cs typeface="Arial"/>
              </a:defRPr>
            </a:lvl2pPr>
            <a:lvl3pPr marL="554208" marR="0" indent="0" defTabSz="1219170" eaLnBrk="1" fontAlgn="auto" latinLnBrk="0" hangingPunct="1">
              <a:lnSpc>
                <a:spcPct val="100000"/>
              </a:lnSpc>
              <a:spcBef>
                <a:spcPts val="0"/>
              </a:spcBef>
              <a:spcAft>
                <a:spcPts val="0"/>
              </a:spcAft>
              <a:buClrTx/>
              <a:buSzTx/>
              <a:buFont typeface="Arial"/>
              <a:buNone/>
              <a:tabLst/>
              <a:defRPr sz="3200" b="0">
                <a:solidFill>
                  <a:srgbClr val="000000"/>
                </a:solidFill>
              </a:defRPr>
            </a:lvl3pPr>
            <a:lvl4pPr marL="831312" marR="0" indent="0" defTabSz="1219170" eaLnBrk="1" fontAlgn="auto" latinLnBrk="0" hangingPunct="1">
              <a:lnSpc>
                <a:spcPct val="100000"/>
              </a:lnSpc>
              <a:spcBef>
                <a:spcPts val="0"/>
              </a:spcBef>
              <a:spcAft>
                <a:spcPts val="0"/>
              </a:spcAft>
              <a:buClrTx/>
              <a:buSzTx/>
              <a:buFont typeface="Arial"/>
              <a:buNone/>
              <a:tabLst/>
              <a:defRPr sz="3200">
                <a:solidFill>
                  <a:srgbClr val="000000"/>
                </a:solidFill>
              </a:defRPr>
            </a:lvl4pPr>
            <a:lvl5pPr marL="1108417" marR="0" indent="0" defTabSz="1219170" eaLnBrk="1" fontAlgn="auto" latinLnBrk="0" hangingPunct="1">
              <a:lnSpc>
                <a:spcPct val="100000"/>
              </a:lnSpc>
              <a:spcBef>
                <a:spcPts val="0"/>
              </a:spcBef>
              <a:spcAft>
                <a:spcPts val="0"/>
              </a:spcAft>
              <a:buClrTx/>
              <a:buSzTx/>
              <a:buFont typeface="Arial"/>
              <a:buNone/>
              <a:tabLst/>
              <a:defRPr sz="3200">
                <a:solidFill>
                  <a:srgbClr val="000000"/>
                </a:solidFill>
              </a:defRPr>
            </a:lvl5pPr>
            <a:lvl6pPr marL="1766511" indent="-380990">
              <a:buFont typeface="Arial"/>
              <a:buChar char="•"/>
              <a:defRPr/>
            </a:lvl6pPr>
            <a:lvl7pPr marL="1281632" marR="0" indent="0" defTabSz="1219170" eaLnBrk="1" fontAlgn="auto" latinLnBrk="0" hangingPunct="1">
              <a:lnSpc>
                <a:spcPct val="100000"/>
              </a:lnSpc>
              <a:spcBef>
                <a:spcPts val="0"/>
              </a:spcBef>
              <a:spcAft>
                <a:spcPts val="0"/>
              </a:spcAft>
              <a:buClrTx/>
              <a:buSzTx/>
              <a:buFont typeface="Arial"/>
              <a:buNone/>
              <a:tabLst/>
              <a:defRPr sz="3200">
                <a:solidFill>
                  <a:srgbClr val="000000"/>
                </a:solidFill>
              </a:defRPr>
            </a:lvl7pPr>
            <a:lvl8pPr marL="1558738" marR="0" indent="0" defTabSz="1219170" eaLnBrk="1" fontAlgn="auto" latinLnBrk="0" hangingPunct="1">
              <a:lnSpc>
                <a:spcPct val="100000"/>
              </a:lnSpc>
              <a:spcBef>
                <a:spcPts val="0"/>
              </a:spcBef>
              <a:spcAft>
                <a:spcPts val="0"/>
              </a:spcAft>
              <a:buClrTx/>
              <a:buSzTx/>
              <a:buFont typeface="Arial"/>
              <a:buNone/>
              <a:tabLst/>
              <a:defRPr sz="3200">
                <a:solidFill>
                  <a:srgbClr val="000000"/>
                </a:solidFill>
              </a:defRPr>
            </a:lvl8pPr>
            <a:lvl9pPr marL="1835841" marR="0" indent="0" defTabSz="1219170" eaLnBrk="1" fontAlgn="auto" latinLnBrk="0" hangingPunct="1">
              <a:lnSpc>
                <a:spcPct val="100000"/>
              </a:lnSpc>
              <a:spcBef>
                <a:spcPts val="0"/>
              </a:spcBef>
              <a:spcAft>
                <a:spcPts val="0"/>
              </a:spcAft>
              <a:buClrTx/>
              <a:buSzTx/>
              <a:buFont typeface="Arial"/>
              <a:buNone/>
              <a:tabLst/>
              <a:defRPr sz="3200">
                <a:solidFill>
                  <a:srgbClr val="000000"/>
                </a:solidFill>
              </a:defRPr>
            </a:lvl9pPr>
          </a:lstStyle>
          <a:p>
            <a:pPr lvl="0"/>
            <a:r>
              <a:rPr lang="en-US"/>
              <a:t>Subtitles </a:t>
            </a:r>
            <a:r>
              <a:rPr lang="mr-IN"/>
              <a:t>–</a:t>
            </a:r>
            <a:r>
              <a:rPr lang="en-US"/>
              <a:t> Arial 28pt</a:t>
            </a:r>
          </a:p>
        </p:txBody>
      </p:sp>
      <p:sp>
        <p:nvSpPr>
          <p:cNvPr id="11" name="Text Placeholder 6"/>
          <p:cNvSpPr>
            <a:spLocks noGrp="1"/>
          </p:cNvSpPr>
          <p:nvPr>
            <p:ph type="body" sz="quarter" idx="12" hasCustomPrompt="1"/>
          </p:nvPr>
        </p:nvSpPr>
        <p:spPr>
          <a:xfrm>
            <a:off x="414220" y="2282370"/>
            <a:ext cx="10505360" cy="664029"/>
          </a:xfrm>
          <a:prstGeom prst="rect">
            <a:avLst/>
          </a:prstGeom>
        </p:spPr>
        <p:txBody>
          <a:bodyPr vert="horz" wrap="square" lIns="0" tIns="0">
            <a:noAutofit/>
          </a:bodyPr>
          <a:lstStyle>
            <a:lvl1pPr marL="0" indent="0">
              <a:lnSpc>
                <a:spcPct val="120000"/>
              </a:lnSpc>
              <a:buFont typeface="Arial"/>
              <a:buNone/>
              <a:tabLst/>
              <a:defRPr sz="2000" b="0">
                <a:solidFill>
                  <a:srgbClr val="000000"/>
                </a:solidFill>
                <a:latin typeface="Arial"/>
                <a:cs typeface="Arial"/>
              </a:defRPr>
            </a:lvl1pPr>
            <a:lvl2pPr marL="277104" marR="0" indent="0" defTabSz="1219170" eaLnBrk="1" fontAlgn="auto" latinLnBrk="0" hangingPunct="1">
              <a:lnSpc>
                <a:spcPct val="100000"/>
              </a:lnSpc>
              <a:spcBef>
                <a:spcPts val="0"/>
              </a:spcBef>
              <a:spcAft>
                <a:spcPts val="0"/>
              </a:spcAft>
              <a:buClrTx/>
              <a:buSzTx/>
              <a:buFont typeface="Arial"/>
              <a:buNone/>
              <a:tabLst/>
              <a:defRPr sz="2000" b="0" baseline="0">
                <a:solidFill>
                  <a:srgbClr val="000000"/>
                </a:solidFill>
                <a:latin typeface="Arial"/>
                <a:cs typeface="Arial"/>
              </a:defRPr>
            </a:lvl2pPr>
            <a:lvl3pPr marL="554208" marR="0" indent="0" defTabSz="1219170" eaLnBrk="1" fontAlgn="auto" latinLnBrk="0" hangingPunct="1">
              <a:lnSpc>
                <a:spcPct val="100000"/>
              </a:lnSpc>
              <a:spcBef>
                <a:spcPts val="0"/>
              </a:spcBef>
              <a:spcAft>
                <a:spcPts val="0"/>
              </a:spcAft>
              <a:buClrTx/>
              <a:buSzTx/>
              <a:buFont typeface="Arial"/>
              <a:buNone/>
              <a:tabLst/>
              <a:defRPr sz="3200" b="0">
                <a:solidFill>
                  <a:srgbClr val="000000"/>
                </a:solidFill>
              </a:defRPr>
            </a:lvl3pPr>
            <a:lvl4pPr marL="831312" marR="0" indent="0" defTabSz="1219170" eaLnBrk="1" fontAlgn="auto" latinLnBrk="0" hangingPunct="1">
              <a:lnSpc>
                <a:spcPct val="100000"/>
              </a:lnSpc>
              <a:spcBef>
                <a:spcPts val="0"/>
              </a:spcBef>
              <a:spcAft>
                <a:spcPts val="0"/>
              </a:spcAft>
              <a:buClrTx/>
              <a:buSzTx/>
              <a:buFont typeface="Arial"/>
              <a:buNone/>
              <a:tabLst/>
              <a:defRPr sz="3200">
                <a:solidFill>
                  <a:srgbClr val="000000"/>
                </a:solidFill>
              </a:defRPr>
            </a:lvl4pPr>
            <a:lvl5pPr marL="1108417" marR="0" indent="0" defTabSz="1219170" eaLnBrk="1" fontAlgn="auto" latinLnBrk="0" hangingPunct="1">
              <a:lnSpc>
                <a:spcPct val="100000"/>
              </a:lnSpc>
              <a:spcBef>
                <a:spcPts val="0"/>
              </a:spcBef>
              <a:spcAft>
                <a:spcPts val="0"/>
              </a:spcAft>
              <a:buClrTx/>
              <a:buSzTx/>
              <a:buFont typeface="Arial"/>
              <a:buNone/>
              <a:tabLst/>
              <a:defRPr sz="3200">
                <a:solidFill>
                  <a:srgbClr val="000000"/>
                </a:solidFill>
              </a:defRPr>
            </a:lvl5pPr>
            <a:lvl6pPr marL="1766511" indent="-380990">
              <a:buFont typeface="Arial"/>
              <a:buChar char="•"/>
              <a:defRPr/>
            </a:lvl6pPr>
            <a:lvl7pPr marL="1281632" marR="0" indent="0" defTabSz="1219170" eaLnBrk="1" fontAlgn="auto" latinLnBrk="0" hangingPunct="1">
              <a:lnSpc>
                <a:spcPct val="100000"/>
              </a:lnSpc>
              <a:spcBef>
                <a:spcPts val="0"/>
              </a:spcBef>
              <a:spcAft>
                <a:spcPts val="0"/>
              </a:spcAft>
              <a:buClrTx/>
              <a:buSzTx/>
              <a:buFont typeface="Arial"/>
              <a:buNone/>
              <a:tabLst/>
              <a:defRPr sz="3200">
                <a:solidFill>
                  <a:srgbClr val="000000"/>
                </a:solidFill>
              </a:defRPr>
            </a:lvl7pPr>
            <a:lvl8pPr marL="1558738" marR="0" indent="0" defTabSz="1219170" eaLnBrk="1" fontAlgn="auto" latinLnBrk="0" hangingPunct="1">
              <a:lnSpc>
                <a:spcPct val="100000"/>
              </a:lnSpc>
              <a:spcBef>
                <a:spcPts val="0"/>
              </a:spcBef>
              <a:spcAft>
                <a:spcPts val="0"/>
              </a:spcAft>
              <a:buClrTx/>
              <a:buSzTx/>
              <a:buFont typeface="Arial"/>
              <a:buNone/>
              <a:tabLst/>
              <a:defRPr sz="3200">
                <a:solidFill>
                  <a:srgbClr val="000000"/>
                </a:solidFill>
              </a:defRPr>
            </a:lvl8pPr>
            <a:lvl9pPr marL="1835841" marR="0" indent="0" defTabSz="1219170" eaLnBrk="1" fontAlgn="auto" latinLnBrk="0" hangingPunct="1">
              <a:lnSpc>
                <a:spcPct val="100000"/>
              </a:lnSpc>
              <a:spcBef>
                <a:spcPts val="0"/>
              </a:spcBef>
              <a:spcAft>
                <a:spcPts val="0"/>
              </a:spcAft>
              <a:buClrTx/>
              <a:buSzTx/>
              <a:buFont typeface="Arial"/>
              <a:buNone/>
              <a:tabLst/>
              <a:defRPr sz="3200">
                <a:solidFill>
                  <a:srgbClr val="000000"/>
                </a:solidFill>
              </a:defRPr>
            </a:lvl9pPr>
          </a:lstStyle>
          <a:p>
            <a:pPr lvl="0"/>
            <a:r>
              <a:rPr lang="en-US"/>
              <a:t>Body text </a:t>
            </a:r>
            <a:r>
              <a:rPr lang="mr-IN"/>
              <a:t>–</a:t>
            </a:r>
            <a:r>
              <a:rPr lang="en-US"/>
              <a:t> Arial 20pt</a:t>
            </a:r>
          </a:p>
        </p:txBody>
      </p:sp>
      <p:sp>
        <p:nvSpPr>
          <p:cNvPr id="2" name="TextBox 1">
            <a:extLst>
              <a:ext uri="{FF2B5EF4-FFF2-40B4-BE49-F238E27FC236}">
                <a16:creationId xmlns:a16="http://schemas.microsoft.com/office/drawing/2014/main" id="{6E389C02-4954-4BC2-CCDA-3764595EBA0F}"/>
              </a:ext>
            </a:extLst>
          </p:cNvPr>
          <p:cNvSpPr txBox="1"/>
          <p:nvPr userDrawn="1"/>
        </p:nvSpPr>
        <p:spPr>
          <a:xfrm>
            <a:off x="11442285" y="6338032"/>
            <a:ext cx="549418" cy="323165"/>
          </a:xfrm>
          <a:prstGeom prst="rect">
            <a:avLst/>
          </a:prstGeom>
          <a:noFill/>
        </p:spPr>
        <p:txBody>
          <a:bodyPr wrap="square" rtlCol="0">
            <a:spAutoFit/>
          </a:bodyPr>
          <a:lstStyle/>
          <a:p>
            <a:fld id="{00948C17-47ED-4152-BA30-14630AB0CD70}" type="slidenum">
              <a:rPr lang="en-GB" smtClean="0">
                <a:solidFill>
                  <a:schemeClr val="bg1"/>
                </a:solidFill>
              </a:rPr>
              <a:t>‹#›</a:t>
            </a:fld>
            <a:endParaRPr lang="en-GB">
              <a:solidFill>
                <a:schemeClr val="bg1"/>
              </a:solidFill>
            </a:endParaRPr>
          </a:p>
        </p:txBody>
      </p:sp>
    </p:spTree>
    <p:extLst>
      <p:ext uri="{BB962C8B-B14F-4D97-AF65-F5344CB8AC3E}">
        <p14:creationId xmlns:p14="http://schemas.microsoft.com/office/powerpoint/2010/main" val="16086781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p:spTree>
      <p:nvGrpSpPr>
        <p:cNvPr id="1" name=""/>
        <p:cNvGrpSpPr/>
        <p:nvPr/>
      </p:nvGrpSpPr>
      <p:grpSpPr>
        <a:xfrm>
          <a:off x="0" y="0"/>
          <a:ext cx="0" cy="0"/>
          <a:chOff x="0" y="0"/>
          <a:chExt cx="0" cy="0"/>
        </a:xfrm>
      </p:grpSpPr>
      <p:pic>
        <p:nvPicPr>
          <p:cNvPr id="2" name="Picture 1" descr="202102_ALIGN Project_06 PRESENTATION3.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215092" cy="6885384"/>
          </a:xfrm>
          <a:prstGeom prst="rect">
            <a:avLst/>
          </a:prstGeom>
        </p:spPr>
      </p:pic>
      <p:sp>
        <p:nvSpPr>
          <p:cNvPr id="4" name="TextBox 3"/>
          <p:cNvSpPr txBox="1"/>
          <p:nvPr userDrawn="1"/>
        </p:nvSpPr>
        <p:spPr>
          <a:xfrm>
            <a:off x="391244" y="6474046"/>
            <a:ext cx="9589665" cy="194925"/>
          </a:xfrm>
          <a:prstGeom prst="rect">
            <a:avLst/>
          </a:prstGeom>
          <a:noFill/>
        </p:spPr>
        <p:txBody>
          <a:bodyPr wrap="square" rtlCol="0">
            <a:spAutoFit/>
          </a:bodyPr>
          <a:lstStyle/>
          <a:p>
            <a:r>
              <a:rPr lang="en-GB" sz="1000" baseline="30000">
                <a:solidFill>
                  <a:schemeClr val="bg1"/>
                </a:solidFill>
                <a:latin typeface="Arial"/>
                <a:cs typeface="Arial"/>
              </a:rPr>
              <a:t>Aligning biodiversity metrics for business and support for developing generally accepted accounting principles for natural capital</a:t>
            </a:r>
          </a:p>
        </p:txBody>
      </p:sp>
      <p:sp>
        <p:nvSpPr>
          <p:cNvPr id="6" name="Text Placeholder 7">
            <a:extLst>
              <a:ext uri="{FF2B5EF4-FFF2-40B4-BE49-F238E27FC236}">
                <a16:creationId xmlns:a16="http://schemas.microsoft.com/office/drawing/2014/main" id="{152121E4-D02C-324F-891F-47AB8A3D2F2E}"/>
              </a:ext>
            </a:extLst>
          </p:cNvPr>
          <p:cNvSpPr>
            <a:spLocks noGrp="1"/>
          </p:cNvSpPr>
          <p:nvPr>
            <p:ph type="body" sz="quarter" idx="12" hasCustomPrompt="1"/>
          </p:nvPr>
        </p:nvSpPr>
        <p:spPr>
          <a:xfrm>
            <a:off x="381000" y="2499735"/>
            <a:ext cx="6597866" cy="1987601"/>
          </a:xfrm>
          <a:prstGeom prst="rect">
            <a:avLst/>
          </a:prstGeom>
        </p:spPr>
        <p:txBody>
          <a:bodyPr/>
          <a:lstStyle>
            <a:lvl1pPr marL="0" indent="0">
              <a:buNone/>
              <a:defRPr sz="6000" b="1">
                <a:solidFill>
                  <a:schemeClr val="bg1"/>
                </a:solidFill>
                <a:latin typeface="Arial"/>
                <a:cs typeface="Arial"/>
              </a:defRPr>
            </a:lvl1pPr>
            <a:lvl2pPr marL="2815096" indent="0">
              <a:buNone/>
              <a:defRPr/>
            </a:lvl2pPr>
            <a:lvl3pPr marL="554207" indent="0">
              <a:buNone/>
              <a:defRPr/>
            </a:lvl3pPr>
            <a:lvl5pPr marL="1108416" indent="0">
              <a:buNone/>
              <a:defRPr/>
            </a:lvl5pPr>
          </a:lstStyle>
          <a:p>
            <a:pPr lvl="0"/>
            <a:r>
              <a:rPr lang="en-US"/>
              <a:t>“Quote area text </a:t>
            </a:r>
            <a:r>
              <a:rPr lang="mr-IN"/>
              <a:t>–</a:t>
            </a:r>
            <a:r>
              <a:rPr lang="en-US"/>
              <a:t> Arial Large”</a:t>
            </a:r>
            <a:endParaRPr lang="en-GB"/>
          </a:p>
        </p:txBody>
      </p:sp>
      <p:sp>
        <p:nvSpPr>
          <p:cNvPr id="3" name="TextBox 2">
            <a:extLst>
              <a:ext uri="{FF2B5EF4-FFF2-40B4-BE49-F238E27FC236}">
                <a16:creationId xmlns:a16="http://schemas.microsoft.com/office/drawing/2014/main" id="{DDE7E8E2-CE21-7B23-5919-D7A6256F87B7}"/>
              </a:ext>
            </a:extLst>
          </p:cNvPr>
          <p:cNvSpPr txBox="1"/>
          <p:nvPr userDrawn="1"/>
        </p:nvSpPr>
        <p:spPr>
          <a:xfrm>
            <a:off x="11442285" y="6338032"/>
            <a:ext cx="549418" cy="323165"/>
          </a:xfrm>
          <a:prstGeom prst="rect">
            <a:avLst/>
          </a:prstGeom>
          <a:noFill/>
        </p:spPr>
        <p:txBody>
          <a:bodyPr wrap="square" rtlCol="0">
            <a:spAutoFit/>
          </a:bodyPr>
          <a:lstStyle/>
          <a:p>
            <a:fld id="{00948C17-47ED-4152-BA30-14630AB0CD70}" type="slidenum">
              <a:rPr lang="en-GB" smtClean="0">
                <a:solidFill>
                  <a:schemeClr val="bg1"/>
                </a:solidFill>
              </a:rPr>
              <a:t>‹#›</a:t>
            </a:fld>
            <a:endParaRPr lang="en-GB">
              <a:solidFill>
                <a:schemeClr val="bg1"/>
              </a:solidFill>
            </a:endParaRPr>
          </a:p>
        </p:txBody>
      </p:sp>
    </p:spTree>
    <p:extLst>
      <p:ext uri="{BB962C8B-B14F-4D97-AF65-F5344CB8AC3E}">
        <p14:creationId xmlns:p14="http://schemas.microsoft.com/office/powerpoint/2010/main" val="20844922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ND PAGE 1">
    <p:spTree>
      <p:nvGrpSpPr>
        <p:cNvPr id="1" name=""/>
        <p:cNvGrpSpPr/>
        <p:nvPr/>
      </p:nvGrpSpPr>
      <p:grpSpPr>
        <a:xfrm>
          <a:off x="0" y="0"/>
          <a:ext cx="0" cy="0"/>
          <a:chOff x="0" y="0"/>
          <a:chExt cx="0" cy="0"/>
        </a:xfrm>
      </p:grpSpPr>
      <p:sp>
        <p:nvSpPr>
          <p:cNvPr id="4" name="TextBox 3"/>
          <p:cNvSpPr txBox="1"/>
          <p:nvPr userDrawn="1"/>
        </p:nvSpPr>
        <p:spPr>
          <a:xfrm>
            <a:off x="391244" y="6474046"/>
            <a:ext cx="9589665" cy="194925"/>
          </a:xfrm>
          <a:prstGeom prst="rect">
            <a:avLst/>
          </a:prstGeom>
          <a:noFill/>
        </p:spPr>
        <p:txBody>
          <a:bodyPr wrap="square" rtlCol="0">
            <a:spAutoFit/>
          </a:bodyPr>
          <a:lstStyle/>
          <a:p>
            <a:r>
              <a:rPr lang="en-GB" sz="1000" baseline="30000">
                <a:solidFill>
                  <a:schemeClr val="bg1"/>
                </a:solidFill>
                <a:latin typeface="Arial"/>
                <a:cs typeface="Arial"/>
              </a:rPr>
              <a:t>Aligning biodiversity metrics for business and support for developing generally accepted accounting principles for natural capital</a:t>
            </a:r>
          </a:p>
        </p:txBody>
      </p:sp>
      <p:pic>
        <p:nvPicPr>
          <p:cNvPr id="2" name="Picture 1" descr="202102_ALIGN Project_08 PRESENTATION4.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215092" cy="6885384"/>
          </a:xfrm>
          <a:prstGeom prst="rect">
            <a:avLst/>
          </a:prstGeom>
        </p:spPr>
      </p:pic>
      <p:sp>
        <p:nvSpPr>
          <p:cNvPr id="3" name="TextBox 2">
            <a:extLst>
              <a:ext uri="{FF2B5EF4-FFF2-40B4-BE49-F238E27FC236}">
                <a16:creationId xmlns:a16="http://schemas.microsoft.com/office/drawing/2014/main" id="{89696317-25D5-4A64-7E6D-E349B817E7D2}"/>
              </a:ext>
            </a:extLst>
          </p:cNvPr>
          <p:cNvSpPr txBox="1"/>
          <p:nvPr userDrawn="1"/>
        </p:nvSpPr>
        <p:spPr>
          <a:xfrm>
            <a:off x="11442285" y="6338032"/>
            <a:ext cx="549418" cy="323165"/>
          </a:xfrm>
          <a:prstGeom prst="rect">
            <a:avLst/>
          </a:prstGeom>
          <a:noFill/>
        </p:spPr>
        <p:txBody>
          <a:bodyPr wrap="square" rtlCol="0">
            <a:spAutoFit/>
          </a:bodyPr>
          <a:lstStyle/>
          <a:p>
            <a:fld id="{00948C17-47ED-4152-BA30-14630AB0CD70}" type="slidenum">
              <a:rPr lang="en-GB" smtClean="0">
                <a:solidFill>
                  <a:schemeClr val="bg1"/>
                </a:solidFill>
              </a:rPr>
              <a:t>‹#›</a:t>
            </a:fld>
            <a:endParaRPr lang="en-GB">
              <a:solidFill>
                <a:schemeClr val="bg1"/>
              </a:solidFill>
            </a:endParaRPr>
          </a:p>
        </p:txBody>
      </p:sp>
    </p:spTree>
    <p:extLst>
      <p:ext uri="{BB962C8B-B14F-4D97-AF65-F5344CB8AC3E}">
        <p14:creationId xmlns:p14="http://schemas.microsoft.com/office/powerpoint/2010/main" val="27039831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SLIDE 2">
    <p:spTree>
      <p:nvGrpSpPr>
        <p:cNvPr id="1" name=""/>
        <p:cNvGrpSpPr/>
        <p:nvPr/>
      </p:nvGrpSpPr>
      <p:grpSpPr>
        <a:xfrm>
          <a:off x="0" y="0"/>
          <a:ext cx="0" cy="0"/>
          <a:chOff x="0" y="0"/>
          <a:chExt cx="0" cy="0"/>
        </a:xfrm>
      </p:grpSpPr>
      <p:pic>
        <p:nvPicPr>
          <p:cNvPr id="2" name="Picture 1" descr="202102_ALIGN Project_06 PRESENTATION3.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267" y="0"/>
            <a:ext cx="12215092" cy="6885384"/>
          </a:xfrm>
          <a:prstGeom prst="rect">
            <a:avLst/>
          </a:prstGeom>
        </p:spPr>
      </p:pic>
      <p:sp>
        <p:nvSpPr>
          <p:cNvPr id="4" name="TextBox 3"/>
          <p:cNvSpPr txBox="1"/>
          <p:nvPr userDrawn="1"/>
        </p:nvSpPr>
        <p:spPr>
          <a:xfrm>
            <a:off x="391244" y="6474046"/>
            <a:ext cx="9589665" cy="194925"/>
          </a:xfrm>
          <a:prstGeom prst="rect">
            <a:avLst/>
          </a:prstGeom>
          <a:noFill/>
        </p:spPr>
        <p:txBody>
          <a:bodyPr wrap="square" rtlCol="0">
            <a:spAutoFit/>
          </a:bodyPr>
          <a:lstStyle/>
          <a:p>
            <a:r>
              <a:rPr lang="en-GB" sz="1000" baseline="30000">
                <a:solidFill>
                  <a:schemeClr val="bg1"/>
                </a:solidFill>
                <a:latin typeface="Arial"/>
                <a:cs typeface="Arial"/>
              </a:rPr>
              <a:t>Aligning biodiversity metrics for business and support for developing generally accepted accounting principles for natural capital</a:t>
            </a:r>
          </a:p>
        </p:txBody>
      </p:sp>
      <p:sp>
        <p:nvSpPr>
          <p:cNvPr id="12" name="object 9">
            <a:extLst>
              <a:ext uri="{FF2B5EF4-FFF2-40B4-BE49-F238E27FC236}">
                <a16:creationId xmlns:a16="http://schemas.microsoft.com/office/drawing/2014/main" id="{0EC2565C-D180-D14B-B314-9617D822D0EA}"/>
              </a:ext>
            </a:extLst>
          </p:cNvPr>
          <p:cNvSpPr txBox="1"/>
          <p:nvPr userDrawn="1"/>
        </p:nvSpPr>
        <p:spPr>
          <a:xfrm>
            <a:off x="481252" y="4446302"/>
            <a:ext cx="9175365" cy="234491"/>
          </a:xfrm>
          <a:prstGeom prst="rect">
            <a:avLst/>
          </a:prstGeom>
        </p:spPr>
        <p:txBody>
          <a:bodyPr vert="horz" wrap="square" lIns="0" tIns="25403" rIns="0" bIns="0" rtlCol="0">
            <a:spAutoFit/>
          </a:bodyPr>
          <a:lstStyle/>
          <a:p>
            <a:pPr marL="7698" marR="3079">
              <a:lnSpc>
                <a:spcPct val="90000"/>
              </a:lnSpc>
              <a:spcBef>
                <a:spcPts val="200"/>
              </a:spcBef>
            </a:pPr>
            <a:r>
              <a:rPr lang="en-GB" sz="1467" b="1" spc="-21">
                <a:solidFill>
                  <a:srgbClr val="FFFFFF"/>
                </a:solidFill>
                <a:latin typeface="Arial" panose="020B0604020202020204" pitchFamily="34" charset="0"/>
                <a:cs typeface="Arial" panose="020B0604020202020204" pitchFamily="34" charset="0"/>
              </a:rPr>
              <a:t>Web address: https://capitalscoalition.org/project/align/</a:t>
            </a:r>
            <a:endParaRPr sz="1467" b="1">
              <a:latin typeface="Arial" panose="020B0604020202020204" pitchFamily="34" charset="0"/>
              <a:cs typeface="Arial" panose="020B0604020202020204" pitchFamily="34" charset="0"/>
            </a:endParaRPr>
          </a:p>
        </p:txBody>
      </p:sp>
      <p:sp>
        <p:nvSpPr>
          <p:cNvPr id="13" name="Text Placeholder 4">
            <a:extLst>
              <a:ext uri="{FF2B5EF4-FFF2-40B4-BE49-F238E27FC236}">
                <a16:creationId xmlns:a16="http://schemas.microsoft.com/office/drawing/2014/main" id="{0F2AEE63-5FA6-3A4E-8F27-049BE9A26018}"/>
              </a:ext>
            </a:extLst>
          </p:cNvPr>
          <p:cNvSpPr txBox="1">
            <a:spLocks/>
          </p:cNvSpPr>
          <p:nvPr userDrawn="1"/>
        </p:nvSpPr>
        <p:spPr>
          <a:xfrm>
            <a:off x="415321" y="1633990"/>
            <a:ext cx="10963879" cy="1970391"/>
          </a:xfrm>
          <a:prstGeom prst="rect">
            <a:avLst/>
          </a:prstGeom>
        </p:spPr>
        <p:txBody>
          <a:bodyPr/>
          <a:lstStyle>
            <a:lvl1pPr marL="276101" indent="-276101" algn="l" defTabSz="368135" rtl="0" eaLnBrk="1" fontAlgn="base" hangingPunct="1">
              <a:spcBef>
                <a:spcPct val="20000"/>
              </a:spcBef>
              <a:spcAft>
                <a:spcPct val="0"/>
              </a:spcAft>
              <a:buFont typeface="Arial" charset="0"/>
              <a:buChar char="•"/>
              <a:defRPr sz="8800" kern="1200">
                <a:solidFill>
                  <a:schemeClr val="tx1"/>
                </a:solidFill>
                <a:latin typeface="Impact" panose="020B0806030902050204" pitchFamily="34" charset="0"/>
                <a:ea typeface="ＭＳ Ｐゴシック" charset="0"/>
                <a:cs typeface="ＭＳ Ｐゴシック" charset="0"/>
              </a:defRPr>
            </a:lvl1pPr>
            <a:lvl2pPr marL="598220" indent="-230085" algn="l" defTabSz="368135" rtl="0" eaLnBrk="1" fontAlgn="base" hangingPunct="1">
              <a:spcBef>
                <a:spcPct val="20000"/>
              </a:spcBef>
              <a:spcAft>
                <a:spcPct val="0"/>
              </a:spcAft>
              <a:buFont typeface="Arial" charset="0"/>
              <a:buChar char="–"/>
              <a:defRPr sz="2300" kern="1200">
                <a:solidFill>
                  <a:schemeClr val="tx2"/>
                </a:solidFill>
                <a:latin typeface="+mn-lt"/>
                <a:ea typeface="ＭＳ Ｐゴシック" charset="0"/>
                <a:cs typeface="+mn-cs"/>
              </a:defRPr>
            </a:lvl2pPr>
            <a:lvl3pPr marL="921460" indent="-184067" algn="l" defTabSz="368135" rtl="0" eaLnBrk="1" fontAlgn="base" hangingPunct="1">
              <a:spcBef>
                <a:spcPct val="20000"/>
              </a:spcBef>
              <a:spcAft>
                <a:spcPct val="0"/>
              </a:spcAft>
              <a:buFont typeface="Arial" charset="0"/>
              <a:buChar char="•"/>
              <a:defRPr sz="1900" kern="1200">
                <a:solidFill>
                  <a:schemeClr val="tx2"/>
                </a:solidFill>
                <a:latin typeface="+mn-lt"/>
                <a:ea typeface="ＭＳ Ｐゴシック" charset="0"/>
                <a:cs typeface="+mn-cs"/>
              </a:defRPr>
            </a:lvl3pPr>
            <a:lvl4pPr marL="1289595" indent="-184067" algn="l" defTabSz="368135" rtl="0" eaLnBrk="1" fontAlgn="base" hangingPunct="1">
              <a:spcBef>
                <a:spcPct val="20000"/>
              </a:spcBef>
              <a:spcAft>
                <a:spcPct val="0"/>
              </a:spcAft>
              <a:buFont typeface="Arial" charset="0"/>
              <a:buChar char="–"/>
              <a:defRPr sz="1600" kern="1200">
                <a:solidFill>
                  <a:schemeClr val="tx2"/>
                </a:solidFill>
                <a:latin typeface="+mn-lt"/>
                <a:ea typeface="ＭＳ Ｐゴシック" charset="0"/>
                <a:cs typeface="+mn-cs"/>
              </a:defRPr>
            </a:lvl4pPr>
            <a:lvl5pPr marL="1658852" indent="-184067" algn="l" defTabSz="368135" rtl="0" eaLnBrk="1" fontAlgn="base" hangingPunct="1">
              <a:spcBef>
                <a:spcPct val="20000"/>
              </a:spcBef>
              <a:spcAft>
                <a:spcPct val="0"/>
              </a:spcAft>
              <a:buFont typeface="Arial" charset="0"/>
              <a:buChar char="»"/>
              <a:defRPr sz="1600" kern="1200">
                <a:solidFill>
                  <a:schemeClr val="tx2"/>
                </a:solidFill>
                <a:latin typeface="+mn-lt"/>
                <a:ea typeface="ＭＳ Ｐゴシック" charset="0"/>
                <a:cs typeface="+mn-cs"/>
              </a:defRPr>
            </a:lvl5pPr>
            <a:lvl6pPr marL="2027606" indent="-184328" algn="l" defTabSz="368656" rtl="0" eaLnBrk="1" latinLnBrk="0" hangingPunct="1">
              <a:spcBef>
                <a:spcPct val="20000"/>
              </a:spcBef>
              <a:buFont typeface="Arial"/>
              <a:buChar char="•"/>
              <a:defRPr sz="1600" kern="1200">
                <a:solidFill>
                  <a:schemeClr val="tx1"/>
                </a:solidFill>
                <a:latin typeface="+mn-lt"/>
                <a:ea typeface="+mn-ea"/>
                <a:cs typeface="+mn-cs"/>
              </a:defRPr>
            </a:lvl6pPr>
            <a:lvl7pPr marL="2396262" indent="-184328" algn="l" defTabSz="368656" rtl="0" eaLnBrk="1" latinLnBrk="0" hangingPunct="1">
              <a:spcBef>
                <a:spcPct val="20000"/>
              </a:spcBef>
              <a:buFont typeface="Arial"/>
              <a:buChar char="•"/>
              <a:defRPr sz="1600" kern="1200">
                <a:solidFill>
                  <a:schemeClr val="tx1"/>
                </a:solidFill>
                <a:latin typeface="+mn-lt"/>
                <a:ea typeface="+mn-ea"/>
                <a:cs typeface="+mn-cs"/>
              </a:defRPr>
            </a:lvl7pPr>
            <a:lvl8pPr marL="2764918" indent="-184328" algn="l" defTabSz="368656" rtl="0" eaLnBrk="1" latinLnBrk="0" hangingPunct="1">
              <a:spcBef>
                <a:spcPct val="20000"/>
              </a:spcBef>
              <a:buFont typeface="Arial"/>
              <a:buChar char="•"/>
              <a:defRPr sz="1600" kern="1200">
                <a:solidFill>
                  <a:schemeClr val="tx1"/>
                </a:solidFill>
                <a:latin typeface="+mn-lt"/>
                <a:ea typeface="+mn-ea"/>
                <a:cs typeface="+mn-cs"/>
              </a:defRPr>
            </a:lvl8pPr>
            <a:lvl9pPr marL="3133573" indent="-184328" algn="l" defTabSz="368656" rtl="0" eaLnBrk="1" latinLnBrk="0" hangingPunct="1">
              <a:spcBef>
                <a:spcPct val="20000"/>
              </a:spcBef>
              <a:buFont typeface="Arial"/>
              <a:buChar char="•"/>
              <a:defRPr sz="1600" kern="1200">
                <a:solidFill>
                  <a:schemeClr val="tx1"/>
                </a:solidFill>
                <a:latin typeface="+mn-lt"/>
                <a:ea typeface="+mn-ea"/>
                <a:cs typeface="+mn-cs"/>
              </a:defRPr>
            </a:lvl9pPr>
          </a:lstStyle>
          <a:p>
            <a:pPr marL="0" indent="0">
              <a:buNone/>
            </a:pPr>
            <a:r>
              <a:rPr lang="en-GB">
                <a:solidFill>
                  <a:schemeClr val="bg1"/>
                </a:solidFill>
                <a:latin typeface="Arial" panose="020B0604020202020204" pitchFamily="34" charset="0"/>
                <a:cs typeface="Arial" panose="020B0604020202020204" pitchFamily="34" charset="0"/>
              </a:rPr>
              <a:t>Thank you</a:t>
            </a:r>
            <a:endParaRPr lang="en-GB">
              <a:latin typeface="Arial" panose="020B0604020202020204" pitchFamily="34" charset="0"/>
              <a:cs typeface="Arial" panose="020B0604020202020204" pitchFamily="34" charset="0"/>
            </a:endParaRPr>
          </a:p>
        </p:txBody>
      </p:sp>
      <p:sp>
        <p:nvSpPr>
          <p:cNvPr id="14" name="object 9">
            <a:extLst>
              <a:ext uri="{FF2B5EF4-FFF2-40B4-BE49-F238E27FC236}">
                <a16:creationId xmlns:a16="http://schemas.microsoft.com/office/drawing/2014/main" id="{0EC2565C-D180-D14B-B314-9617D822D0EA}"/>
              </a:ext>
            </a:extLst>
          </p:cNvPr>
          <p:cNvSpPr txBox="1"/>
          <p:nvPr userDrawn="1"/>
        </p:nvSpPr>
        <p:spPr>
          <a:xfrm>
            <a:off x="481253" y="4131825"/>
            <a:ext cx="4991292" cy="234491"/>
          </a:xfrm>
          <a:prstGeom prst="rect">
            <a:avLst/>
          </a:prstGeom>
        </p:spPr>
        <p:txBody>
          <a:bodyPr vert="horz" wrap="square" lIns="0" tIns="25403" rIns="0" bIns="0" rtlCol="0">
            <a:spAutoFit/>
          </a:bodyPr>
          <a:lstStyle/>
          <a:p>
            <a:pPr marL="7698" marR="3079">
              <a:lnSpc>
                <a:spcPct val="90000"/>
              </a:lnSpc>
              <a:spcBef>
                <a:spcPts val="200"/>
              </a:spcBef>
            </a:pPr>
            <a:r>
              <a:rPr lang="en-GB" sz="1467" b="1" spc="-21">
                <a:solidFill>
                  <a:srgbClr val="FFFFFF"/>
                </a:solidFill>
                <a:latin typeface="Arial" panose="020B0604020202020204" pitchFamily="34" charset="0"/>
                <a:cs typeface="Arial" panose="020B0604020202020204" pitchFamily="34" charset="0"/>
              </a:rPr>
              <a:t>Email: Jacob.bedford@unep-wcmc.org</a:t>
            </a:r>
            <a:endParaRPr sz="1467" b="1">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D2F4F449-D278-23E0-9D44-9C3915A9FA30}"/>
              </a:ext>
            </a:extLst>
          </p:cNvPr>
          <p:cNvSpPr txBox="1"/>
          <p:nvPr userDrawn="1"/>
        </p:nvSpPr>
        <p:spPr>
          <a:xfrm>
            <a:off x="11442285" y="6338032"/>
            <a:ext cx="549418" cy="323165"/>
          </a:xfrm>
          <a:prstGeom prst="rect">
            <a:avLst/>
          </a:prstGeom>
          <a:noFill/>
        </p:spPr>
        <p:txBody>
          <a:bodyPr wrap="square" rtlCol="0">
            <a:spAutoFit/>
          </a:bodyPr>
          <a:lstStyle/>
          <a:p>
            <a:fld id="{00948C17-47ED-4152-BA30-14630AB0CD70}" type="slidenum">
              <a:rPr lang="en-GB" smtClean="0">
                <a:solidFill>
                  <a:schemeClr val="bg1"/>
                </a:solidFill>
              </a:rPr>
              <a:t>‹#›</a:t>
            </a:fld>
            <a:endParaRPr lang="en-GB">
              <a:solidFill>
                <a:schemeClr val="bg1"/>
              </a:solidFill>
            </a:endParaRPr>
          </a:p>
        </p:txBody>
      </p:sp>
    </p:spTree>
    <p:extLst>
      <p:ext uri="{BB962C8B-B14F-4D97-AF65-F5344CB8AC3E}">
        <p14:creationId xmlns:p14="http://schemas.microsoft.com/office/powerpoint/2010/main" val="16729630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90EE3C4-E279-5ACF-346C-89844F5B8F4F}"/>
              </a:ext>
            </a:extLst>
          </p:cNvPr>
          <p:cNvSpPr/>
          <p:nvPr userDrawn="1"/>
        </p:nvSpPr>
        <p:spPr>
          <a:xfrm>
            <a:off x="0" y="604352"/>
            <a:ext cx="12188825" cy="6253648"/>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500">
              <a:latin typeface="DM Sans" pitchFamily="2" charset="0"/>
            </a:endParaRPr>
          </a:p>
        </p:txBody>
      </p:sp>
      <p:pic>
        <p:nvPicPr>
          <p:cNvPr id="41" name="Picture 40" descr="A black circle with white light&#10;&#10;Description automatically generated">
            <a:extLst>
              <a:ext uri="{FF2B5EF4-FFF2-40B4-BE49-F238E27FC236}">
                <a16:creationId xmlns:a16="http://schemas.microsoft.com/office/drawing/2014/main" id="{47876A83-4995-6D33-F066-E7A21B7ADF95}"/>
              </a:ext>
            </a:extLst>
          </p:cNvPr>
          <p:cNvPicPr>
            <a:picLocks noChangeAspect="1"/>
          </p:cNvPicPr>
          <p:nvPr userDrawn="1"/>
        </p:nvPicPr>
        <p:blipFill>
          <a:blip r:embed="rId2">
            <a:alphaModFix amt="20000"/>
            <a:extLst>
              <a:ext uri="{28A0092B-C50C-407E-A947-70E740481C1C}">
                <a14:useLocalDpi xmlns:a14="http://schemas.microsoft.com/office/drawing/2010/main" val="0"/>
              </a:ext>
            </a:extLst>
          </a:blip>
          <a:stretch>
            <a:fillRect/>
          </a:stretch>
        </p:blipFill>
        <p:spPr>
          <a:xfrm>
            <a:off x="4416328" y="2862410"/>
            <a:ext cx="7398383" cy="6012752"/>
          </a:xfrm>
          <a:prstGeom prst="rect">
            <a:avLst/>
          </a:prstGeom>
        </p:spPr>
      </p:pic>
      <p:sp>
        <p:nvSpPr>
          <p:cNvPr id="4" name="Picture Placeholder 15">
            <a:extLst>
              <a:ext uri="{FF2B5EF4-FFF2-40B4-BE49-F238E27FC236}">
                <a16:creationId xmlns:a16="http://schemas.microsoft.com/office/drawing/2014/main" id="{2D573BAA-9402-40CE-42A2-C1A29FFE00FF}"/>
              </a:ext>
            </a:extLst>
          </p:cNvPr>
          <p:cNvSpPr>
            <a:spLocks noGrp="1" noRot="1" noMove="1" noResize="1" noEditPoints="1" noAdjustHandles="1" noChangeArrowheads="1" noChangeShapeType="1"/>
          </p:cNvSpPr>
          <p:nvPr>
            <p:ph type="pic" sz="quarter" idx="12"/>
          </p:nvPr>
        </p:nvSpPr>
        <p:spPr>
          <a:xfrm>
            <a:off x="6094412" y="22461"/>
            <a:ext cx="7092002" cy="5998599"/>
          </a:xfrm>
          <a:prstGeom prst="ellipse">
            <a:avLst/>
          </a:prstGeom>
        </p:spPr>
        <p:txBody>
          <a:bodyPr/>
          <a:lstStyle>
            <a:lvl1pPr>
              <a:defRPr>
                <a:effectLst>
                  <a:outerShdw blurRad="50800" dist="38100" dir="10800000" algn="r" rotWithShape="0">
                    <a:prstClr val="black">
                      <a:alpha val="40000"/>
                    </a:prstClr>
                  </a:outerShdw>
                </a:effectLst>
              </a:defRPr>
            </a:lvl1pPr>
          </a:lstStyle>
          <a:p>
            <a:endParaRPr lang="en-GB"/>
          </a:p>
        </p:txBody>
      </p:sp>
      <p:sp>
        <p:nvSpPr>
          <p:cNvPr id="15" name="Text Placeholder 14">
            <a:extLst>
              <a:ext uri="{FF2B5EF4-FFF2-40B4-BE49-F238E27FC236}">
                <a16:creationId xmlns:a16="http://schemas.microsoft.com/office/drawing/2014/main" id="{440760BA-E799-BE33-E272-9389A66C07A1}"/>
              </a:ext>
            </a:extLst>
          </p:cNvPr>
          <p:cNvSpPr>
            <a:spLocks noGrp="1"/>
          </p:cNvSpPr>
          <p:nvPr>
            <p:ph type="body" sz="quarter" idx="13"/>
          </p:nvPr>
        </p:nvSpPr>
        <p:spPr>
          <a:xfrm>
            <a:off x="605746" y="1222921"/>
            <a:ext cx="4897124" cy="3656650"/>
          </a:xfrm>
        </p:spPr>
        <p:txBody>
          <a:bodyPr/>
          <a:lstStyle>
            <a:lvl1pPr marL="0" indent="0">
              <a:buNone/>
              <a:defRPr sz="4400">
                <a:solidFill>
                  <a:schemeClr val="bg1"/>
                </a:solidFill>
                <a:effectLst>
                  <a:outerShdw blurRad="50800" dist="38100" dir="8100000" algn="tr" rotWithShape="0">
                    <a:prstClr val="black">
                      <a:alpha val="40000"/>
                    </a:prstClr>
                  </a:outerShdw>
                </a:effectLst>
              </a:defRPr>
            </a:lvl1pPr>
            <a:lvl2pPr marL="457200" indent="0">
              <a:buNone/>
              <a:defRPr>
                <a:solidFill>
                  <a:schemeClr val="bg1"/>
                </a:solidFill>
                <a:effectLst>
                  <a:outerShdw blurRad="50800" dist="38100" dir="8100000" algn="tr" rotWithShape="0">
                    <a:prstClr val="black">
                      <a:alpha val="40000"/>
                    </a:prstClr>
                  </a:outerShdw>
                </a:effectLst>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Master text styles</a:t>
            </a:r>
          </a:p>
          <a:p>
            <a:pPr lvl="1"/>
            <a:r>
              <a:rPr lang="en-US"/>
              <a:t>Second level</a:t>
            </a:r>
          </a:p>
        </p:txBody>
      </p:sp>
      <p:sp>
        <p:nvSpPr>
          <p:cNvPr id="3" name="Picture Placeholder 15">
            <a:extLst>
              <a:ext uri="{FF2B5EF4-FFF2-40B4-BE49-F238E27FC236}">
                <a16:creationId xmlns:a16="http://schemas.microsoft.com/office/drawing/2014/main" id="{EBEA2812-44B4-4855-F028-944AED1274C1}"/>
              </a:ext>
            </a:extLst>
          </p:cNvPr>
          <p:cNvSpPr>
            <a:spLocks noGrp="1" noRot="1" noMove="1" noResize="1" noEditPoints="1" noAdjustHandles="1" noChangeArrowheads="1" noChangeShapeType="1"/>
          </p:cNvSpPr>
          <p:nvPr>
            <p:ph type="pic" sz="quarter" idx="11"/>
          </p:nvPr>
        </p:nvSpPr>
        <p:spPr>
          <a:xfrm>
            <a:off x="5171017" y="3541224"/>
            <a:ext cx="5889004" cy="4981072"/>
          </a:xfrm>
          <a:prstGeom prst="ellipse">
            <a:avLst/>
          </a:prstGeom>
        </p:spPr>
        <p:txBody>
          <a:bodyPr/>
          <a:lstStyle>
            <a:lvl1pPr>
              <a:defRPr>
                <a:effectLst>
                  <a:outerShdw blurRad="50800" dist="38100" dir="10800000" algn="r" rotWithShape="0">
                    <a:prstClr val="black">
                      <a:alpha val="40000"/>
                    </a:prstClr>
                  </a:outerShdw>
                </a:effectLst>
              </a:defRPr>
            </a:lvl1pPr>
          </a:lstStyle>
          <a:p>
            <a:endParaRPr lang="en-GB"/>
          </a:p>
        </p:txBody>
      </p:sp>
      <p:sp>
        <p:nvSpPr>
          <p:cNvPr id="16" name="Picture Placeholder 15">
            <a:extLst>
              <a:ext uri="{FF2B5EF4-FFF2-40B4-BE49-F238E27FC236}">
                <a16:creationId xmlns:a16="http://schemas.microsoft.com/office/drawing/2014/main" id="{BF26E351-5ED4-557C-B6BD-8544374F9719}"/>
              </a:ext>
            </a:extLst>
          </p:cNvPr>
          <p:cNvSpPr>
            <a:spLocks noGrp="1" noRot="1" noMove="1" noResize="1" noEditPoints="1" noAdjustHandles="1" noChangeArrowheads="1" noChangeShapeType="1"/>
          </p:cNvSpPr>
          <p:nvPr>
            <p:ph type="pic" sz="quarter" idx="10"/>
          </p:nvPr>
        </p:nvSpPr>
        <p:spPr>
          <a:xfrm>
            <a:off x="9047130" y="4715908"/>
            <a:ext cx="3636067" cy="3075480"/>
          </a:xfrm>
          <a:prstGeom prst="ellipse">
            <a:avLst/>
          </a:prstGeom>
        </p:spPr>
        <p:txBody>
          <a:bodyPr/>
          <a:lstStyle>
            <a:lvl1pPr>
              <a:defRPr>
                <a:effectLst>
                  <a:outerShdw blurRad="50800" dist="38100" dir="13500000" algn="br" rotWithShape="0">
                    <a:prstClr val="black">
                      <a:alpha val="40000"/>
                    </a:prstClr>
                  </a:outerShdw>
                </a:effectLst>
              </a:defRPr>
            </a:lvl1pPr>
          </a:lstStyle>
          <a:p>
            <a:endParaRPr lang="en-GB"/>
          </a:p>
        </p:txBody>
      </p:sp>
      <p:pic>
        <p:nvPicPr>
          <p:cNvPr id="35" name="Picture 34" descr="A logo of a european commission&#10;&#10;Description automatically generated">
            <a:extLst>
              <a:ext uri="{FF2B5EF4-FFF2-40B4-BE49-F238E27FC236}">
                <a16:creationId xmlns:a16="http://schemas.microsoft.com/office/drawing/2014/main" id="{425A4820-06AC-4943-384E-135D60B07FB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31141" b="33694"/>
          <a:stretch/>
        </p:blipFill>
        <p:spPr>
          <a:xfrm>
            <a:off x="570505" y="4422"/>
            <a:ext cx="2483803" cy="532806"/>
          </a:xfrm>
          <a:prstGeom prst="rect">
            <a:avLst/>
          </a:prstGeom>
        </p:spPr>
      </p:pic>
      <p:pic>
        <p:nvPicPr>
          <p:cNvPr id="42" name="Picture 41" descr="A black circle with white light&#10;&#10;Description automatically generated">
            <a:extLst>
              <a:ext uri="{FF2B5EF4-FFF2-40B4-BE49-F238E27FC236}">
                <a16:creationId xmlns:a16="http://schemas.microsoft.com/office/drawing/2014/main" id="{A58E86FD-109E-CB0D-C537-953B46CED3B0}"/>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t="16047"/>
          <a:stretch/>
        </p:blipFill>
        <p:spPr>
          <a:xfrm>
            <a:off x="5196144" y="587260"/>
            <a:ext cx="8867504" cy="6050256"/>
          </a:xfrm>
          <a:prstGeom prst="rect">
            <a:avLst/>
          </a:prstGeom>
        </p:spPr>
      </p:pic>
      <p:pic>
        <p:nvPicPr>
          <p:cNvPr id="44" name="Picture 43" descr="A black and white sign with white text&#10;&#10;Description automatically generated">
            <a:extLst>
              <a:ext uri="{FF2B5EF4-FFF2-40B4-BE49-F238E27FC236}">
                <a16:creationId xmlns:a16="http://schemas.microsoft.com/office/drawing/2014/main" id="{251E561A-8B14-0FBA-0E35-2545E3C117F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70505" y="5804050"/>
            <a:ext cx="1738826" cy="702586"/>
          </a:xfrm>
          <a:prstGeom prst="rect">
            <a:avLst/>
          </a:prstGeom>
        </p:spPr>
      </p:pic>
    </p:spTree>
    <p:extLst>
      <p:ext uri="{BB962C8B-B14F-4D97-AF65-F5344CB8AC3E}">
        <p14:creationId xmlns:p14="http://schemas.microsoft.com/office/powerpoint/2010/main" val="9365071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90EE3C4-E279-5ACF-346C-89844F5B8F4F}"/>
              </a:ext>
            </a:extLst>
          </p:cNvPr>
          <p:cNvSpPr/>
          <p:nvPr userDrawn="1"/>
        </p:nvSpPr>
        <p:spPr>
          <a:xfrm>
            <a:off x="0" y="604352"/>
            <a:ext cx="12188825" cy="6253648"/>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500">
              <a:latin typeface="DM Sans" pitchFamily="2" charset="0"/>
            </a:endParaRPr>
          </a:p>
        </p:txBody>
      </p:sp>
      <p:pic>
        <p:nvPicPr>
          <p:cNvPr id="41" name="Picture 40" descr="A black circle with white light&#10;&#10;Description automatically generated">
            <a:extLst>
              <a:ext uri="{FF2B5EF4-FFF2-40B4-BE49-F238E27FC236}">
                <a16:creationId xmlns:a16="http://schemas.microsoft.com/office/drawing/2014/main" id="{47876A83-4995-6D33-F066-E7A21B7ADF95}"/>
              </a:ext>
            </a:extLst>
          </p:cNvPr>
          <p:cNvPicPr>
            <a:picLocks noChangeAspect="1"/>
          </p:cNvPicPr>
          <p:nvPr userDrawn="1"/>
        </p:nvPicPr>
        <p:blipFill>
          <a:blip r:embed="rId2">
            <a:alphaModFix amt="20000"/>
            <a:extLst>
              <a:ext uri="{28A0092B-C50C-407E-A947-70E740481C1C}">
                <a14:useLocalDpi xmlns:a14="http://schemas.microsoft.com/office/drawing/2010/main" val="0"/>
              </a:ext>
            </a:extLst>
          </a:blip>
          <a:stretch>
            <a:fillRect/>
          </a:stretch>
        </p:blipFill>
        <p:spPr>
          <a:xfrm>
            <a:off x="4416328" y="2862410"/>
            <a:ext cx="7398383" cy="6012752"/>
          </a:xfrm>
          <a:prstGeom prst="rect">
            <a:avLst/>
          </a:prstGeom>
        </p:spPr>
      </p:pic>
      <p:sp>
        <p:nvSpPr>
          <p:cNvPr id="4" name="Picture Placeholder 15">
            <a:extLst>
              <a:ext uri="{FF2B5EF4-FFF2-40B4-BE49-F238E27FC236}">
                <a16:creationId xmlns:a16="http://schemas.microsoft.com/office/drawing/2014/main" id="{2D573BAA-9402-40CE-42A2-C1A29FFE00FF}"/>
              </a:ext>
            </a:extLst>
          </p:cNvPr>
          <p:cNvSpPr>
            <a:spLocks noGrp="1" noRot="1" noMove="1" noResize="1" noEditPoints="1" noAdjustHandles="1" noChangeArrowheads="1" noChangeShapeType="1"/>
          </p:cNvSpPr>
          <p:nvPr>
            <p:ph type="pic" sz="quarter" idx="12"/>
          </p:nvPr>
        </p:nvSpPr>
        <p:spPr>
          <a:xfrm>
            <a:off x="6094412" y="22461"/>
            <a:ext cx="7092002" cy="5998599"/>
          </a:xfrm>
          <a:prstGeom prst="ellipse">
            <a:avLst/>
          </a:prstGeom>
        </p:spPr>
        <p:txBody>
          <a:bodyPr/>
          <a:lstStyle>
            <a:lvl1pPr>
              <a:defRPr>
                <a:effectLst>
                  <a:outerShdw blurRad="50800" dist="38100" dir="10800000" algn="r" rotWithShape="0">
                    <a:prstClr val="black">
                      <a:alpha val="40000"/>
                    </a:prstClr>
                  </a:outerShdw>
                </a:effectLst>
              </a:defRPr>
            </a:lvl1pPr>
          </a:lstStyle>
          <a:p>
            <a:endParaRPr lang="en-GB"/>
          </a:p>
        </p:txBody>
      </p:sp>
      <p:sp>
        <p:nvSpPr>
          <p:cNvPr id="15" name="Text Placeholder 14">
            <a:extLst>
              <a:ext uri="{FF2B5EF4-FFF2-40B4-BE49-F238E27FC236}">
                <a16:creationId xmlns:a16="http://schemas.microsoft.com/office/drawing/2014/main" id="{440760BA-E799-BE33-E272-9389A66C07A1}"/>
              </a:ext>
            </a:extLst>
          </p:cNvPr>
          <p:cNvSpPr>
            <a:spLocks noGrp="1"/>
          </p:cNvSpPr>
          <p:nvPr>
            <p:ph type="body" sz="quarter" idx="13"/>
          </p:nvPr>
        </p:nvSpPr>
        <p:spPr>
          <a:xfrm>
            <a:off x="605746" y="1222921"/>
            <a:ext cx="4897124" cy="3656650"/>
          </a:xfrm>
        </p:spPr>
        <p:txBody>
          <a:bodyPr/>
          <a:lstStyle>
            <a:lvl1pPr marL="0" indent="0">
              <a:buNone/>
              <a:defRPr sz="4400">
                <a:solidFill>
                  <a:schemeClr val="bg1"/>
                </a:solidFill>
                <a:effectLst>
                  <a:outerShdw blurRad="50800" dist="38100" dir="8100000" algn="tr" rotWithShape="0">
                    <a:prstClr val="black">
                      <a:alpha val="40000"/>
                    </a:prstClr>
                  </a:outerShdw>
                </a:effectLst>
              </a:defRPr>
            </a:lvl1pPr>
            <a:lvl2pPr marL="457200" indent="0">
              <a:buNone/>
              <a:defRPr>
                <a:solidFill>
                  <a:schemeClr val="bg1"/>
                </a:solidFill>
                <a:effectLst>
                  <a:outerShdw blurRad="50800" dist="38100" dir="8100000" algn="tr" rotWithShape="0">
                    <a:prstClr val="black">
                      <a:alpha val="40000"/>
                    </a:prstClr>
                  </a:outerShdw>
                </a:effectLst>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Master text styles</a:t>
            </a:r>
          </a:p>
          <a:p>
            <a:pPr lvl="1"/>
            <a:r>
              <a:rPr lang="en-US"/>
              <a:t>Second level</a:t>
            </a:r>
          </a:p>
        </p:txBody>
      </p:sp>
      <p:sp>
        <p:nvSpPr>
          <p:cNvPr id="3" name="Picture Placeholder 15">
            <a:extLst>
              <a:ext uri="{FF2B5EF4-FFF2-40B4-BE49-F238E27FC236}">
                <a16:creationId xmlns:a16="http://schemas.microsoft.com/office/drawing/2014/main" id="{EBEA2812-44B4-4855-F028-944AED1274C1}"/>
              </a:ext>
            </a:extLst>
          </p:cNvPr>
          <p:cNvSpPr>
            <a:spLocks noGrp="1" noRot="1" noMove="1" noResize="1" noEditPoints="1" noAdjustHandles="1" noChangeArrowheads="1" noChangeShapeType="1"/>
          </p:cNvSpPr>
          <p:nvPr>
            <p:ph type="pic" sz="quarter" idx="11"/>
          </p:nvPr>
        </p:nvSpPr>
        <p:spPr>
          <a:xfrm>
            <a:off x="5171017" y="3541224"/>
            <a:ext cx="5889004" cy="4981072"/>
          </a:xfrm>
          <a:prstGeom prst="ellipse">
            <a:avLst/>
          </a:prstGeom>
        </p:spPr>
        <p:txBody>
          <a:bodyPr/>
          <a:lstStyle>
            <a:lvl1pPr>
              <a:defRPr>
                <a:effectLst>
                  <a:outerShdw blurRad="50800" dist="38100" dir="10800000" algn="r" rotWithShape="0">
                    <a:prstClr val="black">
                      <a:alpha val="40000"/>
                    </a:prstClr>
                  </a:outerShdw>
                </a:effectLst>
              </a:defRPr>
            </a:lvl1pPr>
          </a:lstStyle>
          <a:p>
            <a:endParaRPr lang="en-GB"/>
          </a:p>
        </p:txBody>
      </p:sp>
      <p:sp>
        <p:nvSpPr>
          <p:cNvPr id="16" name="Picture Placeholder 15">
            <a:extLst>
              <a:ext uri="{FF2B5EF4-FFF2-40B4-BE49-F238E27FC236}">
                <a16:creationId xmlns:a16="http://schemas.microsoft.com/office/drawing/2014/main" id="{BF26E351-5ED4-557C-B6BD-8544374F9719}"/>
              </a:ext>
            </a:extLst>
          </p:cNvPr>
          <p:cNvSpPr>
            <a:spLocks noGrp="1" noRot="1" noMove="1" noResize="1" noEditPoints="1" noAdjustHandles="1" noChangeArrowheads="1" noChangeShapeType="1"/>
          </p:cNvSpPr>
          <p:nvPr>
            <p:ph type="pic" sz="quarter" idx="10"/>
          </p:nvPr>
        </p:nvSpPr>
        <p:spPr>
          <a:xfrm>
            <a:off x="9047130" y="4715908"/>
            <a:ext cx="3636067" cy="3075480"/>
          </a:xfrm>
          <a:prstGeom prst="ellipse">
            <a:avLst/>
          </a:prstGeom>
        </p:spPr>
        <p:txBody>
          <a:bodyPr/>
          <a:lstStyle>
            <a:lvl1pPr>
              <a:defRPr>
                <a:effectLst>
                  <a:outerShdw blurRad="50800" dist="38100" dir="13500000" algn="br" rotWithShape="0">
                    <a:prstClr val="black">
                      <a:alpha val="40000"/>
                    </a:prstClr>
                  </a:outerShdw>
                </a:effectLst>
              </a:defRPr>
            </a:lvl1pPr>
          </a:lstStyle>
          <a:p>
            <a:endParaRPr lang="en-GB"/>
          </a:p>
        </p:txBody>
      </p:sp>
      <p:pic>
        <p:nvPicPr>
          <p:cNvPr id="35" name="Picture 34" descr="A logo of a european commission&#10;&#10;Description automatically generated">
            <a:extLst>
              <a:ext uri="{FF2B5EF4-FFF2-40B4-BE49-F238E27FC236}">
                <a16:creationId xmlns:a16="http://schemas.microsoft.com/office/drawing/2014/main" id="{425A4820-06AC-4943-384E-135D60B07FB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31141" b="33694"/>
          <a:stretch/>
        </p:blipFill>
        <p:spPr>
          <a:xfrm>
            <a:off x="570505" y="4422"/>
            <a:ext cx="2483803" cy="532806"/>
          </a:xfrm>
          <a:prstGeom prst="rect">
            <a:avLst/>
          </a:prstGeom>
        </p:spPr>
      </p:pic>
      <p:pic>
        <p:nvPicPr>
          <p:cNvPr id="42" name="Picture 41" descr="A black circle with white light&#10;&#10;Description automatically generated">
            <a:extLst>
              <a:ext uri="{FF2B5EF4-FFF2-40B4-BE49-F238E27FC236}">
                <a16:creationId xmlns:a16="http://schemas.microsoft.com/office/drawing/2014/main" id="{A58E86FD-109E-CB0D-C537-953B46CED3B0}"/>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t="16047"/>
          <a:stretch/>
        </p:blipFill>
        <p:spPr>
          <a:xfrm>
            <a:off x="5196144" y="587260"/>
            <a:ext cx="8867504" cy="6050256"/>
          </a:xfrm>
          <a:prstGeom prst="rect">
            <a:avLst/>
          </a:prstGeom>
        </p:spPr>
      </p:pic>
      <p:pic>
        <p:nvPicPr>
          <p:cNvPr id="2" name="Picture 1" descr="A black and white sign with white text&#10;&#10;Description automatically generated">
            <a:extLst>
              <a:ext uri="{FF2B5EF4-FFF2-40B4-BE49-F238E27FC236}">
                <a16:creationId xmlns:a16="http://schemas.microsoft.com/office/drawing/2014/main" id="{ACA15093-F51B-E140-552E-36FF83768A3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70505" y="5804050"/>
            <a:ext cx="1738826" cy="702586"/>
          </a:xfrm>
          <a:prstGeom prst="rect">
            <a:avLst/>
          </a:prstGeom>
        </p:spPr>
      </p:pic>
    </p:spTree>
    <p:extLst>
      <p:ext uri="{BB962C8B-B14F-4D97-AF65-F5344CB8AC3E}">
        <p14:creationId xmlns:p14="http://schemas.microsoft.com/office/powerpoint/2010/main" val="6881746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90EE3C4-E279-5ACF-346C-89844F5B8F4F}"/>
              </a:ext>
            </a:extLst>
          </p:cNvPr>
          <p:cNvSpPr/>
          <p:nvPr userDrawn="1"/>
        </p:nvSpPr>
        <p:spPr>
          <a:xfrm>
            <a:off x="0" y="604352"/>
            <a:ext cx="12188825" cy="6253648"/>
          </a:xfrm>
          <a:prstGeom prst="rect">
            <a:avLst/>
          </a:prstGeom>
          <a:solidFill>
            <a:srgbClr val="1668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500">
              <a:latin typeface="DM Sans" pitchFamily="2" charset="0"/>
            </a:endParaRPr>
          </a:p>
        </p:txBody>
      </p:sp>
      <p:pic>
        <p:nvPicPr>
          <p:cNvPr id="41" name="Picture 40" descr="A black circle with white light&#10;&#10;Description automatically generated">
            <a:extLst>
              <a:ext uri="{FF2B5EF4-FFF2-40B4-BE49-F238E27FC236}">
                <a16:creationId xmlns:a16="http://schemas.microsoft.com/office/drawing/2014/main" id="{47876A83-4995-6D33-F066-E7A21B7ADF95}"/>
              </a:ext>
            </a:extLst>
          </p:cNvPr>
          <p:cNvPicPr>
            <a:picLocks noChangeAspect="1"/>
          </p:cNvPicPr>
          <p:nvPr userDrawn="1"/>
        </p:nvPicPr>
        <p:blipFill>
          <a:blip r:embed="rId2">
            <a:alphaModFix amt="20000"/>
            <a:extLst>
              <a:ext uri="{28A0092B-C50C-407E-A947-70E740481C1C}">
                <a14:useLocalDpi xmlns:a14="http://schemas.microsoft.com/office/drawing/2010/main" val="0"/>
              </a:ext>
            </a:extLst>
          </a:blip>
          <a:stretch>
            <a:fillRect/>
          </a:stretch>
        </p:blipFill>
        <p:spPr>
          <a:xfrm>
            <a:off x="4416328" y="2862410"/>
            <a:ext cx="7398383" cy="6012752"/>
          </a:xfrm>
          <a:prstGeom prst="rect">
            <a:avLst/>
          </a:prstGeom>
        </p:spPr>
      </p:pic>
      <p:sp>
        <p:nvSpPr>
          <p:cNvPr id="4" name="Picture Placeholder 15">
            <a:extLst>
              <a:ext uri="{FF2B5EF4-FFF2-40B4-BE49-F238E27FC236}">
                <a16:creationId xmlns:a16="http://schemas.microsoft.com/office/drawing/2014/main" id="{2D573BAA-9402-40CE-42A2-C1A29FFE00FF}"/>
              </a:ext>
            </a:extLst>
          </p:cNvPr>
          <p:cNvSpPr>
            <a:spLocks noGrp="1" noRot="1" noMove="1" noResize="1" noEditPoints="1" noAdjustHandles="1" noChangeArrowheads="1" noChangeShapeType="1"/>
          </p:cNvSpPr>
          <p:nvPr>
            <p:ph type="pic" sz="quarter" idx="12"/>
          </p:nvPr>
        </p:nvSpPr>
        <p:spPr>
          <a:xfrm>
            <a:off x="6094412" y="22461"/>
            <a:ext cx="7092002" cy="5998599"/>
          </a:xfrm>
          <a:prstGeom prst="ellipse">
            <a:avLst/>
          </a:prstGeom>
        </p:spPr>
        <p:txBody>
          <a:bodyPr/>
          <a:lstStyle>
            <a:lvl1pPr>
              <a:defRPr>
                <a:effectLst>
                  <a:outerShdw blurRad="50800" dist="38100" dir="10800000" algn="r" rotWithShape="0">
                    <a:prstClr val="black">
                      <a:alpha val="40000"/>
                    </a:prstClr>
                  </a:outerShdw>
                </a:effectLst>
              </a:defRPr>
            </a:lvl1pPr>
          </a:lstStyle>
          <a:p>
            <a:endParaRPr lang="en-GB"/>
          </a:p>
        </p:txBody>
      </p:sp>
      <p:sp>
        <p:nvSpPr>
          <p:cNvPr id="15" name="Text Placeholder 14">
            <a:extLst>
              <a:ext uri="{FF2B5EF4-FFF2-40B4-BE49-F238E27FC236}">
                <a16:creationId xmlns:a16="http://schemas.microsoft.com/office/drawing/2014/main" id="{440760BA-E799-BE33-E272-9389A66C07A1}"/>
              </a:ext>
            </a:extLst>
          </p:cNvPr>
          <p:cNvSpPr>
            <a:spLocks noGrp="1"/>
          </p:cNvSpPr>
          <p:nvPr>
            <p:ph type="body" sz="quarter" idx="13"/>
          </p:nvPr>
        </p:nvSpPr>
        <p:spPr>
          <a:xfrm>
            <a:off x="605746" y="1222921"/>
            <a:ext cx="4897124" cy="3656650"/>
          </a:xfrm>
        </p:spPr>
        <p:txBody>
          <a:bodyPr/>
          <a:lstStyle>
            <a:lvl1pPr marL="0" indent="0">
              <a:buNone/>
              <a:defRPr sz="4400">
                <a:solidFill>
                  <a:schemeClr val="bg1"/>
                </a:solidFill>
                <a:effectLst>
                  <a:outerShdw blurRad="50800" dist="38100" dir="8100000" algn="tr" rotWithShape="0">
                    <a:prstClr val="black">
                      <a:alpha val="40000"/>
                    </a:prstClr>
                  </a:outerShdw>
                </a:effectLst>
              </a:defRPr>
            </a:lvl1pPr>
            <a:lvl2pPr marL="457200" indent="0">
              <a:buNone/>
              <a:defRPr>
                <a:solidFill>
                  <a:schemeClr val="bg1"/>
                </a:solidFill>
                <a:effectLst>
                  <a:outerShdw blurRad="50800" dist="38100" dir="8100000" algn="tr" rotWithShape="0">
                    <a:prstClr val="black">
                      <a:alpha val="40000"/>
                    </a:prstClr>
                  </a:outerShdw>
                </a:effectLst>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Master text styles</a:t>
            </a:r>
          </a:p>
          <a:p>
            <a:pPr lvl="1"/>
            <a:r>
              <a:rPr lang="en-US"/>
              <a:t>Second level</a:t>
            </a:r>
          </a:p>
        </p:txBody>
      </p:sp>
      <p:sp>
        <p:nvSpPr>
          <p:cNvPr id="3" name="Picture Placeholder 15">
            <a:extLst>
              <a:ext uri="{FF2B5EF4-FFF2-40B4-BE49-F238E27FC236}">
                <a16:creationId xmlns:a16="http://schemas.microsoft.com/office/drawing/2014/main" id="{EBEA2812-44B4-4855-F028-944AED1274C1}"/>
              </a:ext>
            </a:extLst>
          </p:cNvPr>
          <p:cNvSpPr>
            <a:spLocks noGrp="1" noRot="1" noMove="1" noResize="1" noEditPoints="1" noAdjustHandles="1" noChangeArrowheads="1" noChangeShapeType="1"/>
          </p:cNvSpPr>
          <p:nvPr>
            <p:ph type="pic" sz="quarter" idx="11"/>
          </p:nvPr>
        </p:nvSpPr>
        <p:spPr>
          <a:xfrm>
            <a:off x="5171017" y="3541224"/>
            <a:ext cx="5889004" cy="4981072"/>
          </a:xfrm>
          <a:prstGeom prst="ellipse">
            <a:avLst/>
          </a:prstGeom>
        </p:spPr>
        <p:txBody>
          <a:bodyPr/>
          <a:lstStyle>
            <a:lvl1pPr>
              <a:defRPr>
                <a:effectLst>
                  <a:outerShdw blurRad="50800" dist="38100" dir="10800000" algn="r" rotWithShape="0">
                    <a:prstClr val="black">
                      <a:alpha val="40000"/>
                    </a:prstClr>
                  </a:outerShdw>
                </a:effectLst>
              </a:defRPr>
            </a:lvl1pPr>
          </a:lstStyle>
          <a:p>
            <a:endParaRPr lang="en-GB"/>
          </a:p>
        </p:txBody>
      </p:sp>
      <p:sp>
        <p:nvSpPr>
          <p:cNvPr id="16" name="Picture Placeholder 15">
            <a:extLst>
              <a:ext uri="{FF2B5EF4-FFF2-40B4-BE49-F238E27FC236}">
                <a16:creationId xmlns:a16="http://schemas.microsoft.com/office/drawing/2014/main" id="{BF26E351-5ED4-557C-B6BD-8544374F9719}"/>
              </a:ext>
            </a:extLst>
          </p:cNvPr>
          <p:cNvSpPr>
            <a:spLocks noGrp="1" noRot="1" noMove="1" noResize="1" noEditPoints="1" noAdjustHandles="1" noChangeArrowheads="1" noChangeShapeType="1"/>
          </p:cNvSpPr>
          <p:nvPr>
            <p:ph type="pic" sz="quarter" idx="10"/>
          </p:nvPr>
        </p:nvSpPr>
        <p:spPr>
          <a:xfrm>
            <a:off x="9047130" y="4715908"/>
            <a:ext cx="3636067" cy="3075480"/>
          </a:xfrm>
          <a:prstGeom prst="ellipse">
            <a:avLst/>
          </a:prstGeom>
        </p:spPr>
        <p:txBody>
          <a:bodyPr/>
          <a:lstStyle>
            <a:lvl1pPr>
              <a:defRPr>
                <a:effectLst>
                  <a:outerShdw blurRad="50800" dist="38100" dir="13500000" algn="br" rotWithShape="0">
                    <a:prstClr val="black">
                      <a:alpha val="40000"/>
                    </a:prstClr>
                  </a:outerShdw>
                </a:effectLst>
              </a:defRPr>
            </a:lvl1pPr>
          </a:lstStyle>
          <a:p>
            <a:endParaRPr lang="en-GB"/>
          </a:p>
        </p:txBody>
      </p:sp>
      <p:pic>
        <p:nvPicPr>
          <p:cNvPr id="35" name="Picture 34" descr="A logo of a european commission&#10;&#10;Description automatically generated">
            <a:extLst>
              <a:ext uri="{FF2B5EF4-FFF2-40B4-BE49-F238E27FC236}">
                <a16:creationId xmlns:a16="http://schemas.microsoft.com/office/drawing/2014/main" id="{425A4820-06AC-4943-384E-135D60B07FB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31141" b="33694"/>
          <a:stretch/>
        </p:blipFill>
        <p:spPr>
          <a:xfrm>
            <a:off x="570505" y="4422"/>
            <a:ext cx="2483803" cy="532806"/>
          </a:xfrm>
          <a:prstGeom prst="rect">
            <a:avLst/>
          </a:prstGeom>
        </p:spPr>
      </p:pic>
      <p:pic>
        <p:nvPicPr>
          <p:cNvPr id="42" name="Picture 41" descr="A black circle with white light&#10;&#10;Description automatically generated">
            <a:extLst>
              <a:ext uri="{FF2B5EF4-FFF2-40B4-BE49-F238E27FC236}">
                <a16:creationId xmlns:a16="http://schemas.microsoft.com/office/drawing/2014/main" id="{A58E86FD-109E-CB0D-C537-953B46CED3B0}"/>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t="16047"/>
          <a:stretch/>
        </p:blipFill>
        <p:spPr>
          <a:xfrm>
            <a:off x="5196144" y="587260"/>
            <a:ext cx="8867504" cy="6050256"/>
          </a:xfrm>
          <a:prstGeom prst="rect">
            <a:avLst/>
          </a:prstGeom>
        </p:spPr>
      </p:pic>
      <p:pic>
        <p:nvPicPr>
          <p:cNvPr id="2" name="Picture 1" descr="A black and white sign with white text&#10;&#10;Description automatically generated">
            <a:extLst>
              <a:ext uri="{FF2B5EF4-FFF2-40B4-BE49-F238E27FC236}">
                <a16:creationId xmlns:a16="http://schemas.microsoft.com/office/drawing/2014/main" id="{31C8E35D-9D5A-35A4-EF79-29F1C050B56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70505" y="5804050"/>
            <a:ext cx="1738826" cy="702586"/>
          </a:xfrm>
          <a:prstGeom prst="rect">
            <a:avLst/>
          </a:prstGeom>
        </p:spPr>
      </p:pic>
    </p:spTree>
    <p:extLst>
      <p:ext uri="{BB962C8B-B14F-4D97-AF65-F5344CB8AC3E}">
        <p14:creationId xmlns:p14="http://schemas.microsoft.com/office/powerpoint/2010/main" val="21516806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531CAC-88D5-4525-B53C-921ACDCBC64F}" type="datetimeFigureOut">
              <a:rPr lang="en-GB" smtClean="0"/>
              <a:t>02/06/2025</a:t>
            </a:fld>
            <a:endParaRPr lang="en-GB"/>
          </a:p>
        </p:txBody>
      </p:sp>
      <p:sp>
        <p:nvSpPr>
          <p:cNvPr id="5" name="Footer Placeholder 4"/>
          <p:cNvSpPr>
            <a:spLocks noGrp="1"/>
          </p:cNvSpPr>
          <p:nvPr>
            <p:ph type="ftr" sz="quarter" idx="11"/>
          </p:nvPr>
        </p:nvSpPr>
        <p:spPr/>
        <p:txBody>
          <a:bodyPr/>
          <a:lstStyle/>
          <a:p>
            <a:endParaRPr lang="en-GB"/>
          </a:p>
        </p:txBody>
      </p:sp>
      <p:sp>
        <p:nvSpPr>
          <p:cNvPr id="7" name="TextBox 6">
            <a:extLst>
              <a:ext uri="{FF2B5EF4-FFF2-40B4-BE49-F238E27FC236}">
                <a16:creationId xmlns:a16="http://schemas.microsoft.com/office/drawing/2014/main" id="{4447B4C2-FA99-59A7-51A3-946E7BE08DC2}"/>
              </a:ext>
            </a:extLst>
          </p:cNvPr>
          <p:cNvSpPr txBox="1"/>
          <p:nvPr userDrawn="1"/>
        </p:nvSpPr>
        <p:spPr>
          <a:xfrm>
            <a:off x="11442285" y="6338032"/>
            <a:ext cx="549418" cy="323165"/>
          </a:xfrm>
          <a:prstGeom prst="rect">
            <a:avLst/>
          </a:prstGeom>
          <a:noFill/>
        </p:spPr>
        <p:txBody>
          <a:bodyPr wrap="square" rtlCol="0">
            <a:spAutoFit/>
          </a:bodyPr>
          <a:lstStyle/>
          <a:p>
            <a:fld id="{00948C17-47ED-4152-BA30-14630AB0CD70}" type="slidenum">
              <a:rPr lang="en-GB" smtClean="0">
                <a:solidFill>
                  <a:schemeClr val="bg1"/>
                </a:solidFill>
              </a:rPr>
              <a:t>‹#›</a:t>
            </a:fld>
            <a:endParaRPr lang="en-GB">
              <a:solidFill>
                <a:schemeClr val="bg1"/>
              </a:solidFill>
            </a:endParaRPr>
          </a:p>
        </p:txBody>
      </p:sp>
    </p:spTree>
    <p:extLst>
      <p:ext uri="{BB962C8B-B14F-4D97-AF65-F5344CB8AC3E}">
        <p14:creationId xmlns:p14="http://schemas.microsoft.com/office/powerpoint/2010/main" val="3809041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635" y="1709741"/>
            <a:ext cx="10512862"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635" y="4589466"/>
            <a:ext cx="10512862"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E531CAC-88D5-4525-B53C-921ACDCBC64F}" type="datetimeFigureOut">
              <a:rPr lang="en-GB" smtClean="0"/>
              <a:t>02/06/2025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DA82570-DC45-4A7E-B017-DF559D891477}" type="slidenum">
              <a:rPr lang="en-GB" smtClean="0"/>
              <a:t>‹#›</a:t>
            </a:fld>
            <a:endParaRPr lang="en-GB"/>
          </a:p>
        </p:txBody>
      </p:sp>
      <p:sp>
        <p:nvSpPr>
          <p:cNvPr id="7" name="TextBox 6">
            <a:extLst>
              <a:ext uri="{FF2B5EF4-FFF2-40B4-BE49-F238E27FC236}">
                <a16:creationId xmlns:a16="http://schemas.microsoft.com/office/drawing/2014/main" id="{2ACEA7B9-A9A2-9D2E-DCD5-0486B4DB15C1}"/>
              </a:ext>
            </a:extLst>
          </p:cNvPr>
          <p:cNvSpPr txBox="1"/>
          <p:nvPr userDrawn="1"/>
        </p:nvSpPr>
        <p:spPr>
          <a:xfrm>
            <a:off x="11442285" y="6338032"/>
            <a:ext cx="549418" cy="323165"/>
          </a:xfrm>
          <a:prstGeom prst="rect">
            <a:avLst/>
          </a:prstGeom>
          <a:noFill/>
        </p:spPr>
        <p:txBody>
          <a:bodyPr wrap="square" rtlCol="0">
            <a:spAutoFit/>
          </a:bodyPr>
          <a:lstStyle/>
          <a:p>
            <a:fld id="{00948C17-47ED-4152-BA30-14630AB0CD70}" type="slidenum">
              <a:rPr lang="en-GB" smtClean="0">
                <a:solidFill>
                  <a:schemeClr val="bg1"/>
                </a:solidFill>
              </a:rPr>
              <a:t>‹#›</a:t>
            </a:fld>
            <a:endParaRPr lang="en-GB">
              <a:solidFill>
                <a:schemeClr val="bg1"/>
              </a:solidFill>
            </a:endParaRPr>
          </a:p>
        </p:txBody>
      </p:sp>
    </p:spTree>
    <p:extLst>
      <p:ext uri="{BB962C8B-B14F-4D97-AF65-F5344CB8AC3E}">
        <p14:creationId xmlns:p14="http://schemas.microsoft.com/office/powerpoint/2010/main" val="4015060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7982" y="1825625"/>
            <a:ext cx="51802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0593" y="1825625"/>
            <a:ext cx="51802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E531CAC-88D5-4525-B53C-921ACDCBC64F}" type="datetimeFigureOut">
              <a:rPr lang="en-GB" smtClean="0"/>
              <a:t>02/06/2025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DA82570-DC45-4A7E-B017-DF559D891477}" type="slidenum">
              <a:rPr lang="en-GB" smtClean="0"/>
              <a:t>‹#›</a:t>
            </a:fld>
            <a:endParaRPr lang="en-GB"/>
          </a:p>
        </p:txBody>
      </p:sp>
      <p:sp>
        <p:nvSpPr>
          <p:cNvPr id="8" name="TextBox 7">
            <a:extLst>
              <a:ext uri="{FF2B5EF4-FFF2-40B4-BE49-F238E27FC236}">
                <a16:creationId xmlns:a16="http://schemas.microsoft.com/office/drawing/2014/main" id="{8F5F4879-2F17-B5B7-FDCC-12D138F890D7}"/>
              </a:ext>
            </a:extLst>
          </p:cNvPr>
          <p:cNvSpPr txBox="1"/>
          <p:nvPr userDrawn="1"/>
        </p:nvSpPr>
        <p:spPr>
          <a:xfrm>
            <a:off x="11442285" y="6351095"/>
            <a:ext cx="549418" cy="323165"/>
          </a:xfrm>
          <a:prstGeom prst="rect">
            <a:avLst/>
          </a:prstGeom>
          <a:noFill/>
        </p:spPr>
        <p:txBody>
          <a:bodyPr wrap="square" rtlCol="0">
            <a:spAutoFit/>
          </a:bodyPr>
          <a:lstStyle/>
          <a:p>
            <a:fld id="{00948C17-47ED-4152-BA30-14630AB0CD70}" type="slidenum">
              <a:rPr lang="en-GB" smtClean="0">
                <a:solidFill>
                  <a:schemeClr val="bg1"/>
                </a:solidFill>
              </a:rPr>
              <a:t>‹#›</a:t>
            </a:fld>
            <a:endParaRPr lang="en-GB">
              <a:solidFill>
                <a:schemeClr val="bg1"/>
              </a:solidFill>
            </a:endParaRPr>
          </a:p>
        </p:txBody>
      </p:sp>
    </p:spTree>
    <p:extLst>
      <p:ext uri="{BB962C8B-B14F-4D97-AF65-F5344CB8AC3E}">
        <p14:creationId xmlns:p14="http://schemas.microsoft.com/office/powerpoint/2010/main" val="39973208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570" y="365128"/>
            <a:ext cx="10512862" cy="1325563"/>
          </a:xfrm>
        </p:spPr>
        <p:txBody>
          <a:bodyPr/>
          <a:lstStyle/>
          <a:p>
            <a:r>
              <a:rPr lang="en-US"/>
              <a:t>Click to edit Master title style</a:t>
            </a:r>
          </a:p>
        </p:txBody>
      </p:sp>
      <p:sp>
        <p:nvSpPr>
          <p:cNvPr id="3" name="Text Placeholder 2"/>
          <p:cNvSpPr>
            <a:spLocks noGrp="1"/>
          </p:cNvSpPr>
          <p:nvPr>
            <p:ph type="body" idx="1"/>
          </p:nvPr>
        </p:nvSpPr>
        <p:spPr>
          <a:xfrm>
            <a:off x="839571" y="1681163"/>
            <a:ext cx="5156444"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571" y="2505075"/>
            <a:ext cx="5156444"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0593" y="1681163"/>
            <a:ext cx="518183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0593" y="2505075"/>
            <a:ext cx="518183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E531CAC-88D5-4525-B53C-921ACDCBC64F}" type="datetimeFigureOut">
              <a:rPr lang="en-GB" smtClean="0"/>
              <a:t>02/06/2025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DA82570-DC45-4A7E-B017-DF559D891477}" type="slidenum">
              <a:rPr lang="en-GB" smtClean="0"/>
              <a:t>‹#›</a:t>
            </a:fld>
            <a:endParaRPr lang="en-GB"/>
          </a:p>
        </p:txBody>
      </p:sp>
      <p:sp>
        <p:nvSpPr>
          <p:cNvPr id="10" name="TextBox 9">
            <a:extLst>
              <a:ext uri="{FF2B5EF4-FFF2-40B4-BE49-F238E27FC236}">
                <a16:creationId xmlns:a16="http://schemas.microsoft.com/office/drawing/2014/main" id="{CCC980BB-321F-F60C-5A45-12BF4E4649A9}"/>
              </a:ext>
            </a:extLst>
          </p:cNvPr>
          <p:cNvSpPr txBox="1"/>
          <p:nvPr userDrawn="1"/>
        </p:nvSpPr>
        <p:spPr>
          <a:xfrm>
            <a:off x="11442285" y="6351095"/>
            <a:ext cx="549418" cy="323165"/>
          </a:xfrm>
          <a:prstGeom prst="rect">
            <a:avLst/>
          </a:prstGeom>
          <a:noFill/>
        </p:spPr>
        <p:txBody>
          <a:bodyPr wrap="square" rtlCol="0">
            <a:spAutoFit/>
          </a:bodyPr>
          <a:lstStyle/>
          <a:p>
            <a:fld id="{00948C17-47ED-4152-BA30-14630AB0CD70}" type="slidenum">
              <a:rPr lang="en-GB" smtClean="0">
                <a:solidFill>
                  <a:schemeClr val="bg1"/>
                </a:solidFill>
              </a:rPr>
              <a:t>‹#›</a:t>
            </a:fld>
            <a:endParaRPr lang="en-GB">
              <a:solidFill>
                <a:schemeClr val="bg1"/>
              </a:solidFill>
            </a:endParaRPr>
          </a:p>
        </p:txBody>
      </p:sp>
    </p:spTree>
    <p:extLst>
      <p:ext uri="{BB962C8B-B14F-4D97-AF65-F5344CB8AC3E}">
        <p14:creationId xmlns:p14="http://schemas.microsoft.com/office/powerpoint/2010/main" val="36610321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E531CAC-88D5-4525-B53C-921ACDCBC64F}" type="datetimeFigureOut">
              <a:rPr lang="en-GB" smtClean="0"/>
              <a:t>02/06/2025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DA82570-DC45-4A7E-B017-DF559D891477}" type="slidenum">
              <a:rPr lang="en-GB" smtClean="0"/>
              <a:t>‹#›</a:t>
            </a:fld>
            <a:endParaRPr lang="en-GB"/>
          </a:p>
        </p:txBody>
      </p:sp>
      <p:sp>
        <p:nvSpPr>
          <p:cNvPr id="6" name="TextBox 5">
            <a:extLst>
              <a:ext uri="{FF2B5EF4-FFF2-40B4-BE49-F238E27FC236}">
                <a16:creationId xmlns:a16="http://schemas.microsoft.com/office/drawing/2014/main" id="{DAA8F2C9-A092-AF47-E795-ACBBE544DA30}"/>
              </a:ext>
            </a:extLst>
          </p:cNvPr>
          <p:cNvSpPr txBox="1"/>
          <p:nvPr userDrawn="1"/>
        </p:nvSpPr>
        <p:spPr>
          <a:xfrm>
            <a:off x="11442285" y="6351095"/>
            <a:ext cx="549418" cy="323165"/>
          </a:xfrm>
          <a:prstGeom prst="rect">
            <a:avLst/>
          </a:prstGeom>
          <a:noFill/>
        </p:spPr>
        <p:txBody>
          <a:bodyPr wrap="square" rtlCol="0">
            <a:spAutoFit/>
          </a:bodyPr>
          <a:lstStyle/>
          <a:p>
            <a:fld id="{00948C17-47ED-4152-BA30-14630AB0CD70}" type="slidenum">
              <a:rPr lang="en-GB" smtClean="0">
                <a:solidFill>
                  <a:schemeClr val="bg1"/>
                </a:solidFill>
              </a:rPr>
              <a:t>‹#›</a:t>
            </a:fld>
            <a:endParaRPr lang="en-GB">
              <a:solidFill>
                <a:schemeClr val="bg1"/>
              </a:solidFill>
            </a:endParaRPr>
          </a:p>
        </p:txBody>
      </p:sp>
    </p:spTree>
    <p:extLst>
      <p:ext uri="{BB962C8B-B14F-4D97-AF65-F5344CB8AC3E}">
        <p14:creationId xmlns:p14="http://schemas.microsoft.com/office/powerpoint/2010/main" val="6624491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531CAC-88D5-4525-B53C-921ACDCBC64F}" type="datetimeFigureOut">
              <a:rPr lang="en-GB" smtClean="0"/>
              <a:t>02/06/2025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DA82570-DC45-4A7E-B017-DF559D891477}" type="slidenum">
              <a:rPr lang="en-GB" smtClean="0"/>
              <a:t>‹#›</a:t>
            </a:fld>
            <a:endParaRPr lang="en-GB"/>
          </a:p>
        </p:txBody>
      </p:sp>
      <p:sp>
        <p:nvSpPr>
          <p:cNvPr id="5" name="TextBox 4">
            <a:extLst>
              <a:ext uri="{FF2B5EF4-FFF2-40B4-BE49-F238E27FC236}">
                <a16:creationId xmlns:a16="http://schemas.microsoft.com/office/drawing/2014/main" id="{4CD4BDCA-9685-D1E5-ED9F-84DF0AA88439}"/>
              </a:ext>
            </a:extLst>
          </p:cNvPr>
          <p:cNvSpPr txBox="1"/>
          <p:nvPr userDrawn="1"/>
        </p:nvSpPr>
        <p:spPr>
          <a:xfrm>
            <a:off x="11442285" y="6338032"/>
            <a:ext cx="549418" cy="323165"/>
          </a:xfrm>
          <a:prstGeom prst="rect">
            <a:avLst/>
          </a:prstGeom>
          <a:noFill/>
        </p:spPr>
        <p:txBody>
          <a:bodyPr wrap="square" rtlCol="0">
            <a:spAutoFit/>
          </a:bodyPr>
          <a:lstStyle/>
          <a:p>
            <a:fld id="{00948C17-47ED-4152-BA30-14630AB0CD70}" type="slidenum">
              <a:rPr lang="en-GB" smtClean="0">
                <a:solidFill>
                  <a:schemeClr val="bg1"/>
                </a:solidFill>
              </a:rPr>
              <a:t>‹#›</a:t>
            </a:fld>
            <a:endParaRPr lang="en-GB">
              <a:solidFill>
                <a:schemeClr val="bg1"/>
              </a:solidFill>
            </a:endParaRPr>
          </a:p>
        </p:txBody>
      </p:sp>
    </p:spTree>
    <p:extLst>
      <p:ext uri="{BB962C8B-B14F-4D97-AF65-F5344CB8AC3E}">
        <p14:creationId xmlns:p14="http://schemas.microsoft.com/office/powerpoint/2010/main" val="15273835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570" y="457200"/>
            <a:ext cx="3931214"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1839" y="987428"/>
            <a:ext cx="617059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570" y="2057400"/>
            <a:ext cx="3931214"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E531CAC-88D5-4525-B53C-921ACDCBC64F}" type="datetimeFigureOut">
              <a:rPr lang="en-GB" smtClean="0"/>
              <a:t>02/06/2025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DA82570-DC45-4A7E-B017-DF559D891477}" type="slidenum">
              <a:rPr lang="en-GB" smtClean="0"/>
              <a:t>‹#›</a:t>
            </a:fld>
            <a:endParaRPr lang="en-GB"/>
          </a:p>
        </p:txBody>
      </p:sp>
      <p:sp>
        <p:nvSpPr>
          <p:cNvPr id="8" name="TextBox 7">
            <a:extLst>
              <a:ext uri="{FF2B5EF4-FFF2-40B4-BE49-F238E27FC236}">
                <a16:creationId xmlns:a16="http://schemas.microsoft.com/office/drawing/2014/main" id="{26A59656-340E-B4EC-7694-24CF0F16EBE7}"/>
              </a:ext>
            </a:extLst>
          </p:cNvPr>
          <p:cNvSpPr txBox="1"/>
          <p:nvPr userDrawn="1"/>
        </p:nvSpPr>
        <p:spPr>
          <a:xfrm>
            <a:off x="11442285" y="6338032"/>
            <a:ext cx="549418" cy="323165"/>
          </a:xfrm>
          <a:prstGeom prst="rect">
            <a:avLst/>
          </a:prstGeom>
          <a:noFill/>
        </p:spPr>
        <p:txBody>
          <a:bodyPr wrap="square" rtlCol="0">
            <a:spAutoFit/>
          </a:bodyPr>
          <a:lstStyle/>
          <a:p>
            <a:fld id="{00948C17-47ED-4152-BA30-14630AB0CD70}" type="slidenum">
              <a:rPr lang="en-GB" smtClean="0">
                <a:solidFill>
                  <a:schemeClr val="bg1"/>
                </a:solidFill>
              </a:rPr>
              <a:t>‹#›</a:t>
            </a:fld>
            <a:endParaRPr lang="en-GB">
              <a:solidFill>
                <a:schemeClr val="bg1"/>
              </a:solidFill>
            </a:endParaRPr>
          </a:p>
        </p:txBody>
      </p:sp>
    </p:spTree>
    <p:extLst>
      <p:ext uri="{BB962C8B-B14F-4D97-AF65-F5344CB8AC3E}">
        <p14:creationId xmlns:p14="http://schemas.microsoft.com/office/powerpoint/2010/main" val="11262799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570" y="457200"/>
            <a:ext cx="3931214"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1839" y="987428"/>
            <a:ext cx="617059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570" y="2057400"/>
            <a:ext cx="3931214"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E531CAC-88D5-4525-B53C-921ACDCBC64F}" type="datetimeFigureOut">
              <a:rPr lang="en-GB" smtClean="0"/>
              <a:t>02/06/2025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DA82570-DC45-4A7E-B017-DF559D891477}" type="slidenum">
              <a:rPr lang="en-GB" smtClean="0"/>
              <a:t>‹#›</a:t>
            </a:fld>
            <a:endParaRPr lang="en-GB"/>
          </a:p>
        </p:txBody>
      </p:sp>
      <p:sp>
        <p:nvSpPr>
          <p:cNvPr id="8" name="TextBox 7">
            <a:extLst>
              <a:ext uri="{FF2B5EF4-FFF2-40B4-BE49-F238E27FC236}">
                <a16:creationId xmlns:a16="http://schemas.microsoft.com/office/drawing/2014/main" id="{2DF6CFA3-3067-C59A-3CFA-2EEB44505D4D}"/>
              </a:ext>
            </a:extLst>
          </p:cNvPr>
          <p:cNvSpPr txBox="1"/>
          <p:nvPr userDrawn="1"/>
        </p:nvSpPr>
        <p:spPr>
          <a:xfrm>
            <a:off x="11442285" y="6338032"/>
            <a:ext cx="549418" cy="323165"/>
          </a:xfrm>
          <a:prstGeom prst="rect">
            <a:avLst/>
          </a:prstGeom>
          <a:noFill/>
        </p:spPr>
        <p:txBody>
          <a:bodyPr wrap="square" rtlCol="0">
            <a:spAutoFit/>
          </a:bodyPr>
          <a:lstStyle/>
          <a:p>
            <a:fld id="{00948C17-47ED-4152-BA30-14630AB0CD70}" type="slidenum">
              <a:rPr lang="en-GB" smtClean="0">
                <a:solidFill>
                  <a:schemeClr val="bg1"/>
                </a:solidFill>
              </a:rPr>
              <a:t>‹#›</a:t>
            </a:fld>
            <a:endParaRPr lang="en-GB">
              <a:solidFill>
                <a:schemeClr val="bg1"/>
              </a:solidFill>
            </a:endParaRPr>
          </a:p>
        </p:txBody>
      </p:sp>
    </p:spTree>
    <p:extLst>
      <p:ext uri="{BB962C8B-B14F-4D97-AF65-F5344CB8AC3E}">
        <p14:creationId xmlns:p14="http://schemas.microsoft.com/office/powerpoint/2010/main" val="26982987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531CAC-88D5-4525-B53C-921ACDCBC64F}" type="datetimeFigureOut">
              <a:rPr lang="en-GB" smtClean="0"/>
              <a:t>02/06/2025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DA82570-DC45-4A7E-B017-DF559D891477}" type="slidenum">
              <a:rPr lang="en-GB" smtClean="0"/>
              <a:t>‹#›</a:t>
            </a:fld>
            <a:endParaRPr lang="en-GB"/>
          </a:p>
        </p:txBody>
      </p:sp>
      <p:sp>
        <p:nvSpPr>
          <p:cNvPr id="7" name="TextBox 6">
            <a:extLst>
              <a:ext uri="{FF2B5EF4-FFF2-40B4-BE49-F238E27FC236}">
                <a16:creationId xmlns:a16="http://schemas.microsoft.com/office/drawing/2014/main" id="{8D49D55B-3CB2-BA2F-7287-53D08CF32491}"/>
              </a:ext>
            </a:extLst>
          </p:cNvPr>
          <p:cNvSpPr txBox="1"/>
          <p:nvPr userDrawn="1"/>
        </p:nvSpPr>
        <p:spPr>
          <a:xfrm>
            <a:off x="11442285" y="6338032"/>
            <a:ext cx="549418" cy="323165"/>
          </a:xfrm>
          <a:prstGeom prst="rect">
            <a:avLst/>
          </a:prstGeom>
          <a:noFill/>
        </p:spPr>
        <p:txBody>
          <a:bodyPr wrap="square" rtlCol="0">
            <a:spAutoFit/>
          </a:bodyPr>
          <a:lstStyle/>
          <a:p>
            <a:fld id="{00948C17-47ED-4152-BA30-14630AB0CD70}" type="slidenum">
              <a:rPr lang="en-GB" smtClean="0">
                <a:solidFill>
                  <a:schemeClr val="bg1"/>
                </a:solidFill>
              </a:rPr>
              <a:t>‹#›</a:t>
            </a:fld>
            <a:endParaRPr lang="en-GB">
              <a:solidFill>
                <a:schemeClr val="bg1"/>
              </a:solidFill>
            </a:endParaRPr>
          </a:p>
        </p:txBody>
      </p:sp>
    </p:spTree>
    <p:extLst>
      <p:ext uri="{BB962C8B-B14F-4D97-AF65-F5344CB8AC3E}">
        <p14:creationId xmlns:p14="http://schemas.microsoft.com/office/powerpoint/2010/main" val="40786661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2629" y="365125"/>
            <a:ext cx="262821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7983" y="365125"/>
            <a:ext cx="7732286"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531CAC-88D5-4525-B53C-921ACDCBC64F}" type="datetimeFigureOut">
              <a:rPr lang="en-GB" smtClean="0"/>
              <a:t>02/06/2025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DA82570-DC45-4A7E-B017-DF559D891477}" type="slidenum">
              <a:rPr lang="en-GB" smtClean="0"/>
              <a:t>‹#›</a:t>
            </a:fld>
            <a:endParaRPr lang="en-GB"/>
          </a:p>
        </p:txBody>
      </p:sp>
      <p:sp>
        <p:nvSpPr>
          <p:cNvPr id="7" name="TextBox 6">
            <a:extLst>
              <a:ext uri="{FF2B5EF4-FFF2-40B4-BE49-F238E27FC236}">
                <a16:creationId xmlns:a16="http://schemas.microsoft.com/office/drawing/2014/main" id="{6B52283C-0A35-E566-88E5-58F08827FFEA}"/>
              </a:ext>
            </a:extLst>
          </p:cNvPr>
          <p:cNvSpPr txBox="1"/>
          <p:nvPr userDrawn="1"/>
        </p:nvSpPr>
        <p:spPr>
          <a:xfrm>
            <a:off x="11442285" y="6338032"/>
            <a:ext cx="549418" cy="323165"/>
          </a:xfrm>
          <a:prstGeom prst="rect">
            <a:avLst/>
          </a:prstGeom>
          <a:noFill/>
        </p:spPr>
        <p:txBody>
          <a:bodyPr wrap="square" rtlCol="0">
            <a:spAutoFit/>
          </a:bodyPr>
          <a:lstStyle/>
          <a:p>
            <a:fld id="{00948C17-47ED-4152-BA30-14630AB0CD70}" type="slidenum">
              <a:rPr lang="en-GB" smtClean="0">
                <a:solidFill>
                  <a:schemeClr val="bg1"/>
                </a:solidFill>
              </a:rPr>
              <a:t>‹#›</a:t>
            </a:fld>
            <a:endParaRPr lang="en-GB">
              <a:solidFill>
                <a:schemeClr val="bg1"/>
              </a:solidFill>
            </a:endParaRPr>
          </a:p>
        </p:txBody>
      </p:sp>
    </p:spTree>
    <p:extLst>
      <p:ext uri="{BB962C8B-B14F-4D97-AF65-F5344CB8AC3E}">
        <p14:creationId xmlns:p14="http://schemas.microsoft.com/office/powerpoint/2010/main" val="813977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Text Placeholder 6"/>
          <p:cNvSpPr>
            <a:spLocks noGrp="1"/>
          </p:cNvSpPr>
          <p:nvPr>
            <p:ph type="body" sz="quarter" idx="10" hasCustomPrompt="1"/>
          </p:nvPr>
        </p:nvSpPr>
        <p:spPr>
          <a:xfrm>
            <a:off x="7354013" y="2095976"/>
            <a:ext cx="3875145" cy="1411644"/>
          </a:xfrm>
          <a:prstGeom prst="rect">
            <a:avLst/>
          </a:prstGeom>
        </p:spPr>
        <p:txBody>
          <a:bodyPr vert="horz" lIns="0" tIns="0" rIns="0">
            <a:noAutofit/>
          </a:bodyPr>
          <a:lstStyle>
            <a:lvl1pPr marL="0" indent="0">
              <a:lnSpc>
                <a:spcPct val="90000"/>
              </a:lnSpc>
              <a:buNone/>
              <a:defRPr sz="4799" b="0">
                <a:solidFill>
                  <a:schemeClr val="bg1"/>
                </a:solidFill>
                <a:latin typeface="Arial"/>
                <a:cs typeface="Arial"/>
              </a:defRPr>
            </a:lvl1pPr>
          </a:lstStyle>
          <a:p>
            <a:pPr lvl="0"/>
            <a:r>
              <a:rPr lang="en-US"/>
              <a:t>Title</a:t>
            </a:r>
            <a:br>
              <a:rPr lang="en-US"/>
            </a:br>
            <a:r>
              <a:rPr lang="en-US"/>
              <a:t>Here</a:t>
            </a:r>
          </a:p>
        </p:txBody>
      </p:sp>
      <p:sp>
        <p:nvSpPr>
          <p:cNvPr id="9" name="Text Placeholder 6"/>
          <p:cNvSpPr>
            <a:spLocks noGrp="1"/>
          </p:cNvSpPr>
          <p:nvPr>
            <p:ph type="body" sz="quarter" idx="11" hasCustomPrompt="1"/>
          </p:nvPr>
        </p:nvSpPr>
        <p:spPr>
          <a:xfrm>
            <a:off x="7354013" y="3789310"/>
            <a:ext cx="3875145" cy="407738"/>
          </a:xfrm>
          <a:prstGeom prst="rect">
            <a:avLst/>
          </a:prstGeom>
        </p:spPr>
        <p:txBody>
          <a:bodyPr vert="horz" lIns="0" tIns="0" rIns="0">
            <a:noAutofit/>
          </a:bodyPr>
          <a:lstStyle>
            <a:lvl1pPr marL="0" indent="0">
              <a:lnSpc>
                <a:spcPct val="90000"/>
              </a:lnSpc>
              <a:buNone/>
              <a:defRPr sz="1600" b="0">
                <a:solidFill>
                  <a:schemeClr val="bg1"/>
                </a:solidFill>
                <a:latin typeface="Arial"/>
                <a:cs typeface="Arial"/>
              </a:defRPr>
            </a:lvl1pPr>
          </a:lstStyle>
          <a:p>
            <a:pPr lvl="0"/>
            <a:r>
              <a:rPr lang="en-US"/>
              <a:t>Author</a:t>
            </a:r>
          </a:p>
        </p:txBody>
      </p:sp>
      <p:sp>
        <p:nvSpPr>
          <p:cNvPr id="10" name="Text Placeholder 6"/>
          <p:cNvSpPr>
            <a:spLocks noGrp="1"/>
          </p:cNvSpPr>
          <p:nvPr>
            <p:ph type="body" sz="quarter" idx="12" hasCustomPrompt="1"/>
          </p:nvPr>
        </p:nvSpPr>
        <p:spPr>
          <a:xfrm>
            <a:off x="7354013" y="4285215"/>
            <a:ext cx="3875145" cy="407738"/>
          </a:xfrm>
          <a:prstGeom prst="rect">
            <a:avLst/>
          </a:prstGeom>
        </p:spPr>
        <p:txBody>
          <a:bodyPr vert="horz" lIns="0" tIns="0" rIns="0">
            <a:noAutofit/>
          </a:bodyPr>
          <a:lstStyle>
            <a:lvl1pPr marL="0" indent="0">
              <a:lnSpc>
                <a:spcPct val="90000"/>
              </a:lnSpc>
              <a:buNone/>
              <a:defRPr sz="1600" b="0">
                <a:solidFill>
                  <a:schemeClr val="bg1"/>
                </a:solidFill>
                <a:latin typeface="Arial"/>
                <a:cs typeface="Arial"/>
              </a:defRPr>
            </a:lvl1pPr>
          </a:lstStyle>
          <a:p>
            <a:pPr lvl="0"/>
            <a:r>
              <a:rPr lang="en-US"/>
              <a:t>Date</a:t>
            </a:r>
          </a:p>
        </p:txBody>
      </p:sp>
      <p:pic>
        <p:nvPicPr>
          <p:cNvPr id="6" name="Picture 5" descr="202102_ALIGN Project_08 PRESENTATION.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215092" cy="6885384"/>
          </a:xfrm>
          <a:prstGeom prst="rect">
            <a:avLst/>
          </a:prstGeom>
        </p:spPr>
      </p:pic>
      <p:sp>
        <p:nvSpPr>
          <p:cNvPr id="2" name="TextBox 1">
            <a:extLst>
              <a:ext uri="{FF2B5EF4-FFF2-40B4-BE49-F238E27FC236}">
                <a16:creationId xmlns:a16="http://schemas.microsoft.com/office/drawing/2014/main" id="{DF7FDD76-1A3E-5FE3-93EB-CDE9A6DAB9B9}"/>
              </a:ext>
            </a:extLst>
          </p:cNvPr>
          <p:cNvSpPr txBox="1"/>
          <p:nvPr userDrawn="1"/>
        </p:nvSpPr>
        <p:spPr>
          <a:xfrm>
            <a:off x="11442285" y="6338032"/>
            <a:ext cx="549418" cy="323165"/>
          </a:xfrm>
          <a:prstGeom prst="rect">
            <a:avLst/>
          </a:prstGeom>
          <a:noFill/>
        </p:spPr>
        <p:txBody>
          <a:bodyPr wrap="square" rtlCol="0">
            <a:spAutoFit/>
          </a:bodyPr>
          <a:lstStyle/>
          <a:p>
            <a:fld id="{00948C17-47ED-4152-BA30-14630AB0CD70}" type="slidenum">
              <a:rPr lang="en-GB" smtClean="0">
                <a:solidFill>
                  <a:schemeClr val="bg1"/>
                </a:solidFill>
              </a:rPr>
              <a:t>‹#›</a:t>
            </a:fld>
            <a:endParaRPr lang="en-GB">
              <a:solidFill>
                <a:schemeClr val="bg1"/>
              </a:solidFill>
            </a:endParaRPr>
          </a:p>
        </p:txBody>
      </p:sp>
    </p:spTree>
    <p:extLst>
      <p:ext uri="{BB962C8B-B14F-4D97-AF65-F5344CB8AC3E}">
        <p14:creationId xmlns:p14="http://schemas.microsoft.com/office/powerpoint/2010/main" val="3559521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TANDARD TEXT">
    <p:spTree>
      <p:nvGrpSpPr>
        <p:cNvPr id="1" name=""/>
        <p:cNvGrpSpPr/>
        <p:nvPr/>
      </p:nvGrpSpPr>
      <p:grpSpPr>
        <a:xfrm>
          <a:off x="0" y="0"/>
          <a:ext cx="0" cy="0"/>
          <a:chOff x="0" y="0"/>
          <a:chExt cx="0" cy="0"/>
        </a:xfrm>
      </p:grpSpPr>
      <p:pic>
        <p:nvPicPr>
          <p:cNvPr id="5" name="Picture 4" descr="202102_ALIGN Project_06 PRESENTATION2.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218013" cy="6885384"/>
          </a:xfrm>
          <a:prstGeom prst="rect">
            <a:avLst/>
          </a:prstGeom>
        </p:spPr>
      </p:pic>
      <p:sp>
        <p:nvSpPr>
          <p:cNvPr id="6" name="TextBox 5"/>
          <p:cNvSpPr txBox="1"/>
          <p:nvPr userDrawn="1"/>
        </p:nvSpPr>
        <p:spPr>
          <a:xfrm>
            <a:off x="391245" y="6474048"/>
            <a:ext cx="9589665" cy="194925"/>
          </a:xfrm>
          <a:prstGeom prst="rect">
            <a:avLst/>
          </a:prstGeom>
          <a:noFill/>
        </p:spPr>
        <p:txBody>
          <a:bodyPr wrap="square" rtlCol="0">
            <a:spAutoFit/>
          </a:bodyPr>
          <a:lstStyle/>
          <a:p>
            <a:r>
              <a:rPr lang="en-GB" sz="1000" baseline="30000">
                <a:solidFill>
                  <a:srgbClr val="212F33"/>
                </a:solidFill>
                <a:latin typeface="Arial"/>
                <a:cs typeface="Arial"/>
              </a:rPr>
              <a:t>Aligning biodiversity metrics for business and support for developing generally accepted accounting principles for natural capital</a:t>
            </a:r>
          </a:p>
        </p:txBody>
      </p:sp>
      <p:sp>
        <p:nvSpPr>
          <p:cNvPr id="8" name="Text Placeholder 6"/>
          <p:cNvSpPr>
            <a:spLocks noGrp="1"/>
          </p:cNvSpPr>
          <p:nvPr>
            <p:ph type="body" sz="quarter" idx="10" hasCustomPrompt="1"/>
          </p:nvPr>
        </p:nvSpPr>
        <p:spPr>
          <a:xfrm>
            <a:off x="2414300" y="584071"/>
            <a:ext cx="8434993" cy="625729"/>
          </a:xfrm>
          <a:prstGeom prst="rect">
            <a:avLst/>
          </a:prstGeom>
        </p:spPr>
        <p:txBody>
          <a:bodyPr vert="horz" lIns="0" tIns="0" rIns="0">
            <a:noAutofit/>
          </a:bodyPr>
          <a:lstStyle>
            <a:lvl1pPr marL="0" indent="0">
              <a:lnSpc>
                <a:spcPct val="90000"/>
              </a:lnSpc>
              <a:buNone/>
              <a:defRPr sz="3499" b="0">
                <a:solidFill>
                  <a:srgbClr val="118E7D"/>
                </a:solidFill>
                <a:latin typeface="Arial"/>
                <a:cs typeface="Arial"/>
              </a:defRPr>
            </a:lvl1pPr>
          </a:lstStyle>
          <a:p>
            <a:pPr lvl="0"/>
            <a:r>
              <a:rPr lang="en-US"/>
              <a:t>Title </a:t>
            </a:r>
            <a:r>
              <a:rPr lang="mr-IN"/>
              <a:t>–</a:t>
            </a:r>
            <a:r>
              <a:rPr lang="en-US"/>
              <a:t> Arial 35pt</a:t>
            </a:r>
          </a:p>
        </p:txBody>
      </p:sp>
      <p:sp>
        <p:nvSpPr>
          <p:cNvPr id="9" name="Text Placeholder 6"/>
          <p:cNvSpPr>
            <a:spLocks noGrp="1"/>
          </p:cNvSpPr>
          <p:nvPr>
            <p:ph type="body" sz="quarter" idx="11" hasCustomPrompt="1"/>
          </p:nvPr>
        </p:nvSpPr>
        <p:spPr>
          <a:xfrm>
            <a:off x="414220" y="1476827"/>
            <a:ext cx="10505360" cy="664029"/>
          </a:xfrm>
          <a:prstGeom prst="rect">
            <a:avLst/>
          </a:prstGeom>
        </p:spPr>
        <p:txBody>
          <a:bodyPr vert="horz" wrap="square" lIns="0" tIns="0">
            <a:noAutofit/>
          </a:bodyPr>
          <a:lstStyle>
            <a:lvl1pPr marL="0" indent="0">
              <a:lnSpc>
                <a:spcPct val="120000"/>
              </a:lnSpc>
              <a:buFont typeface="Arial"/>
              <a:buNone/>
              <a:tabLst/>
              <a:defRPr sz="2799" b="0">
                <a:solidFill>
                  <a:srgbClr val="000000"/>
                </a:solidFill>
                <a:latin typeface="Arial"/>
                <a:cs typeface="Arial"/>
              </a:defRPr>
            </a:lvl1pPr>
            <a:lvl2pPr marL="277021" marR="0" indent="0" defTabSz="1218804" eaLnBrk="1" fontAlgn="auto" latinLnBrk="0" hangingPunct="1">
              <a:lnSpc>
                <a:spcPct val="100000"/>
              </a:lnSpc>
              <a:spcBef>
                <a:spcPts val="0"/>
              </a:spcBef>
              <a:spcAft>
                <a:spcPts val="0"/>
              </a:spcAft>
              <a:buClrTx/>
              <a:buSzTx/>
              <a:buFont typeface="Arial"/>
              <a:buNone/>
              <a:tabLst/>
              <a:defRPr sz="1999" b="0" baseline="0">
                <a:solidFill>
                  <a:srgbClr val="000000"/>
                </a:solidFill>
                <a:latin typeface="Arial"/>
                <a:cs typeface="Arial"/>
              </a:defRPr>
            </a:lvl2pPr>
            <a:lvl3pPr marL="554042" marR="0" indent="0" defTabSz="1218804" eaLnBrk="1" fontAlgn="auto" latinLnBrk="0" hangingPunct="1">
              <a:lnSpc>
                <a:spcPct val="100000"/>
              </a:lnSpc>
              <a:spcBef>
                <a:spcPts val="0"/>
              </a:spcBef>
              <a:spcAft>
                <a:spcPts val="0"/>
              </a:spcAft>
              <a:buClrTx/>
              <a:buSzTx/>
              <a:buFont typeface="Arial"/>
              <a:buNone/>
              <a:tabLst/>
              <a:defRPr sz="3199" b="0">
                <a:solidFill>
                  <a:srgbClr val="000000"/>
                </a:solidFill>
              </a:defRPr>
            </a:lvl3pPr>
            <a:lvl4pPr marL="831063" marR="0" indent="0" defTabSz="1218804" eaLnBrk="1" fontAlgn="auto" latinLnBrk="0" hangingPunct="1">
              <a:lnSpc>
                <a:spcPct val="100000"/>
              </a:lnSpc>
              <a:spcBef>
                <a:spcPts val="0"/>
              </a:spcBef>
              <a:spcAft>
                <a:spcPts val="0"/>
              </a:spcAft>
              <a:buClrTx/>
              <a:buSzTx/>
              <a:buFont typeface="Arial"/>
              <a:buNone/>
              <a:tabLst/>
              <a:defRPr sz="3199">
                <a:solidFill>
                  <a:srgbClr val="000000"/>
                </a:solidFill>
              </a:defRPr>
            </a:lvl4pPr>
            <a:lvl5pPr marL="1108084" marR="0" indent="0" defTabSz="1218804" eaLnBrk="1" fontAlgn="auto" latinLnBrk="0" hangingPunct="1">
              <a:lnSpc>
                <a:spcPct val="100000"/>
              </a:lnSpc>
              <a:spcBef>
                <a:spcPts val="0"/>
              </a:spcBef>
              <a:spcAft>
                <a:spcPts val="0"/>
              </a:spcAft>
              <a:buClrTx/>
              <a:buSzTx/>
              <a:buFont typeface="Arial"/>
              <a:buNone/>
              <a:tabLst/>
              <a:defRPr sz="3199">
                <a:solidFill>
                  <a:srgbClr val="000000"/>
                </a:solidFill>
              </a:defRPr>
            </a:lvl5pPr>
            <a:lvl6pPr marL="1765981" indent="-380876">
              <a:buFont typeface="Arial"/>
              <a:buChar char="•"/>
              <a:defRPr/>
            </a:lvl6pPr>
            <a:lvl7pPr marL="1281248" marR="0" indent="0" defTabSz="1218804" eaLnBrk="1" fontAlgn="auto" latinLnBrk="0" hangingPunct="1">
              <a:lnSpc>
                <a:spcPct val="100000"/>
              </a:lnSpc>
              <a:spcBef>
                <a:spcPts val="0"/>
              </a:spcBef>
              <a:spcAft>
                <a:spcPts val="0"/>
              </a:spcAft>
              <a:buClrTx/>
              <a:buSzTx/>
              <a:buFont typeface="Arial"/>
              <a:buNone/>
              <a:tabLst/>
              <a:defRPr sz="3199">
                <a:solidFill>
                  <a:srgbClr val="000000"/>
                </a:solidFill>
              </a:defRPr>
            </a:lvl7pPr>
            <a:lvl8pPr marL="1558270" marR="0" indent="0" defTabSz="1218804" eaLnBrk="1" fontAlgn="auto" latinLnBrk="0" hangingPunct="1">
              <a:lnSpc>
                <a:spcPct val="100000"/>
              </a:lnSpc>
              <a:spcBef>
                <a:spcPts val="0"/>
              </a:spcBef>
              <a:spcAft>
                <a:spcPts val="0"/>
              </a:spcAft>
              <a:buClrTx/>
              <a:buSzTx/>
              <a:buFont typeface="Arial"/>
              <a:buNone/>
              <a:tabLst/>
              <a:defRPr sz="3199">
                <a:solidFill>
                  <a:srgbClr val="000000"/>
                </a:solidFill>
              </a:defRPr>
            </a:lvl8pPr>
            <a:lvl9pPr marL="1835290" marR="0" indent="0" defTabSz="1218804" eaLnBrk="1" fontAlgn="auto" latinLnBrk="0" hangingPunct="1">
              <a:lnSpc>
                <a:spcPct val="100000"/>
              </a:lnSpc>
              <a:spcBef>
                <a:spcPts val="0"/>
              </a:spcBef>
              <a:spcAft>
                <a:spcPts val="0"/>
              </a:spcAft>
              <a:buClrTx/>
              <a:buSzTx/>
              <a:buFont typeface="Arial"/>
              <a:buNone/>
              <a:tabLst/>
              <a:defRPr sz="3199">
                <a:solidFill>
                  <a:srgbClr val="000000"/>
                </a:solidFill>
              </a:defRPr>
            </a:lvl9pPr>
          </a:lstStyle>
          <a:p>
            <a:pPr lvl="0"/>
            <a:r>
              <a:rPr lang="en-US"/>
              <a:t>Subtitles </a:t>
            </a:r>
            <a:r>
              <a:rPr lang="mr-IN"/>
              <a:t>–</a:t>
            </a:r>
            <a:r>
              <a:rPr lang="en-US"/>
              <a:t> Arial 28pt</a:t>
            </a:r>
          </a:p>
        </p:txBody>
      </p:sp>
      <p:sp>
        <p:nvSpPr>
          <p:cNvPr id="11" name="Text Placeholder 6"/>
          <p:cNvSpPr>
            <a:spLocks noGrp="1"/>
          </p:cNvSpPr>
          <p:nvPr>
            <p:ph type="body" sz="quarter" idx="12" hasCustomPrompt="1"/>
          </p:nvPr>
        </p:nvSpPr>
        <p:spPr>
          <a:xfrm>
            <a:off x="414220" y="2282372"/>
            <a:ext cx="10505360" cy="664029"/>
          </a:xfrm>
          <a:prstGeom prst="rect">
            <a:avLst/>
          </a:prstGeom>
        </p:spPr>
        <p:txBody>
          <a:bodyPr vert="horz" wrap="square" lIns="0" tIns="0">
            <a:noAutofit/>
          </a:bodyPr>
          <a:lstStyle>
            <a:lvl1pPr marL="0" indent="0">
              <a:lnSpc>
                <a:spcPct val="120000"/>
              </a:lnSpc>
              <a:buFont typeface="Arial"/>
              <a:buNone/>
              <a:tabLst/>
              <a:defRPr sz="1999" b="0">
                <a:solidFill>
                  <a:srgbClr val="000000"/>
                </a:solidFill>
                <a:latin typeface="Arial"/>
                <a:cs typeface="Arial"/>
              </a:defRPr>
            </a:lvl1pPr>
            <a:lvl2pPr marL="277021" marR="0" indent="0" defTabSz="1218804" eaLnBrk="1" fontAlgn="auto" latinLnBrk="0" hangingPunct="1">
              <a:lnSpc>
                <a:spcPct val="100000"/>
              </a:lnSpc>
              <a:spcBef>
                <a:spcPts val="0"/>
              </a:spcBef>
              <a:spcAft>
                <a:spcPts val="0"/>
              </a:spcAft>
              <a:buClrTx/>
              <a:buSzTx/>
              <a:buFont typeface="Arial"/>
              <a:buNone/>
              <a:tabLst/>
              <a:defRPr sz="1999" b="0" baseline="0">
                <a:solidFill>
                  <a:srgbClr val="000000"/>
                </a:solidFill>
                <a:latin typeface="Arial"/>
                <a:cs typeface="Arial"/>
              </a:defRPr>
            </a:lvl2pPr>
            <a:lvl3pPr marL="554042" marR="0" indent="0" defTabSz="1218804" eaLnBrk="1" fontAlgn="auto" latinLnBrk="0" hangingPunct="1">
              <a:lnSpc>
                <a:spcPct val="100000"/>
              </a:lnSpc>
              <a:spcBef>
                <a:spcPts val="0"/>
              </a:spcBef>
              <a:spcAft>
                <a:spcPts val="0"/>
              </a:spcAft>
              <a:buClrTx/>
              <a:buSzTx/>
              <a:buFont typeface="Arial"/>
              <a:buNone/>
              <a:tabLst/>
              <a:defRPr sz="3199" b="0">
                <a:solidFill>
                  <a:srgbClr val="000000"/>
                </a:solidFill>
              </a:defRPr>
            </a:lvl3pPr>
            <a:lvl4pPr marL="831063" marR="0" indent="0" defTabSz="1218804" eaLnBrk="1" fontAlgn="auto" latinLnBrk="0" hangingPunct="1">
              <a:lnSpc>
                <a:spcPct val="100000"/>
              </a:lnSpc>
              <a:spcBef>
                <a:spcPts val="0"/>
              </a:spcBef>
              <a:spcAft>
                <a:spcPts val="0"/>
              </a:spcAft>
              <a:buClrTx/>
              <a:buSzTx/>
              <a:buFont typeface="Arial"/>
              <a:buNone/>
              <a:tabLst/>
              <a:defRPr sz="3199">
                <a:solidFill>
                  <a:srgbClr val="000000"/>
                </a:solidFill>
              </a:defRPr>
            </a:lvl4pPr>
            <a:lvl5pPr marL="1108084" marR="0" indent="0" defTabSz="1218804" eaLnBrk="1" fontAlgn="auto" latinLnBrk="0" hangingPunct="1">
              <a:lnSpc>
                <a:spcPct val="100000"/>
              </a:lnSpc>
              <a:spcBef>
                <a:spcPts val="0"/>
              </a:spcBef>
              <a:spcAft>
                <a:spcPts val="0"/>
              </a:spcAft>
              <a:buClrTx/>
              <a:buSzTx/>
              <a:buFont typeface="Arial"/>
              <a:buNone/>
              <a:tabLst/>
              <a:defRPr sz="3199">
                <a:solidFill>
                  <a:srgbClr val="000000"/>
                </a:solidFill>
              </a:defRPr>
            </a:lvl5pPr>
            <a:lvl6pPr marL="1765981" indent="-380876">
              <a:buFont typeface="Arial"/>
              <a:buChar char="•"/>
              <a:defRPr/>
            </a:lvl6pPr>
            <a:lvl7pPr marL="1281248" marR="0" indent="0" defTabSz="1218804" eaLnBrk="1" fontAlgn="auto" latinLnBrk="0" hangingPunct="1">
              <a:lnSpc>
                <a:spcPct val="100000"/>
              </a:lnSpc>
              <a:spcBef>
                <a:spcPts val="0"/>
              </a:spcBef>
              <a:spcAft>
                <a:spcPts val="0"/>
              </a:spcAft>
              <a:buClrTx/>
              <a:buSzTx/>
              <a:buFont typeface="Arial"/>
              <a:buNone/>
              <a:tabLst/>
              <a:defRPr sz="3199">
                <a:solidFill>
                  <a:srgbClr val="000000"/>
                </a:solidFill>
              </a:defRPr>
            </a:lvl7pPr>
            <a:lvl8pPr marL="1558270" marR="0" indent="0" defTabSz="1218804" eaLnBrk="1" fontAlgn="auto" latinLnBrk="0" hangingPunct="1">
              <a:lnSpc>
                <a:spcPct val="100000"/>
              </a:lnSpc>
              <a:spcBef>
                <a:spcPts val="0"/>
              </a:spcBef>
              <a:spcAft>
                <a:spcPts val="0"/>
              </a:spcAft>
              <a:buClrTx/>
              <a:buSzTx/>
              <a:buFont typeface="Arial"/>
              <a:buNone/>
              <a:tabLst/>
              <a:defRPr sz="3199">
                <a:solidFill>
                  <a:srgbClr val="000000"/>
                </a:solidFill>
              </a:defRPr>
            </a:lvl8pPr>
            <a:lvl9pPr marL="1835290" marR="0" indent="0" defTabSz="1218804" eaLnBrk="1" fontAlgn="auto" latinLnBrk="0" hangingPunct="1">
              <a:lnSpc>
                <a:spcPct val="100000"/>
              </a:lnSpc>
              <a:spcBef>
                <a:spcPts val="0"/>
              </a:spcBef>
              <a:spcAft>
                <a:spcPts val="0"/>
              </a:spcAft>
              <a:buClrTx/>
              <a:buSzTx/>
              <a:buFont typeface="Arial"/>
              <a:buNone/>
              <a:tabLst/>
              <a:defRPr sz="3199">
                <a:solidFill>
                  <a:srgbClr val="000000"/>
                </a:solidFill>
              </a:defRPr>
            </a:lvl9pPr>
          </a:lstStyle>
          <a:p>
            <a:pPr lvl="0"/>
            <a:r>
              <a:rPr lang="en-US"/>
              <a:t>Body text </a:t>
            </a:r>
            <a:r>
              <a:rPr lang="mr-IN"/>
              <a:t>–</a:t>
            </a:r>
            <a:r>
              <a:rPr lang="en-US"/>
              <a:t> Arial 20pt</a:t>
            </a:r>
          </a:p>
        </p:txBody>
      </p:sp>
      <p:sp>
        <p:nvSpPr>
          <p:cNvPr id="2" name="TextBox 1">
            <a:extLst>
              <a:ext uri="{FF2B5EF4-FFF2-40B4-BE49-F238E27FC236}">
                <a16:creationId xmlns:a16="http://schemas.microsoft.com/office/drawing/2014/main" id="{6B36743F-3220-BDF1-92FA-1CB4CDC38561}"/>
              </a:ext>
            </a:extLst>
          </p:cNvPr>
          <p:cNvSpPr txBox="1"/>
          <p:nvPr userDrawn="1"/>
        </p:nvSpPr>
        <p:spPr>
          <a:xfrm>
            <a:off x="11442285" y="6338032"/>
            <a:ext cx="549418" cy="323165"/>
          </a:xfrm>
          <a:prstGeom prst="rect">
            <a:avLst/>
          </a:prstGeom>
          <a:noFill/>
        </p:spPr>
        <p:txBody>
          <a:bodyPr wrap="square" rtlCol="0">
            <a:spAutoFit/>
          </a:bodyPr>
          <a:lstStyle/>
          <a:p>
            <a:fld id="{00948C17-47ED-4152-BA30-14630AB0CD70}" type="slidenum">
              <a:rPr lang="en-GB" smtClean="0">
                <a:solidFill>
                  <a:schemeClr val="bg1"/>
                </a:solidFill>
              </a:rPr>
              <a:t>‹#›</a:t>
            </a:fld>
            <a:endParaRPr lang="en-GB">
              <a:solidFill>
                <a:schemeClr val="bg1"/>
              </a:solidFill>
            </a:endParaRPr>
          </a:p>
        </p:txBody>
      </p:sp>
    </p:spTree>
    <p:extLst>
      <p:ext uri="{BB962C8B-B14F-4D97-AF65-F5344CB8AC3E}">
        <p14:creationId xmlns:p14="http://schemas.microsoft.com/office/powerpoint/2010/main" val="33470871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3603" y="1122363"/>
            <a:ext cx="9141619" cy="2387600"/>
          </a:xfrm>
        </p:spPr>
        <p:txBody>
          <a:bodyPr anchor="b"/>
          <a:lstStyle>
            <a:lvl1pPr algn="ctr">
              <a:defRPr sz="5998"/>
            </a:lvl1pPr>
          </a:lstStyle>
          <a:p>
            <a:r>
              <a:rPr lang="en-US"/>
              <a:t>Click to edit Master title style</a:t>
            </a:r>
            <a:endParaRPr lang="en-US" dirty="0"/>
          </a:p>
        </p:txBody>
      </p:sp>
      <p:sp>
        <p:nvSpPr>
          <p:cNvPr id="3" name="Subtitle 2"/>
          <p:cNvSpPr>
            <a:spLocks noGrp="1"/>
          </p:cNvSpPr>
          <p:nvPr>
            <p:ph type="subTitle" idx="1"/>
          </p:nvPr>
        </p:nvSpPr>
        <p:spPr>
          <a:xfrm>
            <a:off x="1523603" y="3602038"/>
            <a:ext cx="9141619" cy="1655762"/>
          </a:xfrm>
        </p:spPr>
        <p:txBody>
          <a:bodyPr/>
          <a:lstStyle>
            <a:lvl1pPr marL="0" indent="0" algn="ctr">
              <a:buNone/>
              <a:defRPr sz="2399"/>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E531CAC-88D5-4525-B53C-921ACDCBC64F}" type="datetimeFigureOut">
              <a:rPr lang="en-GB" smtClean="0"/>
              <a:t>02/06/2025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DA82570-DC45-4A7E-B017-DF559D891477}" type="slidenum">
              <a:rPr lang="en-GB" smtClean="0"/>
              <a:t>‹#›</a:t>
            </a:fld>
            <a:endParaRPr lang="en-GB"/>
          </a:p>
        </p:txBody>
      </p:sp>
    </p:spTree>
    <p:extLst>
      <p:ext uri="{BB962C8B-B14F-4D97-AF65-F5344CB8AC3E}">
        <p14:creationId xmlns:p14="http://schemas.microsoft.com/office/powerpoint/2010/main" val="10492982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E531CAC-88D5-4525-B53C-921ACDCBC64F}" type="datetimeFigureOut">
              <a:rPr lang="en-GB" smtClean="0"/>
              <a:t>02/06/2025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DA82570-DC45-4A7E-B017-DF559D891477}" type="slidenum">
              <a:rPr lang="en-GB" smtClean="0"/>
              <a:t>‹#›</a:t>
            </a:fld>
            <a:endParaRPr lang="en-GB"/>
          </a:p>
        </p:txBody>
      </p:sp>
    </p:spTree>
    <p:extLst>
      <p:ext uri="{BB962C8B-B14F-4D97-AF65-F5344CB8AC3E}">
        <p14:creationId xmlns:p14="http://schemas.microsoft.com/office/powerpoint/2010/main" val="566170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633" y="1709739"/>
            <a:ext cx="10512862" cy="2852737"/>
          </a:xfrm>
        </p:spPr>
        <p:txBody>
          <a:bodyPr anchor="b"/>
          <a:lstStyle>
            <a:lvl1pPr>
              <a:defRPr sz="5998"/>
            </a:lvl1pPr>
          </a:lstStyle>
          <a:p>
            <a:r>
              <a:rPr lang="en-US"/>
              <a:t>Click to edit Master title style</a:t>
            </a:r>
            <a:endParaRPr lang="en-US" dirty="0"/>
          </a:p>
        </p:txBody>
      </p:sp>
      <p:sp>
        <p:nvSpPr>
          <p:cNvPr id="3" name="Text Placeholder 2"/>
          <p:cNvSpPr>
            <a:spLocks noGrp="1"/>
          </p:cNvSpPr>
          <p:nvPr>
            <p:ph type="body" idx="1"/>
          </p:nvPr>
        </p:nvSpPr>
        <p:spPr>
          <a:xfrm>
            <a:off x="831633" y="4589464"/>
            <a:ext cx="10512862" cy="1500187"/>
          </a:xfrm>
        </p:spPr>
        <p:txBody>
          <a:bodyPr/>
          <a:lstStyle>
            <a:lvl1pPr marL="0" indent="0">
              <a:buNone/>
              <a:defRPr sz="2399">
                <a:solidFill>
                  <a:schemeClr val="tx1">
                    <a:tint val="75000"/>
                  </a:schemeClr>
                </a:solidFill>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E531CAC-88D5-4525-B53C-921ACDCBC64F}" type="datetimeFigureOut">
              <a:rPr lang="en-GB" smtClean="0"/>
              <a:t>02/06/2025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DA82570-DC45-4A7E-B017-DF559D891477}" type="slidenum">
              <a:rPr lang="en-GB" smtClean="0"/>
              <a:t>‹#›</a:t>
            </a:fld>
            <a:endParaRPr lang="en-GB"/>
          </a:p>
        </p:txBody>
      </p:sp>
    </p:spTree>
    <p:extLst>
      <p:ext uri="{BB962C8B-B14F-4D97-AF65-F5344CB8AC3E}">
        <p14:creationId xmlns:p14="http://schemas.microsoft.com/office/powerpoint/2010/main" val="22905541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7982" y="1825625"/>
            <a:ext cx="51802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0592" y="1825625"/>
            <a:ext cx="51802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E531CAC-88D5-4525-B53C-921ACDCBC64F}" type="datetimeFigureOut">
              <a:rPr lang="en-GB" smtClean="0"/>
              <a:t>02/06/2025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DA82570-DC45-4A7E-B017-DF559D891477}" type="slidenum">
              <a:rPr lang="en-GB" smtClean="0"/>
              <a:t>‹#›</a:t>
            </a:fld>
            <a:endParaRPr lang="en-GB"/>
          </a:p>
        </p:txBody>
      </p:sp>
    </p:spTree>
    <p:extLst>
      <p:ext uri="{BB962C8B-B14F-4D97-AF65-F5344CB8AC3E}">
        <p14:creationId xmlns:p14="http://schemas.microsoft.com/office/powerpoint/2010/main" val="21617415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569" y="365126"/>
            <a:ext cx="10512862"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570" y="1681163"/>
            <a:ext cx="5156444"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4" name="Content Placeholder 3"/>
          <p:cNvSpPr>
            <a:spLocks noGrp="1"/>
          </p:cNvSpPr>
          <p:nvPr>
            <p:ph sz="half" idx="2"/>
          </p:nvPr>
        </p:nvSpPr>
        <p:spPr>
          <a:xfrm>
            <a:off x="839570" y="2505075"/>
            <a:ext cx="5156444"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0593" y="1681163"/>
            <a:ext cx="5181838"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0593" y="2505075"/>
            <a:ext cx="518183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E531CAC-88D5-4525-B53C-921ACDCBC64F}" type="datetimeFigureOut">
              <a:rPr lang="en-GB" smtClean="0"/>
              <a:t>02/06/2025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DA82570-DC45-4A7E-B017-DF559D891477}" type="slidenum">
              <a:rPr lang="en-GB" smtClean="0"/>
              <a:t>‹#›</a:t>
            </a:fld>
            <a:endParaRPr lang="en-GB"/>
          </a:p>
        </p:txBody>
      </p:sp>
    </p:spTree>
    <p:extLst>
      <p:ext uri="{BB962C8B-B14F-4D97-AF65-F5344CB8AC3E}">
        <p14:creationId xmlns:p14="http://schemas.microsoft.com/office/powerpoint/2010/main" val="146975090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E531CAC-88D5-4525-B53C-921ACDCBC64F}" type="datetimeFigureOut">
              <a:rPr lang="en-GB" smtClean="0"/>
              <a:t>02/06/2025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DA82570-DC45-4A7E-B017-DF559D891477}" type="slidenum">
              <a:rPr lang="en-GB" smtClean="0"/>
              <a:t>‹#›</a:t>
            </a:fld>
            <a:endParaRPr lang="en-GB"/>
          </a:p>
        </p:txBody>
      </p:sp>
    </p:spTree>
    <p:extLst>
      <p:ext uri="{BB962C8B-B14F-4D97-AF65-F5344CB8AC3E}">
        <p14:creationId xmlns:p14="http://schemas.microsoft.com/office/powerpoint/2010/main" val="187609311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531CAC-88D5-4525-B53C-921ACDCBC64F}" type="datetimeFigureOut">
              <a:rPr lang="en-GB" smtClean="0"/>
              <a:t>02/06/2025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DA82570-DC45-4A7E-B017-DF559D891477}" type="slidenum">
              <a:rPr lang="en-GB" smtClean="0"/>
              <a:t>‹#›</a:t>
            </a:fld>
            <a:endParaRPr lang="en-GB"/>
          </a:p>
        </p:txBody>
      </p:sp>
    </p:spTree>
    <p:extLst>
      <p:ext uri="{BB962C8B-B14F-4D97-AF65-F5344CB8AC3E}">
        <p14:creationId xmlns:p14="http://schemas.microsoft.com/office/powerpoint/2010/main" val="323137844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570" y="457200"/>
            <a:ext cx="3931213" cy="1600200"/>
          </a:xfrm>
        </p:spPr>
        <p:txBody>
          <a:bodyPr anchor="b"/>
          <a:lstStyle>
            <a:lvl1pPr>
              <a:defRPr sz="3199"/>
            </a:lvl1pPr>
          </a:lstStyle>
          <a:p>
            <a:r>
              <a:rPr lang="en-US"/>
              <a:t>Click to edit Master title style</a:t>
            </a:r>
            <a:endParaRPr lang="en-US" dirty="0"/>
          </a:p>
        </p:txBody>
      </p:sp>
      <p:sp>
        <p:nvSpPr>
          <p:cNvPr id="3" name="Content Placeholder 2"/>
          <p:cNvSpPr>
            <a:spLocks noGrp="1"/>
          </p:cNvSpPr>
          <p:nvPr>
            <p:ph idx="1"/>
          </p:nvPr>
        </p:nvSpPr>
        <p:spPr>
          <a:xfrm>
            <a:off x="5181838" y="987426"/>
            <a:ext cx="6170593" cy="4873625"/>
          </a:xfrm>
        </p:spPr>
        <p:txBody>
          <a:bodyPr/>
          <a:lstStyle>
            <a:lvl1pPr>
              <a:defRPr sz="3199"/>
            </a:lvl1pPr>
            <a:lvl2pPr>
              <a:defRPr sz="2799"/>
            </a:lvl2pPr>
            <a:lvl3pPr>
              <a:defRPr sz="2399"/>
            </a:lvl3pPr>
            <a:lvl4pPr>
              <a:defRPr sz="1999"/>
            </a:lvl4pPr>
            <a:lvl5pPr>
              <a:defRPr sz="1999"/>
            </a:lvl5pPr>
            <a:lvl6pPr>
              <a:defRPr sz="1999"/>
            </a:lvl6pPr>
            <a:lvl7pPr>
              <a:defRPr sz="1999"/>
            </a:lvl7pPr>
            <a:lvl8pPr>
              <a:defRPr sz="1999"/>
            </a:lvl8pPr>
            <a:lvl9pPr>
              <a:defRPr sz="19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570" y="2057400"/>
            <a:ext cx="3931213"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E531CAC-88D5-4525-B53C-921ACDCBC64F}" type="datetimeFigureOut">
              <a:rPr lang="en-GB" smtClean="0"/>
              <a:t>02/06/2025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DA82570-DC45-4A7E-B017-DF559D891477}" type="slidenum">
              <a:rPr lang="en-GB" smtClean="0"/>
              <a:t>‹#›</a:t>
            </a:fld>
            <a:endParaRPr lang="en-GB"/>
          </a:p>
        </p:txBody>
      </p:sp>
    </p:spTree>
    <p:extLst>
      <p:ext uri="{BB962C8B-B14F-4D97-AF65-F5344CB8AC3E}">
        <p14:creationId xmlns:p14="http://schemas.microsoft.com/office/powerpoint/2010/main" val="23462510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570" y="457200"/>
            <a:ext cx="3931213" cy="1600200"/>
          </a:xfrm>
        </p:spPr>
        <p:txBody>
          <a:bodyPr anchor="b"/>
          <a:lstStyle>
            <a:lvl1pPr>
              <a:defRPr sz="3199"/>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1838" y="987426"/>
            <a:ext cx="6170593" cy="4873625"/>
          </a:xfrm>
        </p:spPr>
        <p:txBody>
          <a:bodyPr anchor="t"/>
          <a:lstStyle>
            <a:lvl1pPr marL="0" indent="0">
              <a:buNone/>
              <a:defRPr sz="3199"/>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r>
              <a:rPr lang="en-US"/>
              <a:t>Click icon to add picture</a:t>
            </a:r>
            <a:endParaRPr lang="en-US" dirty="0"/>
          </a:p>
        </p:txBody>
      </p:sp>
      <p:sp>
        <p:nvSpPr>
          <p:cNvPr id="4" name="Text Placeholder 3"/>
          <p:cNvSpPr>
            <a:spLocks noGrp="1"/>
          </p:cNvSpPr>
          <p:nvPr>
            <p:ph type="body" sz="half" idx="2"/>
          </p:nvPr>
        </p:nvSpPr>
        <p:spPr>
          <a:xfrm>
            <a:off x="839570" y="2057400"/>
            <a:ext cx="3931213"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E531CAC-88D5-4525-B53C-921ACDCBC64F}" type="datetimeFigureOut">
              <a:rPr lang="en-GB" smtClean="0"/>
              <a:t>02/06/2025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DA82570-DC45-4A7E-B017-DF559D891477}" type="slidenum">
              <a:rPr lang="en-GB" smtClean="0"/>
              <a:t>‹#›</a:t>
            </a:fld>
            <a:endParaRPr lang="en-GB"/>
          </a:p>
        </p:txBody>
      </p:sp>
    </p:spTree>
    <p:extLst>
      <p:ext uri="{BB962C8B-B14F-4D97-AF65-F5344CB8AC3E}">
        <p14:creationId xmlns:p14="http://schemas.microsoft.com/office/powerpoint/2010/main" val="266260059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E531CAC-88D5-4525-B53C-921ACDCBC64F}" type="datetimeFigureOut">
              <a:rPr lang="en-GB" smtClean="0"/>
              <a:t>02/06/2025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DA82570-DC45-4A7E-B017-DF559D891477}" type="slidenum">
              <a:rPr lang="en-GB" smtClean="0"/>
              <a:t>‹#›</a:t>
            </a:fld>
            <a:endParaRPr lang="en-GB"/>
          </a:p>
        </p:txBody>
      </p:sp>
    </p:spTree>
    <p:extLst>
      <p:ext uri="{BB962C8B-B14F-4D97-AF65-F5344CB8AC3E}">
        <p14:creationId xmlns:p14="http://schemas.microsoft.com/office/powerpoint/2010/main" val="42741509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2628" y="365125"/>
            <a:ext cx="262821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7982" y="365125"/>
            <a:ext cx="7732286"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E531CAC-88D5-4525-B53C-921ACDCBC64F}" type="datetimeFigureOut">
              <a:rPr lang="en-GB" smtClean="0"/>
              <a:t>02/06/2025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DA82570-DC45-4A7E-B017-DF559D891477}" type="slidenum">
              <a:rPr lang="en-GB" smtClean="0"/>
              <a:t>‹#›</a:t>
            </a:fld>
            <a:endParaRPr lang="en-GB"/>
          </a:p>
        </p:txBody>
      </p:sp>
    </p:spTree>
    <p:extLst>
      <p:ext uri="{BB962C8B-B14F-4D97-AF65-F5344CB8AC3E}">
        <p14:creationId xmlns:p14="http://schemas.microsoft.com/office/powerpoint/2010/main" val="247674069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90EE3C4-E279-5ACF-346C-89844F5B8F4F}"/>
              </a:ext>
            </a:extLst>
          </p:cNvPr>
          <p:cNvSpPr/>
          <p:nvPr userDrawn="1"/>
        </p:nvSpPr>
        <p:spPr>
          <a:xfrm>
            <a:off x="0" y="604352"/>
            <a:ext cx="12188825" cy="6253648"/>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214" dirty="0">
              <a:latin typeface="DM Sans" pitchFamily="2" charset="0"/>
            </a:endParaRPr>
          </a:p>
        </p:txBody>
      </p:sp>
      <p:pic>
        <p:nvPicPr>
          <p:cNvPr id="41" name="Picture 40" descr="A black circle with white light&#10;&#10;Description automatically generated">
            <a:extLst>
              <a:ext uri="{FF2B5EF4-FFF2-40B4-BE49-F238E27FC236}">
                <a16:creationId xmlns:a16="http://schemas.microsoft.com/office/drawing/2014/main" id="{47876A83-4995-6D33-F066-E7A21B7ADF95}"/>
              </a:ext>
            </a:extLst>
          </p:cNvPr>
          <p:cNvPicPr>
            <a:picLocks noChangeAspect="1"/>
          </p:cNvPicPr>
          <p:nvPr userDrawn="1"/>
        </p:nvPicPr>
        <p:blipFill>
          <a:blip r:embed="rId2">
            <a:alphaModFix amt="20000"/>
            <a:extLst>
              <a:ext uri="{28A0092B-C50C-407E-A947-70E740481C1C}">
                <a14:useLocalDpi xmlns:a14="http://schemas.microsoft.com/office/drawing/2010/main" val="0"/>
              </a:ext>
            </a:extLst>
          </a:blip>
          <a:stretch>
            <a:fillRect/>
          </a:stretch>
        </p:blipFill>
        <p:spPr>
          <a:xfrm>
            <a:off x="4416328" y="2862410"/>
            <a:ext cx="7398383" cy="6012752"/>
          </a:xfrm>
          <a:prstGeom prst="rect">
            <a:avLst/>
          </a:prstGeom>
        </p:spPr>
      </p:pic>
      <p:sp>
        <p:nvSpPr>
          <p:cNvPr id="4" name="Picture Placeholder 15">
            <a:extLst>
              <a:ext uri="{FF2B5EF4-FFF2-40B4-BE49-F238E27FC236}">
                <a16:creationId xmlns:a16="http://schemas.microsoft.com/office/drawing/2014/main" id="{2D573BAA-9402-40CE-42A2-C1A29FFE00FF}"/>
              </a:ext>
            </a:extLst>
          </p:cNvPr>
          <p:cNvSpPr>
            <a:spLocks noGrp="1" noRot="1" noMove="1" noResize="1" noEditPoints="1" noAdjustHandles="1" noChangeArrowheads="1" noChangeShapeType="1"/>
          </p:cNvSpPr>
          <p:nvPr>
            <p:ph type="pic" sz="quarter" idx="12"/>
          </p:nvPr>
        </p:nvSpPr>
        <p:spPr>
          <a:xfrm>
            <a:off x="6094411" y="22466"/>
            <a:ext cx="7092003" cy="5998599"/>
          </a:xfrm>
          <a:prstGeom prst="ellipse">
            <a:avLst/>
          </a:prstGeom>
        </p:spPr>
        <p:txBody>
          <a:bodyPr/>
          <a:lstStyle>
            <a:lvl1pPr>
              <a:defRPr>
                <a:effectLst>
                  <a:outerShdw blurRad="50800" dist="38100" dir="10800000" algn="r" rotWithShape="0">
                    <a:prstClr val="black">
                      <a:alpha val="40000"/>
                    </a:prstClr>
                  </a:outerShdw>
                </a:effectLst>
              </a:defRPr>
            </a:lvl1pPr>
          </a:lstStyle>
          <a:p>
            <a:endParaRPr lang="en-GB" dirty="0"/>
          </a:p>
        </p:txBody>
      </p:sp>
      <p:sp>
        <p:nvSpPr>
          <p:cNvPr id="15" name="Text Placeholder 14">
            <a:extLst>
              <a:ext uri="{FF2B5EF4-FFF2-40B4-BE49-F238E27FC236}">
                <a16:creationId xmlns:a16="http://schemas.microsoft.com/office/drawing/2014/main" id="{440760BA-E799-BE33-E272-9389A66C07A1}"/>
              </a:ext>
            </a:extLst>
          </p:cNvPr>
          <p:cNvSpPr>
            <a:spLocks noGrp="1"/>
          </p:cNvSpPr>
          <p:nvPr>
            <p:ph type="body" sz="quarter" idx="13"/>
          </p:nvPr>
        </p:nvSpPr>
        <p:spPr>
          <a:xfrm>
            <a:off x="605746" y="1222921"/>
            <a:ext cx="4897124" cy="3656650"/>
          </a:xfrm>
        </p:spPr>
        <p:txBody>
          <a:bodyPr/>
          <a:lstStyle>
            <a:lvl1pPr marL="0" indent="0">
              <a:buNone/>
              <a:defRPr sz="5415">
                <a:solidFill>
                  <a:schemeClr val="bg1"/>
                </a:solidFill>
                <a:effectLst>
                  <a:outerShdw blurRad="50800" dist="38100" dir="8100000" algn="tr" rotWithShape="0">
                    <a:prstClr val="black">
                      <a:alpha val="40000"/>
                    </a:prstClr>
                  </a:outerShdw>
                </a:effectLst>
              </a:defRPr>
            </a:lvl1pPr>
            <a:lvl2pPr marL="562568" indent="0">
              <a:buNone/>
              <a:defRPr>
                <a:solidFill>
                  <a:schemeClr val="bg1"/>
                </a:solidFill>
                <a:effectLst>
                  <a:outerShdw blurRad="50800" dist="38100" dir="8100000" algn="tr" rotWithShape="0">
                    <a:prstClr val="black">
                      <a:alpha val="40000"/>
                    </a:prstClr>
                  </a:outerShdw>
                </a:effectLst>
              </a:defRPr>
            </a:lvl2pPr>
            <a:lvl3pPr marL="1125134" indent="0">
              <a:buNone/>
              <a:defRPr>
                <a:solidFill>
                  <a:schemeClr val="bg1"/>
                </a:solidFill>
              </a:defRPr>
            </a:lvl3pPr>
            <a:lvl4pPr marL="1687701" indent="0">
              <a:buNone/>
              <a:defRPr>
                <a:solidFill>
                  <a:schemeClr val="bg1"/>
                </a:solidFill>
              </a:defRPr>
            </a:lvl4pPr>
            <a:lvl5pPr marL="2250269" indent="0">
              <a:buNone/>
              <a:defRPr>
                <a:solidFill>
                  <a:schemeClr val="bg1"/>
                </a:solidFill>
              </a:defRPr>
            </a:lvl5pPr>
          </a:lstStyle>
          <a:p>
            <a:pPr lvl="0"/>
            <a:r>
              <a:rPr lang="en-US" dirty="0"/>
              <a:t>Click to edit Master text styles</a:t>
            </a:r>
          </a:p>
          <a:p>
            <a:pPr lvl="1"/>
            <a:r>
              <a:rPr lang="en-US" dirty="0"/>
              <a:t>Second level</a:t>
            </a:r>
          </a:p>
        </p:txBody>
      </p:sp>
      <p:sp>
        <p:nvSpPr>
          <p:cNvPr id="3" name="Picture Placeholder 15">
            <a:extLst>
              <a:ext uri="{FF2B5EF4-FFF2-40B4-BE49-F238E27FC236}">
                <a16:creationId xmlns:a16="http://schemas.microsoft.com/office/drawing/2014/main" id="{EBEA2812-44B4-4855-F028-944AED1274C1}"/>
              </a:ext>
            </a:extLst>
          </p:cNvPr>
          <p:cNvSpPr>
            <a:spLocks noGrp="1" noRot="1" noMove="1" noResize="1" noEditPoints="1" noAdjustHandles="1" noChangeArrowheads="1" noChangeShapeType="1"/>
          </p:cNvSpPr>
          <p:nvPr>
            <p:ph type="pic" sz="quarter" idx="11"/>
          </p:nvPr>
        </p:nvSpPr>
        <p:spPr>
          <a:xfrm>
            <a:off x="5171017" y="3541224"/>
            <a:ext cx="5889004" cy="4981072"/>
          </a:xfrm>
          <a:prstGeom prst="ellipse">
            <a:avLst/>
          </a:prstGeom>
        </p:spPr>
        <p:txBody>
          <a:bodyPr/>
          <a:lstStyle>
            <a:lvl1pPr>
              <a:defRPr>
                <a:effectLst>
                  <a:outerShdw blurRad="50800" dist="38100" dir="10800000" algn="r" rotWithShape="0">
                    <a:prstClr val="black">
                      <a:alpha val="40000"/>
                    </a:prstClr>
                  </a:outerShdw>
                </a:effectLst>
              </a:defRPr>
            </a:lvl1pPr>
          </a:lstStyle>
          <a:p>
            <a:endParaRPr lang="en-GB" dirty="0"/>
          </a:p>
        </p:txBody>
      </p:sp>
      <p:sp>
        <p:nvSpPr>
          <p:cNvPr id="16" name="Picture Placeholder 15">
            <a:extLst>
              <a:ext uri="{FF2B5EF4-FFF2-40B4-BE49-F238E27FC236}">
                <a16:creationId xmlns:a16="http://schemas.microsoft.com/office/drawing/2014/main" id="{BF26E351-5ED4-557C-B6BD-8544374F9719}"/>
              </a:ext>
            </a:extLst>
          </p:cNvPr>
          <p:cNvSpPr>
            <a:spLocks noGrp="1" noRot="1" noMove="1" noResize="1" noEditPoints="1" noAdjustHandles="1" noChangeArrowheads="1" noChangeShapeType="1"/>
          </p:cNvSpPr>
          <p:nvPr>
            <p:ph type="pic" sz="quarter" idx="10"/>
          </p:nvPr>
        </p:nvSpPr>
        <p:spPr>
          <a:xfrm>
            <a:off x="9047130" y="4715908"/>
            <a:ext cx="3636067" cy="3075480"/>
          </a:xfrm>
          <a:prstGeom prst="ellipse">
            <a:avLst/>
          </a:prstGeom>
        </p:spPr>
        <p:txBody>
          <a:bodyPr/>
          <a:lstStyle>
            <a:lvl1pPr>
              <a:defRPr>
                <a:effectLst>
                  <a:outerShdw blurRad="50800" dist="38100" dir="13500000" algn="br" rotWithShape="0">
                    <a:prstClr val="black">
                      <a:alpha val="40000"/>
                    </a:prstClr>
                  </a:outerShdw>
                </a:effectLst>
              </a:defRPr>
            </a:lvl1pPr>
          </a:lstStyle>
          <a:p>
            <a:endParaRPr lang="en-GB" dirty="0"/>
          </a:p>
        </p:txBody>
      </p:sp>
      <p:pic>
        <p:nvPicPr>
          <p:cNvPr id="35" name="Picture 34" descr="A logo of a european commission&#10;&#10;Description automatically generated">
            <a:extLst>
              <a:ext uri="{FF2B5EF4-FFF2-40B4-BE49-F238E27FC236}">
                <a16:creationId xmlns:a16="http://schemas.microsoft.com/office/drawing/2014/main" id="{425A4820-06AC-4943-384E-135D60B07FB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31141" b="33694"/>
          <a:stretch/>
        </p:blipFill>
        <p:spPr>
          <a:xfrm>
            <a:off x="570505" y="4422"/>
            <a:ext cx="2483803" cy="532806"/>
          </a:xfrm>
          <a:prstGeom prst="rect">
            <a:avLst/>
          </a:prstGeom>
        </p:spPr>
      </p:pic>
      <p:pic>
        <p:nvPicPr>
          <p:cNvPr id="42" name="Picture 41" descr="A black circle with white light&#10;&#10;Description automatically generated">
            <a:extLst>
              <a:ext uri="{FF2B5EF4-FFF2-40B4-BE49-F238E27FC236}">
                <a16:creationId xmlns:a16="http://schemas.microsoft.com/office/drawing/2014/main" id="{A58E86FD-109E-CB0D-C537-953B46CED3B0}"/>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t="16047"/>
          <a:stretch/>
        </p:blipFill>
        <p:spPr>
          <a:xfrm>
            <a:off x="5196145" y="587260"/>
            <a:ext cx="8867504" cy="6050256"/>
          </a:xfrm>
          <a:prstGeom prst="rect">
            <a:avLst/>
          </a:prstGeom>
        </p:spPr>
      </p:pic>
      <p:pic>
        <p:nvPicPr>
          <p:cNvPr id="44" name="Picture 43" descr="A black and white sign with white text&#10;&#10;Description automatically generated">
            <a:extLst>
              <a:ext uri="{FF2B5EF4-FFF2-40B4-BE49-F238E27FC236}">
                <a16:creationId xmlns:a16="http://schemas.microsoft.com/office/drawing/2014/main" id="{251E561A-8B14-0FBA-0E35-2545E3C117F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70505" y="5804050"/>
            <a:ext cx="1738826" cy="702586"/>
          </a:xfrm>
          <a:prstGeom prst="rect">
            <a:avLst/>
          </a:prstGeom>
        </p:spPr>
      </p:pic>
    </p:spTree>
    <p:extLst>
      <p:ext uri="{BB962C8B-B14F-4D97-AF65-F5344CB8AC3E}">
        <p14:creationId xmlns:p14="http://schemas.microsoft.com/office/powerpoint/2010/main" val="28809494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90EE3C4-E279-5ACF-346C-89844F5B8F4F}"/>
              </a:ext>
            </a:extLst>
          </p:cNvPr>
          <p:cNvSpPr/>
          <p:nvPr userDrawn="1"/>
        </p:nvSpPr>
        <p:spPr>
          <a:xfrm>
            <a:off x="0" y="604352"/>
            <a:ext cx="12188825" cy="6253648"/>
          </a:xfrm>
          <a:prstGeom prst="rect">
            <a:avLst/>
          </a:prstGeom>
          <a:solidFill>
            <a:srgbClr val="0167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214" dirty="0">
              <a:latin typeface="DM Sans" pitchFamily="2" charset="0"/>
            </a:endParaRPr>
          </a:p>
        </p:txBody>
      </p:sp>
      <p:pic>
        <p:nvPicPr>
          <p:cNvPr id="41" name="Picture 40" descr="A black circle with white light&#10;&#10;Description automatically generated">
            <a:extLst>
              <a:ext uri="{FF2B5EF4-FFF2-40B4-BE49-F238E27FC236}">
                <a16:creationId xmlns:a16="http://schemas.microsoft.com/office/drawing/2014/main" id="{47876A83-4995-6D33-F066-E7A21B7ADF95}"/>
              </a:ext>
            </a:extLst>
          </p:cNvPr>
          <p:cNvPicPr>
            <a:picLocks noChangeAspect="1"/>
          </p:cNvPicPr>
          <p:nvPr userDrawn="1"/>
        </p:nvPicPr>
        <p:blipFill>
          <a:blip r:embed="rId2">
            <a:alphaModFix amt="20000"/>
            <a:extLst>
              <a:ext uri="{28A0092B-C50C-407E-A947-70E740481C1C}">
                <a14:useLocalDpi xmlns:a14="http://schemas.microsoft.com/office/drawing/2010/main" val="0"/>
              </a:ext>
            </a:extLst>
          </a:blip>
          <a:stretch>
            <a:fillRect/>
          </a:stretch>
        </p:blipFill>
        <p:spPr>
          <a:xfrm>
            <a:off x="4551449" y="2862410"/>
            <a:ext cx="7398383" cy="6012752"/>
          </a:xfrm>
          <a:prstGeom prst="rect">
            <a:avLst/>
          </a:prstGeom>
        </p:spPr>
      </p:pic>
      <p:sp>
        <p:nvSpPr>
          <p:cNvPr id="4" name="Picture Placeholder 15">
            <a:extLst>
              <a:ext uri="{FF2B5EF4-FFF2-40B4-BE49-F238E27FC236}">
                <a16:creationId xmlns:a16="http://schemas.microsoft.com/office/drawing/2014/main" id="{2D573BAA-9402-40CE-42A2-C1A29FFE00FF}"/>
              </a:ext>
            </a:extLst>
          </p:cNvPr>
          <p:cNvSpPr>
            <a:spLocks noGrp="1" noRot="1" noMove="1" noResize="1" noEditPoints="1" noAdjustHandles="1" noChangeArrowheads="1" noChangeShapeType="1"/>
          </p:cNvSpPr>
          <p:nvPr>
            <p:ph type="pic" sz="quarter" idx="12"/>
          </p:nvPr>
        </p:nvSpPr>
        <p:spPr>
          <a:xfrm>
            <a:off x="6094411" y="22466"/>
            <a:ext cx="7092003" cy="5998599"/>
          </a:xfrm>
          <a:prstGeom prst="ellipse">
            <a:avLst/>
          </a:prstGeom>
        </p:spPr>
        <p:txBody>
          <a:bodyPr/>
          <a:lstStyle>
            <a:lvl1pPr>
              <a:defRPr>
                <a:effectLst>
                  <a:outerShdw blurRad="50800" dist="38100" dir="10800000" algn="r" rotWithShape="0">
                    <a:prstClr val="black">
                      <a:alpha val="40000"/>
                    </a:prstClr>
                  </a:outerShdw>
                </a:effectLst>
              </a:defRPr>
            </a:lvl1pPr>
          </a:lstStyle>
          <a:p>
            <a:endParaRPr lang="en-GB" dirty="0"/>
          </a:p>
        </p:txBody>
      </p:sp>
      <p:sp>
        <p:nvSpPr>
          <p:cNvPr id="15" name="Text Placeholder 14">
            <a:extLst>
              <a:ext uri="{FF2B5EF4-FFF2-40B4-BE49-F238E27FC236}">
                <a16:creationId xmlns:a16="http://schemas.microsoft.com/office/drawing/2014/main" id="{440760BA-E799-BE33-E272-9389A66C07A1}"/>
              </a:ext>
            </a:extLst>
          </p:cNvPr>
          <p:cNvSpPr>
            <a:spLocks noGrp="1"/>
          </p:cNvSpPr>
          <p:nvPr>
            <p:ph type="body" sz="quarter" idx="13"/>
          </p:nvPr>
        </p:nvSpPr>
        <p:spPr>
          <a:xfrm>
            <a:off x="605746" y="1222921"/>
            <a:ext cx="4897124" cy="3656650"/>
          </a:xfrm>
        </p:spPr>
        <p:txBody>
          <a:bodyPr/>
          <a:lstStyle>
            <a:lvl1pPr marL="0" indent="0">
              <a:buNone/>
              <a:defRPr sz="5415">
                <a:solidFill>
                  <a:schemeClr val="bg1"/>
                </a:solidFill>
                <a:effectLst>
                  <a:outerShdw blurRad="50800" dist="38100" dir="8100000" algn="tr" rotWithShape="0">
                    <a:prstClr val="black">
                      <a:alpha val="40000"/>
                    </a:prstClr>
                  </a:outerShdw>
                </a:effectLst>
              </a:defRPr>
            </a:lvl1pPr>
            <a:lvl2pPr marL="562568" indent="0">
              <a:buNone/>
              <a:defRPr>
                <a:solidFill>
                  <a:schemeClr val="bg1"/>
                </a:solidFill>
                <a:effectLst>
                  <a:outerShdw blurRad="50800" dist="38100" dir="8100000" algn="tr" rotWithShape="0">
                    <a:prstClr val="black">
                      <a:alpha val="40000"/>
                    </a:prstClr>
                  </a:outerShdw>
                </a:effectLst>
              </a:defRPr>
            </a:lvl2pPr>
            <a:lvl3pPr marL="1125134" indent="0">
              <a:buNone/>
              <a:defRPr>
                <a:solidFill>
                  <a:schemeClr val="bg1"/>
                </a:solidFill>
              </a:defRPr>
            </a:lvl3pPr>
            <a:lvl4pPr marL="1687701" indent="0">
              <a:buNone/>
              <a:defRPr>
                <a:solidFill>
                  <a:schemeClr val="bg1"/>
                </a:solidFill>
              </a:defRPr>
            </a:lvl4pPr>
            <a:lvl5pPr marL="2250269" indent="0">
              <a:buNone/>
              <a:defRPr>
                <a:solidFill>
                  <a:schemeClr val="bg1"/>
                </a:solidFill>
              </a:defRPr>
            </a:lvl5pPr>
          </a:lstStyle>
          <a:p>
            <a:pPr lvl="0"/>
            <a:r>
              <a:rPr lang="en-US" dirty="0"/>
              <a:t>Click to edit Master text styles</a:t>
            </a:r>
          </a:p>
          <a:p>
            <a:pPr lvl="1"/>
            <a:r>
              <a:rPr lang="en-US" dirty="0"/>
              <a:t>Second level</a:t>
            </a:r>
          </a:p>
        </p:txBody>
      </p:sp>
      <p:sp>
        <p:nvSpPr>
          <p:cNvPr id="3" name="Picture Placeholder 15">
            <a:extLst>
              <a:ext uri="{FF2B5EF4-FFF2-40B4-BE49-F238E27FC236}">
                <a16:creationId xmlns:a16="http://schemas.microsoft.com/office/drawing/2014/main" id="{EBEA2812-44B4-4855-F028-944AED1274C1}"/>
              </a:ext>
            </a:extLst>
          </p:cNvPr>
          <p:cNvSpPr>
            <a:spLocks noGrp="1" noRot="1" noMove="1" noResize="1" noEditPoints="1" noAdjustHandles="1" noChangeArrowheads="1" noChangeShapeType="1"/>
          </p:cNvSpPr>
          <p:nvPr>
            <p:ph type="pic" sz="quarter" idx="11"/>
          </p:nvPr>
        </p:nvSpPr>
        <p:spPr>
          <a:xfrm>
            <a:off x="5171017" y="3541224"/>
            <a:ext cx="5889004" cy="4981072"/>
          </a:xfrm>
          <a:prstGeom prst="ellipse">
            <a:avLst/>
          </a:prstGeom>
        </p:spPr>
        <p:txBody>
          <a:bodyPr/>
          <a:lstStyle>
            <a:lvl1pPr>
              <a:defRPr>
                <a:effectLst>
                  <a:outerShdw blurRad="50800" dist="38100" dir="10800000" algn="r" rotWithShape="0">
                    <a:prstClr val="black">
                      <a:alpha val="40000"/>
                    </a:prstClr>
                  </a:outerShdw>
                </a:effectLst>
              </a:defRPr>
            </a:lvl1pPr>
          </a:lstStyle>
          <a:p>
            <a:endParaRPr lang="en-GB" dirty="0"/>
          </a:p>
        </p:txBody>
      </p:sp>
      <p:sp>
        <p:nvSpPr>
          <p:cNvPr id="16" name="Picture Placeholder 15">
            <a:extLst>
              <a:ext uri="{FF2B5EF4-FFF2-40B4-BE49-F238E27FC236}">
                <a16:creationId xmlns:a16="http://schemas.microsoft.com/office/drawing/2014/main" id="{BF26E351-5ED4-557C-B6BD-8544374F9719}"/>
              </a:ext>
            </a:extLst>
          </p:cNvPr>
          <p:cNvSpPr>
            <a:spLocks noGrp="1" noRot="1" noMove="1" noResize="1" noEditPoints="1" noAdjustHandles="1" noChangeArrowheads="1" noChangeShapeType="1"/>
          </p:cNvSpPr>
          <p:nvPr>
            <p:ph type="pic" sz="quarter" idx="10"/>
          </p:nvPr>
        </p:nvSpPr>
        <p:spPr>
          <a:xfrm>
            <a:off x="9047130" y="4715908"/>
            <a:ext cx="3636067" cy="3075480"/>
          </a:xfrm>
          <a:prstGeom prst="ellipse">
            <a:avLst/>
          </a:prstGeom>
        </p:spPr>
        <p:txBody>
          <a:bodyPr/>
          <a:lstStyle>
            <a:lvl1pPr>
              <a:defRPr>
                <a:effectLst>
                  <a:outerShdw blurRad="50800" dist="38100" dir="13500000" algn="br" rotWithShape="0">
                    <a:prstClr val="black">
                      <a:alpha val="40000"/>
                    </a:prstClr>
                  </a:outerShdw>
                </a:effectLst>
              </a:defRPr>
            </a:lvl1pPr>
          </a:lstStyle>
          <a:p>
            <a:endParaRPr lang="en-GB" dirty="0"/>
          </a:p>
        </p:txBody>
      </p:sp>
      <p:pic>
        <p:nvPicPr>
          <p:cNvPr id="35" name="Picture 34" descr="A logo of a european commission&#10;&#10;Description automatically generated">
            <a:extLst>
              <a:ext uri="{FF2B5EF4-FFF2-40B4-BE49-F238E27FC236}">
                <a16:creationId xmlns:a16="http://schemas.microsoft.com/office/drawing/2014/main" id="{425A4820-06AC-4943-384E-135D60B07FB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31141" b="33694"/>
          <a:stretch/>
        </p:blipFill>
        <p:spPr>
          <a:xfrm>
            <a:off x="570505" y="4422"/>
            <a:ext cx="2291219" cy="532806"/>
          </a:xfrm>
          <a:prstGeom prst="rect">
            <a:avLst/>
          </a:prstGeom>
        </p:spPr>
      </p:pic>
      <p:pic>
        <p:nvPicPr>
          <p:cNvPr id="42" name="Picture 41" descr="A black circle with white light&#10;&#10;Description automatically generated">
            <a:extLst>
              <a:ext uri="{FF2B5EF4-FFF2-40B4-BE49-F238E27FC236}">
                <a16:creationId xmlns:a16="http://schemas.microsoft.com/office/drawing/2014/main" id="{A58E86FD-109E-CB0D-C537-953B46CED3B0}"/>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t="16047"/>
          <a:stretch/>
        </p:blipFill>
        <p:spPr>
          <a:xfrm>
            <a:off x="6517247" y="587260"/>
            <a:ext cx="5889005" cy="6012752"/>
          </a:xfrm>
          <a:prstGeom prst="rect">
            <a:avLst/>
          </a:prstGeom>
        </p:spPr>
      </p:pic>
      <p:pic>
        <p:nvPicPr>
          <p:cNvPr id="44" name="Picture 43" descr="A black and white sign with white text&#10;&#10;Description automatically generated">
            <a:extLst>
              <a:ext uri="{FF2B5EF4-FFF2-40B4-BE49-F238E27FC236}">
                <a16:creationId xmlns:a16="http://schemas.microsoft.com/office/drawing/2014/main" id="{251E561A-8B14-0FBA-0E35-2545E3C117F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79488" y="5868786"/>
            <a:ext cx="1576742" cy="702586"/>
          </a:xfrm>
          <a:prstGeom prst="rect">
            <a:avLst/>
          </a:prstGeom>
        </p:spPr>
      </p:pic>
    </p:spTree>
    <p:extLst>
      <p:ext uri="{BB962C8B-B14F-4D97-AF65-F5344CB8AC3E}">
        <p14:creationId xmlns:p14="http://schemas.microsoft.com/office/powerpoint/2010/main" val="334854598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90EE3C4-E279-5ACF-346C-89844F5B8F4F}"/>
              </a:ext>
            </a:extLst>
          </p:cNvPr>
          <p:cNvSpPr/>
          <p:nvPr userDrawn="1"/>
        </p:nvSpPr>
        <p:spPr>
          <a:xfrm>
            <a:off x="0" y="604352"/>
            <a:ext cx="12188825" cy="6253648"/>
          </a:xfrm>
          <a:prstGeom prst="rect">
            <a:avLst/>
          </a:prstGeom>
          <a:solidFill>
            <a:srgbClr val="20A06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214" dirty="0">
              <a:latin typeface="DM Sans" pitchFamily="2" charset="0"/>
            </a:endParaRPr>
          </a:p>
        </p:txBody>
      </p:sp>
      <p:pic>
        <p:nvPicPr>
          <p:cNvPr id="41" name="Picture 40" descr="A black circle with white light&#10;&#10;Description automatically generated">
            <a:extLst>
              <a:ext uri="{FF2B5EF4-FFF2-40B4-BE49-F238E27FC236}">
                <a16:creationId xmlns:a16="http://schemas.microsoft.com/office/drawing/2014/main" id="{47876A83-4995-6D33-F066-E7A21B7ADF95}"/>
              </a:ext>
            </a:extLst>
          </p:cNvPr>
          <p:cNvPicPr>
            <a:picLocks noChangeAspect="1"/>
          </p:cNvPicPr>
          <p:nvPr userDrawn="1"/>
        </p:nvPicPr>
        <p:blipFill>
          <a:blip r:embed="rId2">
            <a:alphaModFix amt="20000"/>
            <a:extLst>
              <a:ext uri="{28A0092B-C50C-407E-A947-70E740481C1C}">
                <a14:useLocalDpi xmlns:a14="http://schemas.microsoft.com/office/drawing/2010/main" val="0"/>
              </a:ext>
            </a:extLst>
          </a:blip>
          <a:stretch>
            <a:fillRect/>
          </a:stretch>
        </p:blipFill>
        <p:spPr>
          <a:xfrm>
            <a:off x="4416328" y="2862410"/>
            <a:ext cx="7398383" cy="6012752"/>
          </a:xfrm>
          <a:prstGeom prst="rect">
            <a:avLst/>
          </a:prstGeom>
        </p:spPr>
      </p:pic>
      <p:sp>
        <p:nvSpPr>
          <p:cNvPr id="4" name="Picture Placeholder 15">
            <a:extLst>
              <a:ext uri="{FF2B5EF4-FFF2-40B4-BE49-F238E27FC236}">
                <a16:creationId xmlns:a16="http://schemas.microsoft.com/office/drawing/2014/main" id="{2D573BAA-9402-40CE-42A2-C1A29FFE00FF}"/>
              </a:ext>
            </a:extLst>
          </p:cNvPr>
          <p:cNvSpPr>
            <a:spLocks noGrp="1" noRot="1" noMove="1" noResize="1" noEditPoints="1" noAdjustHandles="1" noChangeArrowheads="1" noChangeShapeType="1"/>
          </p:cNvSpPr>
          <p:nvPr>
            <p:ph type="pic" sz="quarter" idx="12"/>
          </p:nvPr>
        </p:nvSpPr>
        <p:spPr>
          <a:xfrm>
            <a:off x="6094411" y="22466"/>
            <a:ext cx="7092003" cy="5998599"/>
          </a:xfrm>
          <a:prstGeom prst="ellipse">
            <a:avLst/>
          </a:prstGeom>
        </p:spPr>
        <p:txBody>
          <a:bodyPr/>
          <a:lstStyle>
            <a:lvl1pPr>
              <a:defRPr>
                <a:effectLst>
                  <a:outerShdw blurRad="50800" dist="38100" dir="10800000" algn="r" rotWithShape="0">
                    <a:prstClr val="black">
                      <a:alpha val="40000"/>
                    </a:prstClr>
                  </a:outerShdw>
                </a:effectLst>
              </a:defRPr>
            </a:lvl1pPr>
          </a:lstStyle>
          <a:p>
            <a:endParaRPr lang="en-GB" dirty="0"/>
          </a:p>
        </p:txBody>
      </p:sp>
      <p:sp>
        <p:nvSpPr>
          <p:cNvPr id="15" name="Text Placeholder 14">
            <a:extLst>
              <a:ext uri="{FF2B5EF4-FFF2-40B4-BE49-F238E27FC236}">
                <a16:creationId xmlns:a16="http://schemas.microsoft.com/office/drawing/2014/main" id="{440760BA-E799-BE33-E272-9389A66C07A1}"/>
              </a:ext>
            </a:extLst>
          </p:cNvPr>
          <p:cNvSpPr>
            <a:spLocks noGrp="1"/>
          </p:cNvSpPr>
          <p:nvPr>
            <p:ph type="body" sz="quarter" idx="13"/>
          </p:nvPr>
        </p:nvSpPr>
        <p:spPr>
          <a:xfrm>
            <a:off x="605746" y="1222921"/>
            <a:ext cx="4897124" cy="3656650"/>
          </a:xfrm>
        </p:spPr>
        <p:txBody>
          <a:bodyPr/>
          <a:lstStyle>
            <a:lvl1pPr marL="0" indent="0">
              <a:buNone/>
              <a:defRPr sz="5415">
                <a:solidFill>
                  <a:schemeClr val="bg1"/>
                </a:solidFill>
                <a:effectLst>
                  <a:outerShdw blurRad="50800" dist="38100" dir="8100000" algn="tr" rotWithShape="0">
                    <a:prstClr val="black">
                      <a:alpha val="40000"/>
                    </a:prstClr>
                  </a:outerShdw>
                </a:effectLst>
              </a:defRPr>
            </a:lvl1pPr>
            <a:lvl2pPr marL="562568" indent="0">
              <a:buNone/>
              <a:defRPr>
                <a:solidFill>
                  <a:schemeClr val="bg1"/>
                </a:solidFill>
                <a:effectLst>
                  <a:outerShdw blurRad="50800" dist="38100" dir="8100000" algn="tr" rotWithShape="0">
                    <a:prstClr val="black">
                      <a:alpha val="40000"/>
                    </a:prstClr>
                  </a:outerShdw>
                </a:effectLst>
              </a:defRPr>
            </a:lvl2pPr>
            <a:lvl3pPr marL="1125134" indent="0">
              <a:buNone/>
              <a:defRPr>
                <a:solidFill>
                  <a:schemeClr val="bg1"/>
                </a:solidFill>
              </a:defRPr>
            </a:lvl3pPr>
            <a:lvl4pPr marL="1687701" indent="0">
              <a:buNone/>
              <a:defRPr>
                <a:solidFill>
                  <a:schemeClr val="bg1"/>
                </a:solidFill>
              </a:defRPr>
            </a:lvl4pPr>
            <a:lvl5pPr marL="2250269" indent="0">
              <a:buNone/>
              <a:defRPr>
                <a:solidFill>
                  <a:schemeClr val="bg1"/>
                </a:solidFill>
              </a:defRPr>
            </a:lvl5pPr>
          </a:lstStyle>
          <a:p>
            <a:pPr lvl="0"/>
            <a:r>
              <a:rPr lang="en-US" dirty="0"/>
              <a:t>Click to edit Master text styles</a:t>
            </a:r>
          </a:p>
          <a:p>
            <a:pPr lvl="1"/>
            <a:r>
              <a:rPr lang="en-US" dirty="0"/>
              <a:t>Second level</a:t>
            </a:r>
          </a:p>
        </p:txBody>
      </p:sp>
      <p:sp>
        <p:nvSpPr>
          <p:cNvPr id="3" name="Picture Placeholder 15">
            <a:extLst>
              <a:ext uri="{FF2B5EF4-FFF2-40B4-BE49-F238E27FC236}">
                <a16:creationId xmlns:a16="http://schemas.microsoft.com/office/drawing/2014/main" id="{EBEA2812-44B4-4855-F028-944AED1274C1}"/>
              </a:ext>
            </a:extLst>
          </p:cNvPr>
          <p:cNvSpPr>
            <a:spLocks noGrp="1" noRot="1" noMove="1" noResize="1" noEditPoints="1" noAdjustHandles="1" noChangeArrowheads="1" noChangeShapeType="1"/>
          </p:cNvSpPr>
          <p:nvPr>
            <p:ph type="pic" sz="quarter" idx="11"/>
          </p:nvPr>
        </p:nvSpPr>
        <p:spPr>
          <a:xfrm>
            <a:off x="5171017" y="3541224"/>
            <a:ext cx="5889004" cy="4981072"/>
          </a:xfrm>
          <a:prstGeom prst="ellipse">
            <a:avLst/>
          </a:prstGeom>
        </p:spPr>
        <p:txBody>
          <a:bodyPr/>
          <a:lstStyle>
            <a:lvl1pPr>
              <a:defRPr>
                <a:effectLst>
                  <a:outerShdw blurRad="50800" dist="38100" dir="10800000" algn="r" rotWithShape="0">
                    <a:prstClr val="black">
                      <a:alpha val="40000"/>
                    </a:prstClr>
                  </a:outerShdw>
                </a:effectLst>
              </a:defRPr>
            </a:lvl1pPr>
          </a:lstStyle>
          <a:p>
            <a:endParaRPr lang="en-GB" dirty="0"/>
          </a:p>
        </p:txBody>
      </p:sp>
      <p:sp>
        <p:nvSpPr>
          <p:cNvPr id="16" name="Picture Placeholder 15">
            <a:extLst>
              <a:ext uri="{FF2B5EF4-FFF2-40B4-BE49-F238E27FC236}">
                <a16:creationId xmlns:a16="http://schemas.microsoft.com/office/drawing/2014/main" id="{BF26E351-5ED4-557C-B6BD-8544374F9719}"/>
              </a:ext>
            </a:extLst>
          </p:cNvPr>
          <p:cNvSpPr>
            <a:spLocks noGrp="1" noRot="1" noMove="1" noResize="1" noEditPoints="1" noAdjustHandles="1" noChangeArrowheads="1" noChangeShapeType="1"/>
          </p:cNvSpPr>
          <p:nvPr>
            <p:ph type="pic" sz="quarter" idx="10"/>
          </p:nvPr>
        </p:nvSpPr>
        <p:spPr>
          <a:xfrm>
            <a:off x="9047130" y="4715908"/>
            <a:ext cx="3636067" cy="3075480"/>
          </a:xfrm>
          <a:prstGeom prst="ellipse">
            <a:avLst/>
          </a:prstGeom>
        </p:spPr>
        <p:txBody>
          <a:bodyPr/>
          <a:lstStyle>
            <a:lvl1pPr>
              <a:defRPr>
                <a:effectLst>
                  <a:outerShdw blurRad="50800" dist="38100" dir="13500000" algn="br" rotWithShape="0">
                    <a:prstClr val="black">
                      <a:alpha val="40000"/>
                    </a:prstClr>
                  </a:outerShdw>
                </a:effectLst>
              </a:defRPr>
            </a:lvl1pPr>
          </a:lstStyle>
          <a:p>
            <a:endParaRPr lang="en-GB" dirty="0"/>
          </a:p>
        </p:txBody>
      </p:sp>
      <p:pic>
        <p:nvPicPr>
          <p:cNvPr id="35" name="Picture 34" descr="A logo of a european commission&#10;&#10;Description automatically generated">
            <a:extLst>
              <a:ext uri="{FF2B5EF4-FFF2-40B4-BE49-F238E27FC236}">
                <a16:creationId xmlns:a16="http://schemas.microsoft.com/office/drawing/2014/main" id="{425A4820-06AC-4943-384E-135D60B07FB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31141" b="33694"/>
          <a:stretch/>
        </p:blipFill>
        <p:spPr>
          <a:xfrm>
            <a:off x="570505" y="4422"/>
            <a:ext cx="2483803" cy="532806"/>
          </a:xfrm>
          <a:prstGeom prst="rect">
            <a:avLst/>
          </a:prstGeom>
        </p:spPr>
      </p:pic>
      <p:pic>
        <p:nvPicPr>
          <p:cNvPr id="42" name="Picture 41" descr="A black circle with white light&#10;&#10;Description automatically generated">
            <a:extLst>
              <a:ext uri="{FF2B5EF4-FFF2-40B4-BE49-F238E27FC236}">
                <a16:creationId xmlns:a16="http://schemas.microsoft.com/office/drawing/2014/main" id="{A58E86FD-109E-CB0D-C537-953B46CED3B0}"/>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t="16047"/>
          <a:stretch/>
        </p:blipFill>
        <p:spPr>
          <a:xfrm>
            <a:off x="5196145" y="587260"/>
            <a:ext cx="8867504" cy="6050256"/>
          </a:xfrm>
          <a:prstGeom prst="rect">
            <a:avLst/>
          </a:prstGeom>
        </p:spPr>
      </p:pic>
      <p:pic>
        <p:nvPicPr>
          <p:cNvPr id="44" name="Picture 43" descr="A black and white sign with white text&#10;&#10;Description automatically generated">
            <a:extLst>
              <a:ext uri="{FF2B5EF4-FFF2-40B4-BE49-F238E27FC236}">
                <a16:creationId xmlns:a16="http://schemas.microsoft.com/office/drawing/2014/main" id="{251E561A-8B14-0FBA-0E35-2545E3C117F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05748" y="5836915"/>
            <a:ext cx="1738826" cy="702586"/>
          </a:xfrm>
          <a:prstGeom prst="rect">
            <a:avLst/>
          </a:prstGeom>
        </p:spPr>
      </p:pic>
    </p:spTree>
    <p:extLst>
      <p:ext uri="{BB962C8B-B14F-4D97-AF65-F5344CB8AC3E}">
        <p14:creationId xmlns:p14="http://schemas.microsoft.com/office/powerpoint/2010/main" val="124290906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90EE3C4-E279-5ACF-346C-89844F5B8F4F}"/>
              </a:ext>
            </a:extLst>
          </p:cNvPr>
          <p:cNvSpPr/>
          <p:nvPr userDrawn="1"/>
        </p:nvSpPr>
        <p:spPr>
          <a:xfrm>
            <a:off x="0" y="604352"/>
            <a:ext cx="12188825" cy="6253648"/>
          </a:xfrm>
          <a:prstGeom prst="rect">
            <a:avLst/>
          </a:prstGeom>
          <a:solidFill>
            <a:srgbClr val="20A06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214" dirty="0">
              <a:latin typeface="DM Sans" pitchFamily="2" charset="0"/>
            </a:endParaRPr>
          </a:p>
        </p:txBody>
      </p:sp>
      <p:pic>
        <p:nvPicPr>
          <p:cNvPr id="41" name="Picture 40" descr="A black circle with white light&#10;&#10;Description automatically generated">
            <a:extLst>
              <a:ext uri="{FF2B5EF4-FFF2-40B4-BE49-F238E27FC236}">
                <a16:creationId xmlns:a16="http://schemas.microsoft.com/office/drawing/2014/main" id="{47876A83-4995-6D33-F066-E7A21B7ADF95}"/>
              </a:ext>
            </a:extLst>
          </p:cNvPr>
          <p:cNvPicPr>
            <a:picLocks noChangeAspect="1"/>
          </p:cNvPicPr>
          <p:nvPr userDrawn="1"/>
        </p:nvPicPr>
        <p:blipFill>
          <a:blip r:embed="rId2">
            <a:alphaModFix amt="20000"/>
            <a:extLst>
              <a:ext uri="{28A0092B-C50C-407E-A947-70E740481C1C}">
                <a14:useLocalDpi xmlns:a14="http://schemas.microsoft.com/office/drawing/2010/main" val="0"/>
              </a:ext>
            </a:extLst>
          </a:blip>
          <a:stretch>
            <a:fillRect/>
          </a:stretch>
        </p:blipFill>
        <p:spPr>
          <a:xfrm>
            <a:off x="4416328" y="2862410"/>
            <a:ext cx="7398383" cy="6012752"/>
          </a:xfrm>
          <a:prstGeom prst="rect">
            <a:avLst/>
          </a:prstGeom>
        </p:spPr>
      </p:pic>
      <p:sp>
        <p:nvSpPr>
          <p:cNvPr id="4" name="Picture Placeholder 15">
            <a:extLst>
              <a:ext uri="{FF2B5EF4-FFF2-40B4-BE49-F238E27FC236}">
                <a16:creationId xmlns:a16="http://schemas.microsoft.com/office/drawing/2014/main" id="{2D573BAA-9402-40CE-42A2-C1A29FFE00FF}"/>
              </a:ext>
            </a:extLst>
          </p:cNvPr>
          <p:cNvSpPr>
            <a:spLocks noGrp="1" noRot="1" noMove="1" noResize="1" noEditPoints="1" noAdjustHandles="1" noChangeArrowheads="1" noChangeShapeType="1"/>
          </p:cNvSpPr>
          <p:nvPr>
            <p:ph type="pic" sz="quarter" idx="12"/>
          </p:nvPr>
        </p:nvSpPr>
        <p:spPr>
          <a:xfrm>
            <a:off x="6094411" y="22466"/>
            <a:ext cx="7092003" cy="5998599"/>
          </a:xfrm>
          <a:prstGeom prst="ellipse">
            <a:avLst/>
          </a:prstGeom>
        </p:spPr>
        <p:txBody>
          <a:bodyPr/>
          <a:lstStyle>
            <a:lvl1pPr>
              <a:defRPr>
                <a:effectLst>
                  <a:outerShdw blurRad="50800" dist="38100" dir="10800000" algn="r" rotWithShape="0">
                    <a:prstClr val="black">
                      <a:alpha val="40000"/>
                    </a:prstClr>
                  </a:outerShdw>
                </a:effectLst>
              </a:defRPr>
            </a:lvl1pPr>
          </a:lstStyle>
          <a:p>
            <a:endParaRPr lang="en-GB" dirty="0"/>
          </a:p>
        </p:txBody>
      </p:sp>
      <p:sp>
        <p:nvSpPr>
          <p:cNvPr id="15" name="Text Placeholder 14">
            <a:extLst>
              <a:ext uri="{FF2B5EF4-FFF2-40B4-BE49-F238E27FC236}">
                <a16:creationId xmlns:a16="http://schemas.microsoft.com/office/drawing/2014/main" id="{440760BA-E799-BE33-E272-9389A66C07A1}"/>
              </a:ext>
            </a:extLst>
          </p:cNvPr>
          <p:cNvSpPr>
            <a:spLocks noGrp="1"/>
          </p:cNvSpPr>
          <p:nvPr>
            <p:ph type="body" sz="quarter" idx="13"/>
          </p:nvPr>
        </p:nvSpPr>
        <p:spPr>
          <a:xfrm>
            <a:off x="605746" y="1222921"/>
            <a:ext cx="4897124" cy="3656650"/>
          </a:xfrm>
        </p:spPr>
        <p:txBody>
          <a:bodyPr/>
          <a:lstStyle>
            <a:lvl1pPr marL="0" indent="0">
              <a:buNone/>
              <a:defRPr sz="5415">
                <a:solidFill>
                  <a:schemeClr val="bg1"/>
                </a:solidFill>
                <a:effectLst>
                  <a:outerShdw blurRad="50800" dist="38100" dir="8100000" algn="tr" rotWithShape="0">
                    <a:prstClr val="black">
                      <a:alpha val="40000"/>
                    </a:prstClr>
                  </a:outerShdw>
                </a:effectLst>
              </a:defRPr>
            </a:lvl1pPr>
            <a:lvl2pPr marL="562568" indent="0">
              <a:buNone/>
              <a:defRPr>
                <a:solidFill>
                  <a:schemeClr val="bg1"/>
                </a:solidFill>
                <a:effectLst>
                  <a:outerShdw blurRad="50800" dist="38100" dir="8100000" algn="tr" rotWithShape="0">
                    <a:prstClr val="black">
                      <a:alpha val="40000"/>
                    </a:prstClr>
                  </a:outerShdw>
                </a:effectLst>
              </a:defRPr>
            </a:lvl2pPr>
            <a:lvl3pPr marL="1125134" indent="0">
              <a:buNone/>
              <a:defRPr>
                <a:solidFill>
                  <a:schemeClr val="bg1"/>
                </a:solidFill>
              </a:defRPr>
            </a:lvl3pPr>
            <a:lvl4pPr marL="1687701" indent="0">
              <a:buNone/>
              <a:defRPr>
                <a:solidFill>
                  <a:schemeClr val="bg1"/>
                </a:solidFill>
              </a:defRPr>
            </a:lvl4pPr>
            <a:lvl5pPr marL="2250269" indent="0">
              <a:buNone/>
              <a:defRPr>
                <a:solidFill>
                  <a:schemeClr val="bg1"/>
                </a:solidFill>
              </a:defRPr>
            </a:lvl5pPr>
          </a:lstStyle>
          <a:p>
            <a:pPr lvl="0"/>
            <a:r>
              <a:rPr lang="en-US" dirty="0"/>
              <a:t>Click to edit Master text styles</a:t>
            </a:r>
          </a:p>
          <a:p>
            <a:pPr lvl="1"/>
            <a:r>
              <a:rPr lang="en-US" dirty="0"/>
              <a:t>Second level</a:t>
            </a:r>
          </a:p>
        </p:txBody>
      </p:sp>
      <p:sp>
        <p:nvSpPr>
          <p:cNvPr id="3" name="Picture Placeholder 15">
            <a:extLst>
              <a:ext uri="{FF2B5EF4-FFF2-40B4-BE49-F238E27FC236}">
                <a16:creationId xmlns:a16="http://schemas.microsoft.com/office/drawing/2014/main" id="{EBEA2812-44B4-4855-F028-944AED1274C1}"/>
              </a:ext>
            </a:extLst>
          </p:cNvPr>
          <p:cNvSpPr>
            <a:spLocks noGrp="1" noRot="1" noMove="1" noResize="1" noEditPoints="1" noAdjustHandles="1" noChangeArrowheads="1" noChangeShapeType="1"/>
          </p:cNvSpPr>
          <p:nvPr>
            <p:ph type="pic" sz="quarter" idx="11"/>
          </p:nvPr>
        </p:nvSpPr>
        <p:spPr>
          <a:xfrm>
            <a:off x="5171017" y="3541224"/>
            <a:ext cx="5889004" cy="4981072"/>
          </a:xfrm>
          <a:prstGeom prst="ellipse">
            <a:avLst/>
          </a:prstGeom>
        </p:spPr>
        <p:txBody>
          <a:bodyPr/>
          <a:lstStyle>
            <a:lvl1pPr>
              <a:defRPr>
                <a:effectLst>
                  <a:outerShdw blurRad="50800" dist="38100" dir="10800000" algn="r" rotWithShape="0">
                    <a:prstClr val="black">
                      <a:alpha val="40000"/>
                    </a:prstClr>
                  </a:outerShdw>
                </a:effectLst>
              </a:defRPr>
            </a:lvl1pPr>
          </a:lstStyle>
          <a:p>
            <a:endParaRPr lang="en-GB" dirty="0"/>
          </a:p>
        </p:txBody>
      </p:sp>
      <p:sp>
        <p:nvSpPr>
          <p:cNvPr id="16" name="Picture Placeholder 15">
            <a:extLst>
              <a:ext uri="{FF2B5EF4-FFF2-40B4-BE49-F238E27FC236}">
                <a16:creationId xmlns:a16="http://schemas.microsoft.com/office/drawing/2014/main" id="{BF26E351-5ED4-557C-B6BD-8544374F9719}"/>
              </a:ext>
            </a:extLst>
          </p:cNvPr>
          <p:cNvSpPr>
            <a:spLocks noGrp="1" noRot="1" noMove="1" noResize="1" noEditPoints="1" noAdjustHandles="1" noChangeArrowheads="1" noChangeShapeType="1"/>
          </p:cNvSpPr>
          <p:nvPr>
            <p:ph type="pic" sz="quarter" idx="10"/>
          </p:nvPr>
        </p:nvSpPr>
        <p:spPr>
          <a:xfrm>
            <a:off x="9047130" y="4715908"/>
            <a:ext cx="3636067" cy="3075480"/>
          </a:xfrm>
          <a:prstGeom prst="ellipse">
            <a:avLst/>
          </a:prstGeom>
        </p:spPr>
        <p:txBody>
          <a:bodyPr/>
          <a:lstStyle>
            <a:lvl1pPr>
              <a:defRPr>
                <a:effectLst>
                  <a:outerShdw blurRad="50800" dist="38100" dir="13500000" algn="br" rotWithShape="0">
                    <a:prstClr val="black">
                      <a:alpha val="40000"/>
                    </a:prstClr>
                  </a:outerShdw>
                </a:effectLst>
              </a:defRPr>
            </a:lvl1pPr>
          </a:lstStyle>
          <a:p>
            <a:endParaRPr lang="en-GB" dirty="0"/>
          </a:p>
        </p:txBody>
      </p:sp>
      <p:pic>
        <p:nvPicPr>
          <p:cNvPr id="35" name="Picture 34" descr="A logo of a european commission&#10;&#10;Description automatically generated">
            <a:extLst>
              <a:ext uri="{FF2B5EF4-FFF2-40B4-BE49-F238E27FC236}">
                <a16:creationId xmlns:a16="http://schemas.microsoft.com/office/drawing/2014/main" id="{425A4820-06AC-4943-384E-135D60B07FB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31141" b="33694"/>
          <a:stretch/>
        </p:blipFill>
        <p:spPr>
          <a:xfrm>
            <a:off x="570505" y="4422"/>
            <a:ext cx="2483803" cy="532806"/>
          </a:xfrm>
          <a:prstGeom prst="rect">
            <a:avLst/>
          </a:prstGeom>
        </p:spPr>
      </p:pic>
      <p:pic>
        <p:nvPicPr>
          <p:cNvPr id="42" name="Picture 41" descr="A black circle with white light&#10;&#10;Description automatically generated">
            <a:extLst>
              <a:ext uri="{FF2B5EF4-FFF2-40B4-BE49-F238E27FC236}">
                <a16:creationId xmlns:a16="http://schemas.microsoft.com/office/drawing/2014/main" id="{A58E86FD-109E-CB0D-C537-953B46CED3B0}"/>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t="16047"/>
          <a:stretch/>
        </p:blipFill>
        <p:spPr>
          <a:xfrm>
            <a:off x="5196145" y="587260"/>
            <a:ext cx="8867504" cy="6050256"/>
          </a:xfrm>
          <a:prstGeom prst="rect">
            <a:avLst/>
          </a:prstGeom>
        </p:spPr>
      </p:pic>
      <p:pic>
        <p:nvPicPr>
          <p:cNvPr id="44" name="Picture 43" descr="A black and white sign with white text&#10;&#10;Description automatically generated">
            <a:extLst>
              <a:ext uri="{FF2B5EF4-FFF2-40B4-BE49-F238E27FC236}">
                <a16:creationId xmlns:a16="http://schemas.microsoft.com/office/drawing/2014/main" id="{251E561A-8B14-0FBA-0E35-2545E3C117F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70505" y="5804050"/>
            <a:ext cx="1738826" cy="702586"/>
          </a:xfrm>
          <a:prstGeom prst="rect">
            <a:avLst/>
          </a:prstGeom>
        </p:spPr>
      </p:pic>
    </p:spTree>
    <p:extLst>
      <p:ext uri="{BB962C8B-B14F-4D97-AF65-F5344CB8AC3E}">
        <p14:creationId xmlns:p14="http://schemas.microsoft.com/office/powerpoint/2010/main" val="242430593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90EE3C4-E279-5ACF-346C-89844F5B8F4F}"/>
              </a:ext>
            </a:extLst>
          </p:cNvPr>
          <p:cNvSpPr/>
          <p:nvPr userDrawn="1"/>
        </p:nvSpPr>
        <p:spPr>
          <a:xfrm>
            <a:off x="0" y="604352"/>
            <a:ext cx="12188825" cy="6253648"/>
          </a:xfrm>
          <a:prstGeom prst="rect">
            <a:avLst/>
          </a:prstGeom>
          <a:solidFill>
            <a:srgbClr val="0083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214" dirty="0">
              <a:latin typeface="DM Sans" pitchFamily="2" charset="0"/>
            </a:endParaRPr>
          </a:p>
        </p:txBody>
      </p:sp>
      <p:pic>
        <p:nvPicPr>
          <p:cNvPr id="41" name="Picture 40" descr="A black circle with white light&#10;&#10;Description automatically generated">
            <a:extLst>
              <a:ext uri="{FF2B5EF4-FFF2-40B4-BE49-F238E27FC236}">
                <a16:creationId xmlns:a16="http://schemas.microsoft.com/office/drawing/2014/main" id="{47876A83-4995-6D33-F066-E7A21B7ADF95}"/>
              </a:ext>
            </a:extLst>
          </p:cNvPr>
          <p:cNvPicPr>
            <a:picLocks noChangeAspect="1"/>
          </p:cNvPicPr>
          <p:nvPr userDrawn="1"/>
        </p:nvPicPr>
        <p:blipFill>
          <a:blip r:embed="rId2">
            <a:alphaModFix amt="20000"/>
            <a:extLst>
              <a:ext uri="{28A0092B-C50C-407E-A947-70E740481C1C}">
                <a14:useLocalDpi xmlns:a14="http://schemas.microsoft.com/office/drawing/2010/main" val="0"/>
              </a:ext>
            </a:extLst>
          </a:blip>
          <a:stretch>
            <a:fillRect/>
          </a:stretch>
        </p:blipFill>
        <p:spPr>
          <a:xfrm>
            <a:off x="4416328" y="2862410"/>
            <a:ext cx="7398383" cy="6012752"/>
          </a:xfrm>
          <a:prstGeom prst="rect">
            <a:avLst/>
          </a:prstGeom>
        </p:spPr>
      </p:pic>
      <p:sp>
        <p:nvSpPr>
          <p:cNvPr id="4" name="Picture Placeholder 15">
            <a:extLst>
              <a:ext uri="{FF2B5EF4-FFF2-40B4-BE49-F238E27FC236}">
                <a16:creationId xmlns:a16="http://schemas.microsoft.com/office/drawing/2014/main" id="{2D573BAA-9402-40CE-42A2-C1A29FFE00FF}"/>
              </a:ext>
            </a:extLst>
          </p:cNvPr>
          <p:cNvSpPr>
            <a:spLocks noGrp="1" noRot="1" noMove="1" noResize="1" noEditPoints="1" noAdjustHandles="1" noChangeArrowheads="1" noChangeShapeType="1"/>
          </p:cNvSpPr>
          <p:nvPr>
            <p:ph type="pic" sz="quarter" idx="12"/>
          </p:nvPr>
        </p:nvSpPr>
        <p:spPr>
          <a:xfrm>
            <a:off x="6094411" y="22466"/>
            <a:ext cx="7092003" cy="5998599"/>
          </a:xfrm>
          <a:prstGeom prst="ellipse">
            <a:avLst/>
          </a:prstGeom>
        </p:spPr>
        <p:txBody>
          <a:bodyPr/>
          <a:lstStyle>
            <a:lvl1pPr>
              <a:defRPr>
                <a:effectLst>
                  <a:outerShdw blurRad="50800" dist="38100" dir="10800000" algn="r" rotWithShape="0">
                    <a:prstClr val="black">
                      <a:alpha val="40000"/>
                    </a:prstClr>
                  </a:outerShdw>
                </a:effectLst>
              </a:defRPr>
            </a:lvl1pPr>
          </a:lstStyle>
          <a:p>
            <a:endParaRPr lang="en-GB" dirty="0"/>
          </a:p>
        </p:txBody>
      </p:sp>
      <p:sp>
        <p:nvSpPr>
          <p:cNvPr id="15" name="Text Placeholder 14">
            <a:extLst>
              <a:ext uri="{FF2B5EF4-FFF2-40B4-BE49-F238E27FC236}">
                <a16:creationId xmlns:a16="http://schemas.microsoft.com/office/drawing/2014/main" id="{440760BA-E799-BE33-E272-9389A66C07A1}"/>
              </a:ext>
            </a:extLst>
          </p:cNvPr>
          <p:cNvSpPr>
            <a:spLocks noGrp="1"/>
          </p:cNvSpPr>
          <p:nvPr>
            <p:ph type="body" sz="quarter" idx="13"/>
          </p:nvPr>
        </p:nvSpPr>
        <p:spPr>
          <a:xfrm>
            <a:off x="605746" y="1222921"/>
            <a:ext cx="4897124" cy="3656650"/>
          </a:xfrm>
        </p:spPr>
        <p:txBody>
          <a:bodyPr/>
          <a:lstStyle>
            <a:lvl1pPr marL="0" indent="0">
              <a:buNone/>
              <a:defRPr sz="5415">
                <a:solidFill>
                  <a:schemeClr val="bg1"/>
                </a:solidFill>
                <a:effectLst>
                  <a:outerShdw blurRad="50800" dist="38100" dir="8100000" algn="tr" rotWithShape="0">
                    <a:prstClr val="black">
                      <a:alpha val="40000"/>
                    </a:prstClr>
                  </a:outerShdw>
                </a:effectLst>
              </a:defRPr>
            </a:lvl1pPr>
            <a:lvl2pPr marL="562568" indent="0">
              <a:buNone/>
              <a:defRPr>
                <a:solidFill>
                  <a:schemeClr val="bg1"/>
                </a:solidFill>
                <a:effectLst>
                  <a:outerShdw blurRad="50800" dist="38100" dir="8100000" algn="tr" rotWithShape="0">
                    <a:prstClr val="black">
                      <a:alpha val="40000"/>
                    </a:prstClr>
                  </a:outerShdw>
                </a:effectLst>
              </a:defRPr>
            </a:lvl2pPr>
            <a:lvl3pPr marL="1125134" indent="0">
              <a:buNone/>
              <a:defRPr>
                <a:solidFill>
                  <a:schemeClr val="bg1"/>
                </a:solidFill>
              </a:defRPr>
            </a:lvl3pPr>
            <a:lvl4pPr marL="1687701" indent="0">
              <a:buNone/>
              <a:defRPr>
                <a:solidFill>
                  <a:schemeClr val="bg1"/>
                </a:solidFill>
              </a:defRPr>
            </a:lvl4pPr>
            <a:lvl5pPr marL="2250269" indent="0">
              <a:buNone/>
              <a:defRPr>
                <a:solidFill>
                  <a:schemeClr val="bg1"/>
                </a:solidFill>
              </a:defRPr>
            </a:lvl5pPr>
          </a:lstStyle>
          <a:p>
            <a:pPr lvl="0"/>
            <a:r>
              <a:rPr lang="en-US" dirty="0"/>
              <a:t>Click to edit Master text styles</a:t>
            </a:r>
          </a:p>
          <a:p>
            <a:pPr lvl="1"/>
            <a:r>
              <a:rPr lang="en-US" dirty="0"/>
              <a:t>Second level</a:t>
            </a:r>
          </a:p>
        </p:txBody>
      </p:sp>
      <p:sp>
        <p:nvSpPr>
          <p:cNvPr id="3" name="Picture Placeholder 15">
            <a:extLst>
              <a:ext uri="{FF2B5EF4-FFF2-40B4-BE49-F238E27FC236}">
                <a16:creationId xmlns:a16="http://schemas.microsoft.com/office/drawing/2014/main" id="{EBEA2812-44B4-4855-F028-944AED1274C1}"/>
              </a:ext>
            </a:extLst>
          </p:cNvPr>
          <p:cNvSpPr>
            <a:spLocks noGrp="1" noRot="1" noMove="1" noResize="1" noEditPoints="1" noAdjustHandles="1" noChangeArrowheads="1" noChangeShapeType="1"/>
          </p:cNvSpPr>
          <p:nvPr>
            <p:ph type="pic" sz="quarter" idx="11"/>
          </p:nvPr>
        </p:nvSpPr>
        <p:spPr>
          <a:xfrm>
            <a:off x="5171017" y="3541224"/>
            <a:ext cx="5889004" cy="4981072"/>
          </a:xfrm>
          <a:prstGeom prst="ellipse">
            <a:avLst/>
          </a:prstGeom>
        </p:spPr>
        <p:txBody>
          <a:bodyPr/>
          <a:lstStyle>
            <a:lvl1pPr>
              <a:defRPr>
                <a:effectLst>
                  <a:outerShdw blurRad="50800" dist="38100" dir="10800000" algn="r" rotWithShape="0">
                    <a:prstClr val="black">
                      <a:alpha val="40000"/>
                    </a:prstClr>
                  </a:outerShdw>
                </a:effectLst>
              </a:defRPr>
            </a:lvl1pPr>
          </a:lstStyle>
          <a:p>
            <a:endParaRPr lang="en-GB" dirty="0"/>
          </a:p>
        </p:txBody>
      </p:sp>
      <p:sp>
        <p:nvSpPr>
          <p:cNvPr id="16" name="Picture Placeholder 15">
            <a:extLst>
              <a:ext uri="{FF2B5EF4-FFF2-40B4-BE49-F238E27FC236}">
                <a16:creationId xmlns:a16="http://schemas.microsoft.com/office/drawing/2014/main" id="{BF26E351-5ED4-557C-B6BD-8544374F9719}"/>
              </a:ext>
            </a:extLst>
          </p:cNvPr>
          <p:cNvSpPr>
            <a:spLocks noGrp="1" noRot="1" noMove="1" noResize="1" noEditPoints="1" noAdjustHandles="1" noChangeArrowheads="1" noChangeShapeType="1"/>
          </p:cNvSpPr>
          <p:nvPr>
            <p:ph type="pic" sz="quarter" idx="10"/>
          </p:nvPr>
        </p:nvSpPr>
        <p:spPr>
          <a:xfrm>
            <a:off x="9047130" y="4715908"/>
            <a:ext cx="3636067" cy="3075480"/>
          </a:xfrm>
          <a:prstGeom prst="ellipse">
            <a:avLst/>
          </a:prstGeom>
        </p:spPr>
        <p:txBody>
          <a:bodyPr/>
          <a:lstStyle>
            <a:lvl1pPr>
              <a:defRPr>
                <a:effectLst>
                  <a:outerShdw blurRad="50800" dist="38100" dir="13500000" algn="br" rotWithShape="0">
                    <a:prstClr val="black">
                      <a:alpha val="40000"/>
                    </a:prstClr>
                  </a:outerShdw>
                </a:effectLst>
              </a:defRPr>
            </a:lvl1pPr>
          </a:lstStyle>
          <a:p>
            <a:endParaRPr lang="en-GB" dirty="0"/>
          </a:p>
        </p:txBody>
      </p:sp>
      <p:pic>
        <p:nvPicPr>
          <p:cNvPr id="35" name="Picture 34" descr="A logo of a european commission&#10;&#10;Description automatically generated">
            <a:extLst>
              <a:ext uri="{FF2B5EF4-FFF2-40B4-BE49-F238E27FC236}">
                <a16:creationId xmlns:a16="http://schemas.microsoft.com/office/drawing/2014/main" id="{425A4820-06AC-4943-384E-135D60B07FB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31141" b="33694"/>
          <a:stretch/>
        </p:blipFill>
        <p:spPr>
          <a:xfrm>
            <a:off x="570505" y="4422"/>
            <a:ext cx="2483803" cy="532806"/>
          </a:xfrm>
          <a:prstGeom prst="rect">
            <a:avLst/>
          </a:prstGeom>
        </p:spPr>
      </p:pic>
      <p:pic>
        <p:nvPicPr>
          <p:cNvPr id="42" name="Picture 41" descr="A black circle with white light&#10;&#10;Description automatically generated">
            <a:extLst>
              <a:ext uri="{FF2B5EF4-FFF2-40B4-BE49-F238E27FC236}">
                <a16:creationId xmlns:a16="http://schemas.microsoft.com/office/drawing/2014/main" id="{A58E86FD-109E-CB0D-C537-953B46CED3B0}"/>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t="16047"/>
          <a:stretch/>
        </p:blipFill>
        <p:spPr>
          <a:xfrm>
            <a:off x="5196145" y="587260"/>
            <a:ext cx="8867504" cy="6050256"/>
          </a:xfrm>
          <a:prstGeom prst="rect">
            <a:avLst/>
          </a:prstGeom>
        </p:spPr>
      </p:pic>
      <p:pic>
        <p:nvPicPr>
          <p:cNvPr id="44" name="Picture 43" descr="A black and white sign with white text&#10;&#10;Description automatically generated">
            <a:extLst>
              <a:ext uri="{FF2B5EF4-FFF2-40B4-BE49-F238E27FC236}">
                <a16:creationId xmlns:a16="http://schemas.microsoft.com/office/drawing/2014/main" id="{251E561A-8B14-0FBA-0E35-2545E3C117F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70505" y="5804050"/>
            <a:ext cx="1738826" cy="702586"/>
          </a:xfrm>
          <a:prstGeom prst="rect">
            <a:avLst/>
          </a:prstGeom>
        </p:spPr>
      </p:pic>
    </p:spTree>
    <p:extLst>
      <p:ext uri="{BB962C8B-B14F-4D97-AF65-F5344CB8AC3E}">
        <p14:creationId xmlns:p14="http://schemas.microsoft.com/office/powerpoint/2010/main" val="180672126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90EE3C4-E279-5ACF-346C-89844F5B8F4F}"/>
              </a:ext>
            </a:extLst>
          </p:cNvPr>
          <p:cNvSpPr/>
          <p:nvPr userDrawn="1"/>
        </p:nvSpPr>
        <p:spPr>
          <a:xfrm>
            <a:off x="0" y="604352"/>
            <a:ext cx="12188825" cy="6253648"/>
          </a:xfrm>
          <a:prstGeom prst="rect">
            <a:avLst/>
          </a:prstGeom>
          <a:solidFill>
            <a:srgbClr val="A5A5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214" dirty="0">
              <a:latin typeface="DM Sans" pitchFamily="2" charset="0"/>
            </a:endParaRPr>
          </a:p>
        </p:txBody>
      </p:sp>
      <p:pic>
        <p:nvPicPr>
          <p:cNvPr id="41" name="Picture 40" descr="A black circle with white light&#10;&#10;Description automatically generated">
            <a:extLst>
              <a:ext uri="{FF2B5EF4-FFF2-40B4-BE49-F238E27FC236}">
                <a16:creationId xmlns:a16="http://schemas.microsoft.com/office/drawing/2014/main" id="{47876A83-4995-6D33-F066-E7A21B7ADF95}"/>
              </a:ext>
            </a:extLst>
          </p:cNvPr>
          <p:cNvPicPr>
            <a:picLocks noChangeAspect="1"/>
          </p:cNvPicPr>
          <p:nvPr userDrawn="1"/>
        </p:nvPicPr>
        <p:blipFill>
          <a:blip r:embed="rId2">
            <a:alphaModFix amt="20000"/>
            <a:extLst>
              <a:ext uri="{28A0092B-C50C-407E-A947-70E740481C1C}">
                <a14:useLocalDpi xmlns:a14="http://schemas.microsoft.com/office/drawing/2010/main" val="0"/>
              </a:ext>
            </a:extLst>
          </a:blip>
          <a:stretch>
            <a:fillRect/>
          </a:stretch>
        </p:blipFill>
        <p:spPr>
          <a:xfrm>
            <a:off x="4416328" y="2862410"/>
            <a:ext cx="7398383" cy="6012752"/>
          </a:xfrm>
          <a:prstGeom prst="rect">
            <a:avLst/>
          </a:prstGeom>
        </p:spPr>
      </p:pic>
      <p:sp>
        <p:nvSpPr>
          <p:cNvPr id="4" name="Picture Placeholder 15">
            <a:extLst>
              <a:ext uri="{FF2B5EF4-FFF2-40B4-BE49-F238E27FC236}">
                <a16:creationId xmlns:a16="http://schemas.microsoft.com/office/drawing/2014/main" id="{2D573BAA-9402-40CE-42A2-C1A29FFE00FF}"/>
              </a:ext>
            </a:extLst>
          </p:cNvPr>
          <p:cNvSpPr>
            <a:spLocks noGrp="1" noRot="1" noMove="1" noResize="1" noEditPoints="1" noAdjustHandles="1" noChangeArrowheads="1" noChangeShapeType="1"/>
          </p:cNvSpPr>
          <p:nvPr>
            <p:ph type="pic" sz="quarter" idx="12"/>
          </p:nvPr>
        </p:nvSpPr>
        <p:spPr>
          <a:xfrm>
            <a:off x="6094411" y="22466"/>
            <a:ext cx="7092003" cy="5998599"/>
          </a:xfrm>
          <a:prstGeom prst="ellipse">
            <a:avLst/>
          </a:prstGeom>
        </p:spPr>
        <p:txBody>
          <a:bodyPr/>
          <a:lstStyle>
            <a:lvl1pPr>
              <a:defRPr>
                <a:effectLst>
                  <a:outerShdw blurRad="50800" dist="38100" dir="10800000" algn="r" rotWithShape="0">
                    <a:prstClr val="black">
                      <a:alpha val="40000"/>
                    </a:prstClr>
                  </a:outerShdw>
                </a:effectLst>
              </a:defRPr>
            </a:lvl1pPr>
          </a:lstStyle>
          <a:p>
            <a:endParaRPr lang="en-GB" dirty="0"/>
          </a:p>
        </p:txBody>
      </p:sp>
      <p:sp>
        <p:nvSpPr>
          <p:cNvPr id="15" name="Text Placeholder 14">
            <a:extLst>
              <a:ext uri="{FF2B5EF4-FFF2-40B4-BE49-F238E27FC236}">
                <a16:creationId xmlns:a16="http://schemas.microsoft.com/office/drawing/2014/main" id="{440760BA-E799-BE33-E272-9389A66C07A1}"/>
              </a:ext>
            </a:extLst>
          </p:cNvPr>
          <p:cNvSpPr>
            <a:spLocks noGrp="1"/>
          </p:cNvSpPr>
          <p:nvPr>
            <p:ph type="body" sz="quarter" idx="13"/>
          </p:nvPr>
        </p:nvSpPr>
        <p:spPr>
          <a:xfrm>
            <a:off x="605746" y="1222921"/>
            <a:ext cx="4897124" cy="3656650"/>
          </a:xfrm>
        </p:spPr>
        <p:txBody>
          <a:bodyPr/>
          <a:lstStyle>
            <a:lvl1pPr marL="0" indent="0">
              <a:buNone/>
              <a:defRPr sz="5415">
                <a:solidFill>
                  <a:schemeClr val="bg1"/>
                </a:solidFill>
                <a:effectLst>
                  <a:outerShdw blurRad="50800" dist="38100" dir="8100000" algn="tr" rotWithShape="0">
                    <a:prstClr val="black">
                      <a:alpha val="40000"/>
                    </a:prstClr>
                  </a:outerShdw>
                </a:effectLst>
              </a:defRPr>
            </a:lvl1pPr>
            <a:lvl2pPr marL="562568" indent="0">
              <a:buNone/>
              <a:defRPr>
                <a:solidFill>
                  <a:schemeClr val="bg1"/>
                </a:solidFill>
                <a:effectLst>
                  <a:outerShdw blurRad="50800" dist="38100" dir="8100000" algn="tr" rotWithShape="0">
                    <a:prstClr val="black">
                      <a:alpha val="40000"/>
                    </a:prstClr>
                  </a:outerShdw>
                </a:effectLst>
              </a:defRPr>
            </a:lvl2pPr>
            <a:lvl3pPr marL="1125134" indent="0">
              <a:buNone/>
              <a:defRPr>
                <a:solidFill>
                  <a:schemeClr val="bg1"/>
                </a:solidFill>
              </a:defRPr>
            </a:lvl3pPr>
            <a:lvl4pPr marL="1687701" indent="0">
              <a:buNone/>
              <a:defRPr>
                <a:solidFill>
                  <a:schemeClr val="bg1"/>
                </a:solidFill>
              </a:defRPr>
            </a:lvl4pPr>
            <a:lvl5pPr marL="2250269" indent="0">
              <a:buNone/>
              <a:defRPr>
                <a:solidFill>
                  <a:schemeClr val="bg1"/>
                </a:solidFill>
              </a:defRPr>
            </a:lvl5pPr>
          </a:lstStyle>
          <a:p>
            <a:pPr lvl="0"/>
            <a:r>
              <a:rPr lang="en-US" dirty="0"/>
              <a:t>Click to edit Master text styles</a:t>
            </a:r>
          </a:p>
          <a:p>
            <a:pPr lvl="1"/>
            <a:r>
              <a:rPr lang="en-US" dirty="0"/>
              <a:t>Second level</a:t>
            </a:r>
          </a:p>
        </p:txBody>
      </p:sp>
      <p:sp>
        <p:nvSpPr>
          <p:cNvPr id="3" name="Picture Placeholder 15">
            <a:extLst>
              <a:ext uri="{FF2B5EF4-FFF2-40B4-BE49-F238E27FC236}">
                <a16:creationId xmlns:a16="http://schemas.microsoft.com/office/drawing/2014/main" id="{EBEA2812-44B4-4855-F028-944AED1274C1}"/>
              </a:ext>
            </a:extLst>
          </p:cNvPr>
          <p:cNvSpPr>
            <a:spLocks noGrp="1" noRot="1" noMove="1" noResize="1" noEditPoints="1" noAdjustHandles="1" noChangeArrowheads="1" noChangeShapeType="1"/>
          </p:cNvSpPr>
          <p:nvPr>
            <p:ph type="pic" sz="quarter" idx="11"/>
          </p:nvPr>
        </p:nvSpPr>
        <p:spPr>
          <a:xfrm>
            <a:off x="5171017" y="3541224"/>
            <a:ext cx="5889004" cy="4981072"/>
          </a:xfrm>
          <a:prstGeom prst="ellipse">
            <a:avLst/>
          </a:prstGeom>
        </p:spPr>
        <p:txBody>
          <a:bodyPr/>
          <a:lstStyle>
            <a:lvl1pPr>
              <a:defRPr>
                <a:effectLst>
                  <a:outerShdw blurRad="50800" dist="38100" dir="10800000" algn="r" rotWithShape="0">
                    <a:prstClr val="black">
                      <a:alpha val="40000"/>
                    </a:prstClr>
                  </a:outerShdw>
                </a:effectLst>
              </a:defRPr>
            </a:lvl1pPr>
          </a:lstStyle>
          <a:p>
            <a:endParaRPr lang="en-GB" dirty="0"/>
          </a:p>
        </p:txBody>
      </p:sp>
      <p:sp>
        <p:nvSpPr>
          <p:cNvPr id="16" name="Picture Placeholder 15">
            <a:extLst>
              <a:ext uri="{FF2B5EF4-FFF2-40B4-BE49-F238E27FC236}">
                <a16:creationId xmlns:a16="http://schemas.microsoft.com/office/drawing/2014/main" id="{BF26E351-5ED4-557C-B6BD-8544374F9719}"/>
              </a:ext>
            </a:extLst>
          </p:cNvPr>
          <p:cNvSpPr>
            <a:spLocks noGrp="1" noRot="1" noMove="1" noResize="1" noEditPoints="1" noAdjustHandles="1" noChangeArrowheads="1" noChangeShapeType="1"/>
          </p:cNvSpPr>
          <p:nvPr>
            <p:ph type="pic" sz="quarter" idx="10"/>
          </p:nvPr>
        </p:nvSpPr>
        <p:spPr>
          <a:xfrm>
            <a:off x="9047130" y="4715908"/>
            <a:ext cx="3636067" cy="3075480"/>
          </a:xfrm>
          <a:prstGeom prst="ellipse">
            <a:avLst/>
          </a:prstGeom>
        </p:spPr>
        <p:txBody>
          <a:bodyPr/>
          <a:lstStyle>
            <a:lvl1pPr>
              <a:defRPr>
                <a:effectLst>
                  <a:outerShdw blurRad="50800" dist="38100" dir="13500000" algn="br" rotWithShape="0">
                    <a:prstClr val="black">
                      <a:alpha val="40000"/>
                    </a:prstClr>
                  </a:outerShdw>
                </a:effectLst>
              </a:defRPr>
            </a:lvl1pPr>
          </a:lstStyle>
          <a:p>
            <a:endParaRPr lang="en-GB" dirty="0"/>
          </a:p>
        </p:txBody>
      </p:sp>
      <p:pic>
        <p:nvPicPr>
          <p:cNvPr id="35" name="Picture 34" descr="A logo of a european commission&#10;&#10;Description automatically generated">
            <a:extLst>
              <a:ext uri="{FF2B5EF4-FFF2-40B4-BE49-F238E27FC236}">
                <a16:creationId xmlns:a16="http://schemas.microsoft.com/office/drawing/2014/main" id="{425A4820-06AC-4943-384E-135D60B07FB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31141" b="33694"/>
          <a:stretch/>
        </p:blipFill>
        <p:spPr>
          <a:xfrm>
            <a:off x="570505" y="4422"/>
            <a:ext cx="2483803" cy="532806"/>
          </a:xfrm>
          <a:prstGeom prst="rect">
            <a:avLst/>
          </a:prstGeom>
        </p:spPr>
      </p:pic>
      <p:pic>
        <p:nvPicPr>
          <p:cNvPr id="42" name="Picture 41" descr="A black circle with white light&#10;&#10;Description automatically generated">
            <a:extLst>
              <a:ext uri="{FF2B5EF4-FFF2-40B4-BE49-F238E27FC236}">
                <a16:creationId xmlns:a16="http://schemas.microsoft.com/office/drawing/2014/main" id="{A58E86FD-109E-CB0D-C537-953B46CED3B0}"/>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t="16047"/>
          <a:stretch/>
        </p:blipFill>
        <p:spPr>
          <a:xfrm>
            <a:off x="5196145" y="587260"/>
            <a:ext cx="8867504" cy="6050256"/>
          </a:xfrm>
          <a:prstGeom prst="rect">
            <a:avLst/>
          </a:prstGeom>
        </p:spPr>
      </p:pic>
      <p:pic>
        <p:nvPicPr>
          <p:cNvPr id="44" name="Picture 43" descr="A black and white sign with white text&#10;&#10;Description automatically generated">
            <a:extLst>
              <a:ext uri="{FF2B5EF4-FFF2-40B4-BE49-F238E27FC236}">
                <a16:creationId xmlns:a16="http://schemas.microsoft.com/office/drawing/2014/main" id="{251E561A-8B14-0FBA-0E35-2545E3C117F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70505" y="5804050"/>
            <a:ext cx="1738826" cy="702586"/>
          </a:xfrm>
          <a:prstGeom prst="rect">
            <a:avLst/>
          </a:prstGeom>
        </p:spPr>
      </p:pic>
    </p:spTree>
    <p:extLst>
      <p:ext uri="{BB962C8B-B14F-4D97-AF65-F5344CB8AC3E}">
        <p14:creationId xmlns:p14="http://schemas.microsoft.com/office/powerpoint/2010/main" val="71735926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90EE3C4-E279-5ACF-346C-89844F5B8F4F}"/>
              </a:ext>
            </a:extLst>
          </p:cNvPr>
          <p:cNvSpPr/>
          <p:nvPr userDrawn="1"/>
        </p:nvSpPr>
        <p:spPr>
          <a:xfrm>
            <a:off x="0" y="604352"/>
            <a:ext cx="12188825" cy="6253648"/>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214" dirty="0">
              <a:latin typeface="DM Sans" pitchFamily="2" charset="0"/>
            </a:endParaRPr>
          </a:p>
        </p:txBody>
      </p:sp>
      <p:pic>
        <p:nvPicPr>
          <p:cNvPr id="41" name="Picture 40" descr="A black circle with white light&#10;&#10;Description automatically generated">
            <a:extLst>
              <a:ext uri="{FF2B5EF4-FFF2-40B4-BE49-F238E27FC236}">
                <a16:creationId xmlns:a16="http://schemas.microsoft.com/office/drawing/2014/main" id="{47876A83-4995-6D33-F066-E7A21B7ADF95}"/>
              </a:ext>
            </a:extLst>
          </p:cNvPr>
          <p:cNvPicPr>
            <a:picLocks noChangeAspect="1"/>
          </p:cNvPicPr>
          <p:nvPr userDrawn="1"/>
        </p:nvPicPr>
        <p:blipFill>
          <a:blip r:embed="rId2">
            <a:alphaModFix amt="20000"/>
            <a:extLst>
              <a:ext uri="{28A0092B-C50C-407E-A947-70E740481C1C}">
                <a14:useLocalDpi xmlns:a14="http://schemas.microsoft.com/office/drawing/2010/main" val="0"/>
              </a:ext>
            </a:extLst>
          </a:blip>
          <a:stretch>
            <a:fillRect/>
          </a:stretch>
        </p:blipFill>
        <p:spPr>
          <a:xfrm>
            <a:off x="4416328" y="2862410"/>
            <a:ext cx="7398383" cy="6012752"/>
          </a:xfrm>
          <a:prstGeom prst="rect">
            <a:avLst/>
          </a:prstGeom>
        </p:spPr>
      </p:pic>
      <p:sp>
        <p:nvSpPr>
          <p:cNvPr id="4" name="Picture Placeholder 15">
            <a:extLst>
              <a:ext uri="{FF2B5EF4-FFF2-40B4-BE49-F238E27FC236}">
                <a16:creationId xmlns:a16="http://schemas.microsoft.com/office/drawing/2014/main" id="{2D573BAA-9402-40CE-42A2-C1A29FFE00FF}"/>
              </a:ext>
            </a:extLst>
          </p:cNvPr>
          <p:cNvSpPr>
            <a:spLocks noGrp="1" noRot="1" noMove="1" noResize="1" noEditPoints="1" noAdjustHandles="1" noChangeArrowheads="1" noChangeShapeType="1"/>
          </p:cNvSpPr>
          <p:nvPr>
            <p:ph type="pic" sz="quarter" idx="12"/>
          </p:nvPr>
        </p:nvSpPr>
        <p:spPr>
          <a:xfrm>
            <a:off x="6094411" y="22466"/>
            <a:ext cx="7092003" cy="5998599"/>
          </a:xfrm>
          <a:prstGeom prst="ellipse">
            <a:avLst/>
          </a:prstGeom>
        </p:spPr>
        <p:txBody>
          <a:bodyPr/>
          <a:lstStyle>
            <a:lvl1pPr>
              <a:defRPr>
                <a:effectLst>
                  <a:outerShdw blurRad="50800" dist="38100" dir="10800000" algn="r" rotWithShape="0">
                    <a:prstClr val="black">
                      <a:alpha val="40000"/>
                    </a:prstClr>
                  </a:outerShdw>
                </a:effectLst>
              </a:defRPr>
            </a:lvl1pPr>
          </a:lstStyle>
          <a:p>
            <a:endParaRPr lang="en-GB" dirty="0"/>
          </a:p>
        </p:txBody>
      </p:sp>
      <p:sp>
        <p:nvSpPr>
          <p:cNvPr id="15" name="Text Placeholder 14">
            <a:extLst>
              <a:ext uri="{FF2B5EF4-FFF2-40B4-BE49-F238E27FC236}">
                <a16:creationId xmlns:a16="http://schemas.microsoft.com/office/drawing/2014/main" id="{440760BA-E799-BE33-E272-9389A66C07A1}"/>
              </a:ext>
            </a:extLst>
          </p:cNvPr>
          <p:cNvSpPr>
            <a:spLocks noGrp="1"/>
          </p:cNvSpPr>
          <p:nvPr>
            <p:ph type="body" sz="quarter" idx="13"/>
          </p:nvPr>
        </p:nvSpPr>
        <p:spPr>
          <a:xfrm>
            <a:off x="605746" y="1222921"/>
            <a:ext cx="4897124" cy="3656650"/>
          </a:xfrm>
        </p:spPr>
        <p:txBody>
          <a:bodyPr/>
          <a:lstStyle>
            <a:lvl1pPr marL="0" indent="0">
              <a:buNone/>
              <a:defRPr sz="5415">
                <a:solidFill>
                  <a:schemeClr val="bg1"/>
                </a:solidFill>
                <a:effectLst>
                  <a:outerShdw blurRad="50800" dist="38100" dir="8100000" algn="tr" rotWithShape="0">
                    <a:prstClr val="black">
                      <a:alpha val="40000"/>
                    </a:prstClr>
                  </a:outerShdw>
                </a:effectLst>
              </a:defRPr>
            </a:lvl1pPr>
            <a:lvl2pPr marL="562568" indent="0">
              <a:buNone/>
              <a:defRPr>
                <a:solidFill>
                  <a:schemeClr val="bg1"/>
                </a:solidFill>
                <a:effectLst>
                  <a:outerShdw blurRad="50800" dist="38100" dir="8100000" algn="tr" rotWithShape="0">
                    <a:prstClr val="black">
                      <a:alpha val="40000"/>
                    </a:prstClr>
                  </a:outerShdw>
                </a:effectLst>
              </a:defRPr>
            </a:lvl2pPr>
            <a:lvl3pPr marL="1125134" indent="0">
              <a:buNone/>
              <a:defRPr>
                <a:solidFill>
                  <a:schemeClr val="bg1"/>
                </a:solidFill>
              </a:defRPr>
            </a:lvl3pPr>
            <a:lvl4pPr marL="1687701" indent="0">
              <a:buNone/>
              <a:defRPr>
                <a:solidFill>
                  <a:schemeClr val="bg1"/>
                </a:solidFill>
              </a:defRPr>
            </a:lvl4pPr>
            <a:lvl5pPr marL="2250269" indent="0">
              <a:buNone/>
              <a:defRPr>
                <a:solidFill>
                  <a:schemeClr val="bg1"/>
                </a:solidFill>
              </a:defRPr>
            </a:lvl5pPr>
          </a:lstStyle>
          <a:p>
            <a:pPr lvl="0"/>
            <a:r>
              <a:rPr lang="en-US" dirty="0"/>
              <a:t>Click to edit Master text styles</a:t>
            </a:r>
          </a:p>
          <a:p>
            <a:pPr lvl="1"/>
            <a:r>
              <a:rPr lang="en-US" dirty="0"/>
              <a:t>Second level</a:t>
            </a:r>
          </a:p>
        </p:txBody>
      </p:sp>
      <p:sp>
        <p:nvSpPr>
          <p:cNvPr id="3" name="Picture Placeholder 15">
            <a:extLst>
              <a:ext uri="{FF2B5EF4-FFF2-40B4-BE49-F238E27FC236}">
                <a16:creationId xmlns:a16="http://schemas.microsoft.com/office/drawing/2014/main" id="{EBEA2812-44B4-4855-F028-944AED1274C1}"/>
              </a:ext>
            </a:extLst>
          </p:cNvPr>
          <p:cNvSpPr>
            <a:spLocks noGrp="1" noRot="1" noMove="1" noResize="1" noEditPoints="1" noAdjustHandles="1" noChangeArrowheads="1" noChangeShapeType="1"/>
          </p:cNvSpPr>
          <p:nvPr>
            <p:ph type="pic" sz="quarter" idx="11"/>
          </p:nvPr>
        </p:nvSpPr>
        <p:spPr>
          <a:xfrm>
            <a:off x="5171017" y="3541224"/>
            <a:ext cx="5889004" cy="4981072"/>
          </a:xfrm>
          <a:prstGeom prst="ellipse">
            <a:avLst/>
          </a:prstGeom>
        </p:spPr>
        <p:txBody>
          <a:bodyPr/>
          <a:lstStyle>
            <a:lvl1pPr>
              <a:defRPr>
                <a:effectLst>
                  <a:outerShdw blurRad="50800" dist="38100" dir="10800000" algn="r" rotWithShape="0">
                    <a:prstClr val="black">
                      <a:alpha val="40000"/>
                    </a:prstClr>
                  </a:outerShdw>
                </a:effectLst>
              </a:defRPr>
            </a:lvl1pPr>
          </a:lstStyle>
          <a:p>
            <a:endParaRPr lang="en-GB" dirty="0"/>
          </a:p>
        </p:txBody>
      </p:sp>
      <p:sp>
        <p:nvSpPr>
          <p:cNvPr id="16" name="Picture Placeholder 15">
            <a:extLst>
              <a:ext uri="{FF2B5EF4-FFF2-40B4-BE49-F238E27FC236}">
                <a16:creationId xmlns:a16="http://schemas.microsoft.com/office/drawing/2014/main" id="{BF26E351-5ED4-557C-B6BD-8544374F9719}"/>
              </a:ext>
            </a:extLst>
          </p:cNvPr>
          <p:cNvSpPr>
            <a:spLocks noGrp="1" noRot="1" noMove="1" noResize="1" noEditPoints="1" noAdjustHandles="1" noChangeArrowheads="1" noChangeShapeType="1"/>
          </p:cNvSpPr>
          <p:nvPr>
            <p:ph type="pic" sz="quarter" idx="10"/>
          </p:nvPr>
        </p:nvSpPr>
        <p:spPr>
          <a:xfrm>
            <a:off x="9047130" y="4715908"/>
            <a:ext cx="3636067" cy="3075480"/>
          </a:xfrm>
          <a:prstGeom prst="ellipse">
            <a:avLst/>
          </a:prstGeom>
        </p:spPr>
        <p:txBody>
          <a:bodyPr/>
          <a:lstStyle>
            <a:lvl1pPr>
              <a:defRPr>
                <a:effectLst>
                  <a:outerShdw blurRad="50800" dist="38100" dir="13500000" algn="br" rotWithShape="0">
                    <a:prstClr val="black">
                      <a:alpha val="40000"/>
                    </a:prstClr>
                  </a:outerShdw>
                </a:effectLst>
              </a:defRPr>
            </a:lvl1pPr>
          </a:lstStyle>
          <a:p>
            <a:endParaRPr lang="en-GB" dirty="0"/>
          </a:p>
        </p:txBody>
      </p:sp>
      <p:pic>
        <p:nvPicPr>
          <p:cNvPr id="42" name="Picture 41" descr="A black circle with white light&#10;&#10;Description automatically generated">
            <a:extLst>
              <a:ext uri="{FF2B5EF4-FFF2-40B4-BE49-F238E27FC236}">
                <a16:creationId xmlns:a16="http://schemas.microsoft.com/office/drawing/2014/main" id="{A58E86FD-109E-CB0D-C537-953B46CED3B0}"/>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t="16047"/>
          <a:stretch/>
        </p:blipFill>
        <p:spPr>
          <a:xfrm>
            <a:off x="5196145" y="587260"/>
            <a:ext cx="8867504" cy="6050256"/>
          </a:xfrm>
          <a:prstGeom prst="rect">
            <a:avLst/>
          </a:prstGeom>
        </p:spPr>
      </p:pic>
      <p:pic>
        <p:nvPicPr>
          <p:cNvPr id="8" name="Picture 7" descr="A black and white sign with white text&#10;&#10;Description automatically generated">
            <a:extLst>
              <a:ext uri="{FF2B5EF4-FFF2-40B4-BE49-F238E27FC236}">
                <a16:creationId xmlns:a16="http://schemas.microsoft.com/office/drawing/2014/main" id="{EA0A7045-8964-EC23-E787-50F54FF2094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79488" y="5868786"/>
            <a:ext cx="1576742" cy="702586"/>
          </a:xfrm>
          <a:prstGeom prst="rect">
            <a:avLst/>
          </a:prstGeom>
        </p:spPr>
      </p:pic>
      <p:pic>
        <p:nvPicPr>
          <p:cNvPr id="9" name="Picture 8" descr="A logo of a european commission&#10;&#10;Description automatically generated">
            <a:extLst>
              <a:ext uri="{FF2B5EF4-FFF2-40B4-BE49-F238E27FC236}">
                <a16:creationId xmlns:a16="http://schemas.microsoft.com/office/drawing/2014/main" id="{B40208B6-CDB3-4E76-894B-6589B18466E9}"/>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t="31141" b="33694"/>
          <a:stretch/>
        </p:blipFill>
        <p:spPr>
          <a:xfrm>
            <a:off x="570505" y="4422"/>
            <a:ext cx="2291219" cy="532806"/>
          </a:xfrm>
          <a:prstGeom prst="rect">
            <a:avLst/>
          </a:prstGeom>
        </p:spPr>
      </p:pic>
    </p:spTree>
    <p:extLst>
      <p:ext uri="{BB962C8B-B14F-4D97-AF65-F5344CB8AC3E}">
        <p14:creationId xmlns:p14="http://schemas.microsoft.com/office/powerpoint/2010/main" val="412125585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90EE3C4-E279-5ACF-346C-89844F5B8F4F}"/>
              </a:ext>
            </a:extLst>
          </p:cNvPr>
          <p:cNvSpPr/>
          <p:nvPr userDrawn="1"/>
        </p:nvSpPr>
        <p:spPr>
          <a:xfrm>
            <a:off x="0" y="604352"/>
            <a:ext cx="12188825" cy="6253648"/>
          </a:xfrm>
          <a:prstGeom prst="rect">
            <a:avLst/>
          </a:prstGeom>
          <a:solidFill>
            <a:srgbClr val="1668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214" dirty="0">
              <a:latin typeface="DM Sans" pitchFamily="2" charset="0"/>
            </a:endParaRPr>
          </a:p>
        </p:txBody>
      </p:sp>
      <p:pic>
        <p:nvPicPr>
          <p:cNvPr id="41" name="Picture 40" descr="A black circle with white light&#10;&#10;Description automatically generated">
            <a:extLst>
              <a:ext uri="{FF2B5EF4-FFF2-40B4-BE49-F238E27FC236}">
                <a16:creationId xmlns:a16="http://schemas.microsoft.com/office/drawing/2014/main" id="{47876A83-4995-6D33-F066-E7A21B7ADF95}"/>
              </a:ext>
            </a:extLst>
          </p:cNvPr>
          <p:cNvPicPr>
            <a:picLocks noChangeAspect="1"/>
          </p:cNvPicPr>
          <p:nvPr userDrawn="1"/>
        </p:nvPicPr>
        <p:blipFill>
          <a:blip r:embed="rId2">
            <a:alphaModFix amt="20000"/>
            <a:extLst>
              <a:ext uri="{28A0092B-C50C-407E-A947-70E740481C1C}">
                <a14:useLocalDpi xmlns:a14="http://schemas.microsoft.com/office/drawing/2010/main" val="0"/>
              </a:ext>
            </a:extLst>
          </a:blip>
          <a:stretch>
            <a:fillRect/>
          </a:stretch>
        </p:blipFill>
        <p:spPr>
          <a:xfrm>
            <a:off x="4416328" y="2862410"/>
            <a:ext cx="7398383" cy="6012752"/>
          </a:xfrm>
          <a:prstGeom prst="rect">
            <a:avLst/>
          </a:prstGeom>
        </p:spPr>
      </p:pic>
      <p:sp>
        <p:nvSpPr>
          <p:cNvPr id="4" name="Picture Placeholder 15">
            <a:extLst>
              <a:ext uri="{FF2B5EF4-FFF2-40B4-BE49-F238E27FC236}">
                <a16:creationId xmlns:a16="http://schemas.microsoft.com/office/drawing/2014/main" id="{2D573BAA-9402-40CE-42A2-C1A29FFE00FF}"/>
              </a:ext>
            </a:extLst>
          </p:cNvPr>
          <p:cNvSpPr>
            <a:spLocks noGrp="1" noRot="1" noMove="1" noResize="1" noEditPoints="1" noAdjustHandles="1" noChangeArrowheads="1" noChangeShapeType="1"/>
          </p:cNvSpPr>
          <p:nvPr>
            <p:ph type="pic" sz="quarter" idx="12"/>
          </p:nvPr>
        </p:nvSpPr>
        <p:spPr>
          <a:xfrm>
            <a:off x="6094411" y="22466"/>
            <a:ext cx="7092003" cy="5998599"/>
          </a:xfrm>
          <a:prstGeom prst="ellipse">
            <a:avLst/>
          </a:prstGeom>
        </p:spPr>
        <p:txBody>
          <a:bodyPr/>
          <a:lstStyle>
            <a:lvl1pPr>
              <a:defRPr>
                <a:effectLst>
                  <a:outerShdw blurRad="50800" dist="38100" dir="10800000" algn="r" rotWithShape="0">
                    <a:prstClr val="black">
                      <a:alpha val="40000"/>
                    </a:prstClr>
                  </a:outerShdw>
                </a:effectLst>
              </a:defRPr>
            </a:lvl1pPr>
          </a:lstStyle>
          <a:p>
            <a:endParaRPr lang="en-GB" dirty="0"/>
          </a:p>
        </p:txBody>
      </p:sp>
      <p:sp>
        <p:nvSpPr>
          <p:cNvPr id="15" name="Text Placeholder 14">
            <a:extLst>
              <a:ext uri="{FF2B5EF4-FFF2-40B4-BE49-F238E27FC236}">
                <a16:creationId xmlns:a16="http://schemas.microsoft.com/office/drawing/2014/main" id="{440760BA-E799-BE33-E272-9389A66C07A1}"/>
              </a:ext>
            </a:extLst>
          </p:cNvPr>
          <p:cNvSpPr>
            <a:spLocks noGrp="1"/>
          </p:cNvSpPr>
          <p:nvPr>
            <p:ph type="body" sz="quarter" idx="13"/>
          </p:nvPr>
        </p:nvSpPr>
        <p:spPr>
          <a:xfrm>
            <a:off x="605746" y="1222921"/>
            <a:ext cx="4897124" cy="3656650"/>
          </a:xfrm>
        </p:spPr>
        <p:txBody>
          <a:bodyPr/>
          <a:lstStyle>
            <a:lvl1pPr marL="0" indent="0">
              <a:buNone/>
              <a:defRPr sz="5415">
                <a:solidFill>
                  <a:schemeClr val="bg1"/>
                </a:solidFill>
                <a:effectLst>
                  <a:outerShdw blurRad="50800" dist="38100" dir="8100000" algn="tr" rotWithShape="0">
                    <a:prstClr val="black">
                      <a:alpha val="40000"/>
                    </a:prstClr>
                  </a:outerShdw>
                </a:effectLst>
              </a:defRPr>
            </a:lvl1pPr>
            <a:lvl2pPr marL="562568" indent="0">
              <a:buNone/>
              <a:defRPr>
                <a:solidFill>
                  <a:schemeClr val="bg1"/>
                </a:solidFill>
                <a:effectLst>
                  <a:outerShdw blurRad="50800" dist="38100" dir="8100000" algn="tr" rotWithShape="0">
                    <a:prstClr val="black">
                      <a:alpha val="40000"/>
                    </a:prstClr>
                  </a:outerShdw>
                </a:effectLst>
              </a:defRPr>
            </a:lvl2pPr>
            <a:lvl3pPr marL="1125134" indent="0">
              <a:buNone/>
              <a:defRPr>
                <a:solidFill>
                  <a:schemeClr val="bg1"/>
                </a:solidFill>
              </a:defRPr>
            </a:lvl3pPr>
            <a:lvl4pPr marL="1687701" indent="0">
              <a:buNone/>
              <a:defRPr>
                <a:solidFill>
                  <a:schemeClr val="bg1"/>
                </a:solidFill>
              </a:defRPr>
            </a:lvl4pPr>
            <a:lvl5pPr marL="2250269" indent="0">
              <a:buNone/>
              <a:defRPr>
                <a:solidFill>
                  <a:schemeClr val="bg1"/>
                </a:solidFill>
              </a:defRPr>
            </a:lvl5pPr>
          </a:lstStyle>
          <a:p>
            <a:pPr lvl="0"/>
            <a:r>
              <a:rPr lang="en-US" dirty="0"/>
              <a:t>Click to edit Master text styles</a:t>
            </a:r>
          </a:p>
          <a:p>
            <a:pPr lvl="1"/>
            <a:r>
              <a:rPr lang="en-US" dirty="0"/>
              <a:t>Second level</a:t>
            </a:r>
          </a:p>
        </p:txBody>
      </p:sp>
      <p:sp>
        <p:nvSpPr>
          <p:cNvPr id="3" name="Picture Placeholder 15">
            <a:extLst>
              <a:ext uri="{FF2B5EF4-FFF2-40B4-BE49-F238E27FC236}">
                <a16:creationId xmlns:a16="http://schemas.microsoft.com/office/drawing/2014/main" id="{EBEA2812-44B4-4855-F028-944AED1274C1}"/>
              </a:ext>
            </a:extLst>
          </p:cNvPr>
          <p:cNvSpPr>
            <a:spLocks noGrp="1" noRot="1" noMove="1" noResize="1" noEditPoints="1" noAdjustHandles="1" noChangeArrowheads="1" noChangeShapeType="1"/>
          </p:cNvSpPr>
          <p:nvPr>
            <p:ph type="pic" sz="quarter" idx="11"/>
          </p:nvPr>
        </p:nvSpPr>
        <p:spPr>
          <a:xfrm>
            <a:off x="5171017" y="3541224"/>
            <a:ext cx="5889004" cy="4981072"/>
          </a:xfrm>
          <a:prstGeom prst="ellipse">
            <a:avLst/>
          </a:prstGeom>
        </p:spPr>
        <p:txBody>
          <a:bodyPr/>
          <a:lstStyle>
            <a:lvl1pPr>
              <a:defRPr>
                <a:effectLst>
                  <a:outerShdw blurRad="50800" dist="38100" dir="10800000" algn="r" rotWithShape="0">
                    <a:prstClr val="black">
                      <a:alpha val="40000"/>
                    </a:prstClr>
                  </a:outerShdw>
                </a:effectLst>
              </a:defRPr>
            </a:lvl1pPr>
          </a:lstStyle>
          <a:p>
            <a:endParaRPr lang="en-GB" dirty="0"/>
          </a:p>
        </p:txBody>
      </p:sp>
      <p:sp>
        <p:nvSpPr>
          <p:cNvPr id="16" name="Picture Placeholder 15">
            <a:extLst>
              <a:ext uri="{FF2B5EF4-FFF2-40B4-BE49-F238E27FC236}">
                <a16:creationId xmlns:a16="http://schemas.microsoft.com/office/drawing/2014/main" id="{BF26E351-5ED4-557C-B6BD-8544374F9719}"/>
              </a:ext>
            </a:extLst>
          </p:cNvPr>
          <p:cNvSpPr>
            <a:spLocks noGrp="1" noRot="1" noMove="1" noResize="1" noEditPoints="1" noAdjustHandles="1" noChangeArrowheads="1" noChangeShapeType="1"/>
          </p:cNvSpPr>
          <p:nvPr>
            <p:ph type="pic" sz="quarter" idx="10"/>
          </p:nvPr>
        </p:nvSpPr>
        <p:spPr>
          <a:xfrm>
            <a:off x="9047130" y="4715908"/>
            <a:ext cx="3636067" cy="3075480"/>
          </a:xfrm>
          <a:prstGeom prst="ellipse">
            <a:avLst/>
          </a:prstGeom>
        </p:spPr>
        <p:txBody>
          <a:bodyPr/>
          <a:lstStyle>
            <a:lvl1pPr>
              <a:defRPr>
                <a:effectLst>
                  <a:outerShdw blurRad="50800" dist="38100" dir="13500000" algn="br" rotWithShape="0">
                    <a:prstClr val="black">
                      <a:alpha val="40000"/>
                    </a:prstClr>
                  </a:outerShdw>
                </a:effectLst>
              </a:defRPr>
            </a:lvl1pPr>
          </a:lstStyle>
          <a:p>
            <a:endParaRPr lang="en-GB" dirty="0"/>
          </a:p>
        </p:txBody>
      </p:sp>
      <p:pic>
        <p:nvPicPr>
          <p:cNvPr id="35" name="Picture 34" descr="A logo of a european commission&#10;&#10;Description automatically generated">
            <a:extLst>
              <a:ext uri="{FF2B5EF4-FFF2-40B4-BE49-F238E27FC236}">
                <a16:creationId xmlns:a16="http://schemas.microsoft.com/office/drawing/2014/main" id="{425A4820-06AC-4943-384E-135D60B07FB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31141" b="33694"/>
          <a:stretch/>
        </p:blipFill>
        <p:spPr>
          <a:xfrm>
            <a:off x="570505" y="4422"/>
            <a:ext cx="2483803" cy="532806"/>
          </a:xfrm>
          <a:prstGeom prst="rect">
            <a:avLst/>
          </a:prstGeom>
        </p:spPr>
      </p:pic>
      <p:pic>
        <p:nvPicPr>
          <p:cNvPr id="42" name="Picture 41" descr="A black circle with white light&#10;&#10;Description automatically generated">
            <a:extLst>
              <a:ext uri="{FF2B5EF4-FFF2-40B4-BE49-F238E27FC236}">
                <a16:creationId xmlns:a16="http://schemas.microsoft.com/office/drawing/2014/main" id="{A58E86FD-109E-CB0D-C537-953B46CED3B0}"/>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t="16047"/>
          <a:stretch/>
        </p:blipFill>
        <p:spPr>
          <a:xfrm>
            <a:off x="5196145" y="587260"/>
            <a:ext cx="8867504" cy="6050256"/>
          </a:xfrm>
          <a:prstGeom prst="rect">
            <a:avLst/>
          </a:prstGeom>
        </p:spPr>
      </p:pic>
      <p:pic>
        <p:nvPicPr>
          <p:cNvPr id="2" name="Picture 1" descr="A black and white sign with white text&#10;&#10;Description automatically generated">
            <a:extLst>
              <a:ext uri="{FF2B5EF4-FFF2-40B4-BE49-F238E27FC236}">
                <a16:creationId xmlns:a16="http://schemas.microsoft.com/office/drawing/2014/main" id="{31C8E35D-9D5A-35A4-EF79-29F1C050B56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70505" y="5804050"/>
            <a:ext cx="1738826" cy="702586"/>
          </a:xfrm>
          <a:prstGeom prst="rect">
            <a:avLst/>
          </a:prstGeom>
        </p:spPr>
      </p:pic>
    </p:spTree>
    <p:extLst>
      <p:ext uri="{BB962C8B-B14F-4D97-AF65-F5344CB8AC3E}">
        <p14:creationId xmlns:p14="http://schemas.microsoft.com/office/powerpoint/2010/main" val="34350590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TITLE">
    <p:spTree>
      <p:nvGrpSpPr>
        <p:cNvPr id="1" name=""/>
        <p:cNvGrpSpPr/>
        <p:nvPr/>
      </p:nvGrpSpPr>
      <p:grpSpPr>
        <a:xfrm>
          <a:off x="0" y="0"/>
          <a:ext cx="0" cy="0"/>
          <a:chOff x="0" y="0"/>
          <a:chExt cx="0" cy="0"/>
        </a:xfrm>
      </p:grpSpPr>
      <p:sp>
        <p:nvSpPr>
          <p:cNvPr id="8" name="Text Placeholder 6"/>
          <p:cNvSpPr>
            <a:spLocks noGrp="1"/>
          </p:cNvSpPr>
          <p:nvPr>
            <p:ph type="body" sz="quarter" idx="10" hasCustomPrompt="1"/>
          </p:nvPr>
        </p:nvSpPr>
        <p:spPr>
          <a:xfrm>
            <a:off x="7354013" y="2095976"/>
            <a:ext cx="3875145" cy="1411644"/>
          </a:xfrm>
          <a:prstGeom prst="rect">
            <a:avLst/>
          </a:prstGeom>
        </p:spPr>
        <p:txBody>
          <a:bodyPr vert="horz" lIns="0" tIns="0" rIns="0">
            <a:noAutofit/>
          </a:bodyPr>
          <a:lstStyle>
            <a:lvl1pPr marL="0" indent="0">
              <a:lnSpc>
                <a:spcPct val="90000"/>
              </a:lnSpc>
              <a:buNone/>
              <a:defRPr sz="4799" b="0">
                <a:solidFill>
                  <a:schemeClr val="bg1"/>
                </a:solidFill>
                <a:latin typeface="Arial"/>
                <a:cs typeface="Arial"/>
              </a:defRPr>
            </a:lvl1pPr>
          </a:lstStyle>
          <a:p>
            <a:pPr lvl="0"/>
            <a:r>
              <a:rPr lang="en-US"/>
              <a:t>Title</a:t>
            </a:r>
            <a:br>
              <a:rPr lang="en-US"/>
            </a:br>
            <a:r>
              <a:rPr lang="en-US"/>
              <a:t>Here</a:t>
            </a:r>
          </a:p>
        </p:txBody>
      </p:sp>
      <p:sp>
        <p:nvSpPr>
          <p:cNvPr id="9" name="Text Placeholder 6"/>
          <p:cNvSpPr>
            <a:spLocks noGrp="1"/>
          </p:cNvSpPr>
          <p:nvPr>
            <p:ph type="body" sz="quarter" idx="11" hasCustomPrompt="1"/>
          </p:nvPr>
        </p:nvSpPr>
        <p:spPr>
          <a:xfrm>
            <a:off x="7354013" y="3789310"/>
            <a:ext cx="3875145" cy="407738"/>
          </a:xfrm>
          <a:prstGeom prst="rect">
            <a:avLst/>
          </a:prstGeom>
        </p:spPr>
        <p:txBody>
          <a:bodyPr vert="horz" lIns="0" tIns="0" rIns="0">
            <a:noAutofit/>
          </a:bodyPr>
          <a:lstStyle>
            <a:lvl1pPr marL="0" indent="0">
              <a:lnSpc>
                <a:spcPct val="90000"/>
              </a:lnSpc>
              <a:buNone/>
              <a:defRPr sz="1600" b="0">
                <a:solidFill>
                  <a:schemeClr val="bg1"/>
                </a:solidFill>
                <a:latin typeface="Arial"/>
                <a:cs typeface="Arial"/>
              </a:defRPr>
            </a:lvl1pPr>
          </a:lstStyle>
          <a:p>
            <a:pPr lvl="0"/>
            <a:r>
              <a:rPr lang="en-US"/>
              <a:t>Author</a:t>
            </a:r>
          </a:p>
        </p:txBody>
      </p:sp>
      <p:sp>
        <p:nvSpPr>
          <p:cNvPr id="10" name="Text Placeholder 6"/>
          <p:cNvSpPr>
            <a:spLocks noGrp="1"/>
          </p:cNvSpPr>
          <p:nvPr>
            <p:ph type="body" sz="quarter" idx="12" hasCustomPrompt="1"/>
          </p:nvPr>
        </p:nvSpPr>
        <p:spPr>
          <a:xfrm>
            <a:off x="7354013" y="4285215"/>
            <a:ext cx="3875145" cy="407738"/>
          </a:xfrm>
          <a:prstGeom prst="rect">
            <a:avLst/>
          </a:prstGeom>
        </p:spPr>
        <p:txBody>
          <a:bodyPr vert="horz" lIns="0" tIns="0" rIns="0">
            <a:noAutofit/>
          </a:bodyPr>
          <a:lstStyle>
            <a:lvl1pPr marL="0" indent="0">
              <a:lnSpc>
                <a:spcPct val="90000"/>
              </a:lnSpc>
              <a:buNone/>
              <a:defRPr sz="1600" b="0">
                <a:solidFill>
                  <a:schemeClr val="bg1"/>
                </a:solidFill>
                <a:latin typeface="Arial"/>
                <a:cs typeface="Arial"/>
              </a:defRPr>
            </a:lvl1pPr>
          </a:lstStyle>
          <a:p>
            <a:pPr lvl="0"/>
            <a:r>
              <a:rPr lang="en-US"/>
              <a:t>Date</a:t>
            </a:r>
          </a:p>
        </p:txBody>
      </p:sp>
      <p:pic>
        <p:nvPicPr>
          <p:cNvPr id="6" name="Picture 5" descr="202102_ALIGN Project_08 PRESENTATION.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215092" cy="6885384"/>
          </a:xfrm>
          <a:prstGeom prst="rect">
            <a:avLst/>
          </a:prstGeom>
        </p:spPr>
      </p:pic>
      <p:sp>
        <p:nvSpPr>
          <p:cNvPr id="2" name="TextBox 1">
            <a:extLst>
              <a:ext uri="{FF2B5EF4-FFF2-40B4-BE49-F238E27FC236}">
                <a16:creationId xmlns:a16="http://schemas.microsoft.com/office/drawing/2014/main" id="{46C67FD8-058B-2855-BE97-27C922CDA986}"/>
              </a:ext>
            </a:extLst>
          </p:cNvPr>
          <p:cNvSpPr txBox="1"/>
          <p:nvPr userDrawn="1"/>
        </p:nvSpPr>
        <p:spPr>
          <a:xfrm>
            <a:off x="11408616" y="6386844"/>
            <a:ext cx="777930" cy="323165"/>
          </a:xfrm>
          <a:prstGeom prst="rect">
            <a:avLst/>
          </a:prstGeom>
          <a:noFill/>
        </p:spPr>
        <p:txBody>
          <a:bodyPr wrap="square" rtlCol="0">
            <a:spAutoFit/>
          </a:bodyPr>
          <a:lstStyle/>
          <a:p>
            <a:fld id="{A944B8BC-B306-40DD-8BFD-B172BFEB4F4E}" type="slidenum">
              <a:rPr lang="en-GB" sz="1500" smtClean="0">
                <a:solidFill>
                  <a:schemeClr val="bg1"/>
                </a:solidFill>
              </a:rPr>
              <a:t>‹#›</a:t>
            </a:fld>
            <a:endParaRPr lang="en-GB" sz="1500" dirty="0">
              <a:solidFill>
                <a:schemeClr val="bg1"/>
              </a:solidFill>
            </a:endParaRPr>
          </a:p>
        </p:txBody>
      </p:sp>
    </p:spTree>
    <p:extLst>
      <p:ext uri="{BB962C8B-B14F-4D97-AF65-F5344CB8AC3E}">
        <p14:creationId xmlns:p14="http://schemas.microsoft.com/office/powerpoint/2010/main" val="150504701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2" Type="http://schemas.openxmlformats.org/officeDocument/2006/relationships/slideLayout" Target="../slideLayouts/slideLayout7.xml"/><Relationship Id="rId16" Type="http://schemas.openxmlformats.org/officeDocument/2006/relationships/theme" Target="../theme/theme2.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5" Type="http://schemas.openxmlformats.org/officeDocument/2006/relationships/slideLayout" Target="../slideLayouts/slideLayout2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3" Type="http://schemas.openxmlformats.org/officeDocument/2006/relationships/slideLayout" Target="../slideLayouts/slideLayout23.xml"/><Relationship Id="rId21" Type="http://schemas.openxmlformats.org/officeDocument/2006/relationships/theme" Target="../theme/theme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156" r:id="rId1"/>
    <p:sldLayoutId id="2147484157" r:id="rId2"/>
    <p:sldLayoutId id="2147484158" r:id="rId3"/>
    <p:sldLayoutId id="2147484159" r:id="rId4"/>
    <p:sldLayoutId id="2147484160" r:id="rId5"/>
  </p:sldLayoutIdLst>
  <p:txStyles>
    <p:titleStyle>
      <a:lvl1pPr algn="ctr" defTabSz="368135" rtl="0" eaLnBrk="1" fontAlgn="base" hangingPunct="1">
        <a:spcBef>
          <a:spcPct val="0"/>
        </a:spcBef>
        <a:spcAft>
          <a:spcPct val="0"/>
        </a:spcAft>
        <a:defRPr sz="3500" kern="1200">
          <a:solidFill>
            <a:schemeClr val="tx1"/>
          </a:solidFill>
          <a:latin typeface="+mj-lt"/>
          <a:ea typeface="ＭＳ Ｐゴシック" charset="0"/>
          <a:cs typeface="ＭＳ Ｐゴシック" charset="0"/>
        </a:defRPr>
      </a:lvl1pPr>
      <a:lvl2pPr algn="ctr" defTabSz="368135" rtl="0" eaLnBrk="1" fontAlgn="base" hangingPunct="1">
        <a:spcBef>
          <a:spcPct val="0"/>
        </a:spcBef>
        <a:spcAft>
          <a:spcPct val="0"/>
        </a:spcAft>
        <a:defRPr sz="3500">
          <a:solidFill>
            <a:schemeClr val="tx1"/>
          </a:solidFill>
          <a:latin typeface="Calibri" charset="0"/>
          <a:ea typeface="ＭＳ Ｐゴシック" charset="0"/>
          <a:cs typeface="ＭＳ Ｐゴシック" charset="0"/>
        </a:defRPr>
      </a:lvl2pPr>
      <a:lvl3pPr algn="ctr" defTabSz="368135" rtl="0" eaLnBrk="1" fontAlgn="base" hangingPunct="1">
        <a:spcBef>
          <a:spcPct val="0"/>
        </a:spcBef>
        <a:spcAft>
          <a:spcPct val="0"/>
        </a:spcAft>
        <a:defRPr sz="3500">
          <a:solidFill>
            <a:schemeClr val="tx1"/>
          </a:solidFill>
          <a:latin typeface="Calibri" charset="0"/>
          <a:ea typeface="ＭＳ Ｐゴシック" charset="0"/>
          <a:cs typeface="ＭＳ Ｐゴシック" charset="0"/>
        </a:defRPr>
      </a:lvl3pPr>
      <a:lvl4pPr algn="ctr" defTabSz="368135" rtl="0" eaLnBrk="1" fontAlgn="base" hangingPunct="1">
        <a:spcBef>
          <a:spcPct val="0"/>
        </a:spcBef>
        <a:spcAft>
          <a:spcPct val="0"/>
        </a:spcAft>
        <a:defRPr sz="3500">
          <a:solidFill>
            <a:schemeClr val="tx1"/>
          </a:solidFill>
          <a:latin typeface="Calibri" charset="0"/>
          <a:ea typeface="ＭＳ Ｐゴシック" charset="0"/>
          <a:cs typeface="ＭＳ Ｐゴシック" charset="0"/>
        </a:defRPr>
      </a:lvl4pPr>
      <a:lvl5pPr algn="ctr" defTabSz="368135" rtl="0" eaLnBrk="1" fontAlgn="base" hangingPunct="1">
        <a:spcBef>
          <a:spcPct val="0"/>
        </a:spcBef>
        <a:spcAft>
          <a:spcPct val="0"/>
        </a:spcAft>
        <a:defRPr sz="3500">
          <a:solidFill>
            <a:schemeClr val="tx1"/>
          </a:solidFill>
          <a:latin typeface="Calibri" charset="0"/>
          <a:ea typeface="ＭＳ Ｐゴシック" charset="0"/>
          <a:cs typeface="ＭＳ Ｐゴシック" charset="0"/>
        </a:defRPr>
      </a:lvl5pPr>
      <a:lvl6pPr marL="323240" algn="ctr" defTabSz="368135" rtl="0" eaLnBrk="1" fontAlgn="base" hangingPunct="1">
        <a:spcBef>
          <a:spcPct val="0"/>
        </a:spcBef>
        <a:spcAft>
          <a:spcPct val="0"/>
        </a:spcAft>
        <a:defRPr sz="3500">
          <a:solidFill>
            <a:schemeClr val="tx1"/>
          </a:solidFill>
          <a:latin typeface="Calibri" charset="0"/>
          <a:ea typeface="ＭＳ Ｐゴシック" charset="0"/>
          <a:cs typeface="ＭＳ Ｐゴシック" charset="0"/>
        </a:defRPr>
      </a:lvl6pPr>
      <a:lvl7pPr marL="646481" algn="ctr" defTabSz="368135" rtl="0" eaLnBrk="1" fontAlgn="base" hangingPunct="1">
        <a:spcBef>
          <a:spcPct val="0"/>
        </a:spcBef>
        <a:spcAft>
          <a:spcPct val="0"/>
        </a:spcAft>
        <a:defRPr sz="3500">
          <a:solidFill>
            <a:schemeClr val="tx1"/>
          </a:solidFill>
          <a:latin typeface="Calibri" charset="0"/>
          <a:ea typeface="ＭＳ Ｐゴシック" charset="0"/>
          <a:cs typeface="ＭＳ Ｐゴシック" charset="0"/>
        </a:defRPr>
      </a:lvl7pPr>
      <a:lvl8pPr marL="969721" algn="ctr" defTabSz="368135" rtl="0" eaLnBrk="1" fontAlgn="base" hangingPunct="1">
        <a:spcBef>
          <a:spcPct val="0"/>
        </a:spcBef>
        <a:spcAft>
          <a:spcPct val="0"/>
        </a:spcAft>
        <a:defRPr sz="3500">
          <a:solidFill>
            <a:schemeClr val="tx1"/>
          </a:solidFill>
          <a:latin typeface="Calibri" charset="0"/>
          <a:ea typeface="ＭＳ Ｐゴシック" charset="0"/>
          <a:cs typeface="ＭＳ Ｐゴシック" charset="0"/>
        </a:defRPr>
      </a:lvl8pPr>
      <a:lvl9pPr marL="1292962" algn="ctr" defTabSz="368135" rtl="0" eaLnBrk="1" fontAlgn="base" hangingPunct="1">
        <a:spcBef>
          <a:spcPct val="0"/>
        </a:spcBef>
        <a:spcAft>
          <a:spcPct val="0"/>
        </a:spcAft>
        <a:defRPr sz="3500">
          <a:solidFill>
            <a:schemeClr val="tx1"/>
          </a:solidFill>
          <a:latin typeface="Calibri" charset="0"/>
          <a:ea typeface="ＭＳ Ｐゴシック" charset="0"/>
          <a:cs typeface="ＭＳ Ｐゴシック" charset="0"/>
        </a:defRPr>
      </a:lvl9pPr>
    </p:titleStyle>
    <p:bodyStyle>
      <a:lvl1pPr marL="276101" indent="-276101" algn="l" defTabSz="368135" rtl="0" eaLnBrk="1" fontAlgn="base" hangingPunct="1">
        <a:spcBef>
          <a:spcPct val="20000"/>
        </a:spcBef>
        <a:spcAft>
          <a:spcPct val="0"/>
        </a:spcAft>
        <a:buFont typeface="Arial" charset="0"/>
        <a:buChar char="•"/>
        <a:defRPr sz="2500" kern="1200">
          <a:solidFill>
            <a:schemeClr val="tx1"/>
          </a:solidFill>
          <a:latin typeface="+mn-lt"/>
          <a:ea typeface="ＭＳ Ｐゴシック" charset="0"/>
          <a:cs typeface="ＭＳ Ｐゴシック" charset="0"/>
        </a:defRPr>
      </a:lvl1pPr>
      <a:lvl2pPr marL="598220" indent="-230085" algn="l" defTabSz="368135" rtl="0" eaLnBrk="1" fontAlgn="base" hangingPunct="1">
        <a:spcBef>
          <a:spcPct val="20000"/>
        </a:spcBef>
        <a:spcAft>
          <a:spcPct val="0"/>
        </a:spcAft>
        <a:buFont typeface="Arial" charset="0"/>
        <a:buChar char="–"/>
        <a:defRPr sz="2300" kern="1200">
          <a:solidFill>
            <a:schemeClr val="tx1"/>
          </a:solidFill>
          <a:latin typeface="+mn-lt"/>
          <a:ea typeface="ＭＳ Ｐゴシック" charset="0"/>
          <a:cs typeface="+mn-cs"/>
        </a:defRPr>
      </a:lvl2pPr>
      <a:lvl3pPr marL="921460" indent="-184067" algn="l" defTabSz="368135" rtl="0" eaLnBrk="1" fontAlgn="base" hangingPunct="1">
        <a:spcBef>
          <a:spcPct val="20000"/>
        </a:spcBef>
        <a:spcAft>
          <a:spcPct val="0"/>
        </a:spcAft>
        <a:buFont typeface="Arial" charset="0"/>
        <a:buChar char="•"/>
        <a:defRPr sz="1900" kern="1200">
          <a:solidFill>
            <a:schemeClr val="tx1"/>
          </a:solidFill>
          <a:latin typeface="+mn-lt"/>
          <a:ea typeface="ＭＳ Ｐゴシック" charset="0"/>
          <a:cs typeface="+mn-cs"/>
        </a:defRPr>
      </a:lvl3pPr>
      <a:lvl4pPr marL="1289595" indent="-184067" algn="l" defTabSz="368135" rtl="0" eaLnBrk="1" fontAlgn="base" hangingPunct="1">
        <a:spcBef>
          <a:spcPct val="20000"/>
        </a:spcBef>
        <a:spcAft>
          <a:spcPct val="0"/>
        </a:spcAft>
        <a:buFont typeface="Arial" charset="0"/>
        <a:buChar char="–"/>
        <a:defRPr sz="1600" kern="1200">
          <a:solidFill>
            <a:schemeClr val="tx1"/>
          </a:solidFill>
          <a:latin typeface="+mn-lt"/>
          <a:ea typeface="ＭＳ Ｐゴシック" charset="0"/>
          <a:cs typeface="+mn-cs"/>
        </a:defRPr>
      </a:lvl4pPr>
      <a:lvl5pPr marL="1658852" indent="-184067" algn="l" defTabSz="368135" rtl="0" eaLnBrk="1" fontAlgn="base" hangingPunct="1">
        <a:spcBef>
          <a:spcPct val="20000"/>
        </a:spcBef>
        <a:spcAft>
          <a:spcPct val="0"/>
        </a:spcAft>
        <a:buFont typeface="Arial" charset="0"/>
        <a:buChar char="»"/>
        <a:defRPr sz="1600" kern="1200">
          <a:solidFill>
            <a:schemeClr val="tx1"/>
          </a:solidFill>
          <a:latin typeface="+mn-lt"/>
          <a:ea typeface="ＭＳ Ｐゴシック" charset="0"/>
          <a:cs typeface="+mn-cs"/>
        </a:defRPr>
      </a:lvl5pPr>
      <a:lvl6pPr marL="2027606" indent="-184328" algn="l" defTabSz="368656" rtl="0" eaLnBrk="1" latinLnBrk="0" hangingPunct="1">
        <a:spcBef>
          <a:spcPct val="20000"/>
        </a:spcBef>
        <a:buFont typeface="Arial"/>
        <a:buChar char="•"/>
        <a:defRPr sz="1600" kern="1200">
          <a:solidFill>
            <a:schemeClr val="tx1"/>
          </a:solidFill>
          <a:latin typeface="+mn-lt"/>
          <a:ea typeface="+mn-ea"/>
          <a:cs typeface="+mn-cs"/>
        </a:defRPr>
      </a:lvl6pPr>
      <a:lvl7pPr marL="2396262" indent="-184328" algn="l" defTabSz="368656" rtl="0" eaLnBrk="1" latinLnBrk="0" hangingPunct="1">
        <a:spcBef>
          <a:spcPct val="20000"/>
        </a:spcBef>
        <a:buFont typeface="Arial"/>
        <a:buChar char="•"/>
        <a:defRPr sz="1600" kern="1200">
          <a:solidFill>
            <a:schemeClr val="tx1"/>
          </a:solidFill>
          <a:latin typeface="+mn-lt"/>
          <a:ea typeface="+mn-ea"/>
          <a:cs typeface="+mn-cs"/>
        </a:defRPr>
      </a:lvl7pPr>
      <a:lvl8pPr marL="2764918" indent="-184328" algn="l" defTabSz="368656" rtl="0" eaLnBrk="1" latinLnBrk="0" hangingPunct="1">
        <a:spcBef>
          <a:spcPct val="20000"/>
        </a:spcBef>
        <a:buFont typeface="Arial"/>
        <a:buChar char="•"/>
        <a:defRPr sz="1600" kern="1200">
          <a:solidFill>
            <a:schemeClr val="tx1"/>
          </a:solidFill>
          <a:latin typeface="+mn-lt"/>
          <a:ea typeface="+mn-ea"/>
          <a:cs typeface="+mn-cs"/>
        </a:defRPr>
      </a:lvl8pPr>
      <a:lvl9pPr marL="3133573" indent="-184328" algn="l" defTabSz="368656" rtl="0" eaLnBrk="1" latinLnBrk="0" hangingPunct="1">
        <a:spcBef>
          <a:spcPct val="20000"/>
        </a:spcBef>
        <a:buFont typeface="Arial"/>
        <a:buChar char="•"/>
        <a:defRPr sz="1600" kern="1200">
          <a:solidFill>
            <a:schemeClr val="tx1"/>
          </a:solidFill>
          <a:latin typeface="+mn-lt"/>
          <a:ea typeface="+mn-ea"/>
          <a:cs typeface="+mn-cs"/>
        </a:defRPr>
      </a:lvl9pPr>
    </p:bodyStyle>
    <p:otherStyle>
      <a:defPPr>
        <a:defRPr lang="en-US"/>
      </a:defPPr>
      <a:lvl1pPr marL="0" algn="l" defTabSz="368656" rtl="0" eaLnBrk="1" latinLnBrk="0" hangingPunct="1">
        <a:defRPr sz="1500" kern="1200">
          <a:solidFill>
            <a:schemeClr val="tx1"/>
          </a:solidFill>
          <a:latin typeface="+mn-lt"/>
          <a:ea typeface="+mn-ea"/>
          <a:cs typeface="+mn-cs"/>
        </a:defRPr>
      </a:lvl1pPr>
      <a:lvl2pPr marL="368656" algn="l" defTabSz="368656" rtl="0" eaLnBrk="1" latinLnBrk="0" hangingPunct="1">
        <a:defRPr sz="1500" kern="1200">
          <a:solidFill>
            <a:schemeClr val="tx1"/>
          </a:solidFill>
          <a:latin typeface="+mn-lt"/>
          <a:ea typeface="+mn-ea"/>
          <a:cs typeface="+mn-cs"/>
        </a:defRPr>
      </a:lvl2pPr>
      <a:lvl3pPr marL="737311" algn="l" defTabSz="368656" rtl="0" eaLnBrk="1" latinLnBrk="0" hangingPunct="1">
        <a:defRPr sz="1500" kern="1200">
          <a:solidFill>
            <a:schemeClr val="tx1"/>
          </a:solidFill>
          <a:latin typeface="+mn-lt"/>
          <a:ea typeface="+mn-ea"/>
          <a:cs typeface="+mn-cs"/>
        </a:defRPr>
      </a:lvl3pPr>
      <a:lvl4pPr marL="1105967" algn="l" defTabSz="368656" rtl="0" eaLnBrk="1" latinLnBrk="0" hangingPunct="1">
        <a:defRPr sz="1500" kern="1200">
          <a:solidFill>
            <a:schemeClr val="tx1"/>
          </a:solidFill>
          <a:latin typeface="+mn-lt"/>
          <a:ea typeface="+mn-ea"/>
          <a:cs typeface="+mn-cs"/>
        </a:defRPr>
      </a:lvl4pPr>
      <a:lvl5pPr marL="1474622" algn="l" defTabSz="368656" rtl="0" eaLnBrk="1" latinLnBrk="0" hangingPunct="1">
        <a:defRPr sz="1500" kern="1200">
          <a:solidFill>
            <a:schemeClr val="tx1"/>
          </a:solidFill>
          <a:latin typeface="+mn-lt"/>
          <a:ea typeface="+mn-ea"/>
          <a:cs typeface="+mn-cs"/>
        </a:defRPr>
      </a:lvl5pPr>
      <a:lvl6pPr marL="1843278" algn="l" defTabSz="368656" rtl="0" eaLnBrk="1" latinLnBrk="0" hangingPunct="1">
        <a:defRPr sz="1500" kern="1200">
          <a:solidFill>
            <a:schemeClr val="tx1"/>
          </a:solidFill>
          <a:latin typeface="+mn-lt"/>
          <a:ea typeface="+mn-ea"/>
          <a:cs typeface="+mn-cs"/>
        </a:defRPr>
      </a:lvl6pPr>
      <a:lvl7pPr marL="2211934" algn="l" defTabSz="368656" rtl="0" eaLnBrk="1" latinLnBrk="0" hangingPunct="1">
        <a:defRPr sz="1500" kern="1200">
          <a:solidFill>
            <a:schemeClr val="tx1"/>
          </a:solidFill>
          <a:latin typeface="+mn-lt"/>
          <a:ea typeface="+mn-ea"/>
          <a:cs typeface="+mn-cs"/>
        </a:defRPr>
      </a:lvl7pPr>
      <a:lvl8pPr marL="2580590" algn="l" defTabSz="368656" rtl="0" eaLnBrk="1" latinLnBrk="0" hangingPunct="1">
        <a:defRPr sz="1500" kern="1200">
          <a:solidFill>
            <a:schemeClr val="tx1"/>
          </a:solidFill>
          <a:latin typeface="+mn-lt"/>
          <a:ea typeface="+mn-ea"/>
          <a:cs typeface="+mn-cs"/>
        </a:defRPr>
      </a:lvl8pPr>
      <a:lvl9pPr marL="2949246" algn="l" defTabSz="368656" rtl="0" eaLnBrk="1" latinLnBrk="0" hangingPunct="1">
        <a:defRPr sz="15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7983" y="365128"/>
            <a:ext cx="10512862"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7983" y="1825625"/>
            <a:ext cx="10512862"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7982" y="6356353"/>
            <a:ext cx="274248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531CAC-88D5-4525-B53C-921ACDCBC64F}" type="datetimeFigureOut">
              <a:rPr lang="en-GB" smtClean="0"/>
              <a:t>02/06/2025</a:t>
            </a:fld>
            <a:endParaRPr lang="en-GB"/>
          </a:p>
        </p:txBody>
      </p:sp>
      <p:sp>
        <p:nvSpPr>
          <p:cNvPr id="5" name="Footer Placeholder 4"/>
          <p:cNvSpPr>
            <a:spLocks noGrp="1"/>
          </p:cNvSpPr>
          <p:nvPr>
            <p:ph type="ftr" sz="quarter" idx="3"/>
          </p:nvPr>
        </p:nvSpPr>
        <p:spPr>
          <a:xfrm>
            <a:off x="4037550" y="6356353"/>
            <a:ext cx="411372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08358" y="6356353"/>
            <a:ext cx="2742486"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A82570-DC45-4A7E-B017-DF559D891477}" type="slidenum">
              <a:rPr lang="en-GB" smtClean="0"/>
              <a:t>‹#›</a:t>
            </a:fld>
            <a:endParaRPr lang="en-GB"/>
          </a:p>
        </p:txBody>
      </p:sp>
    </p:spTree>
    <p:extLst>
      <p:ext uri="{BB962C8B-B14F-4D97-AF65-F5344CB8AC3E}">
        <p14:creationId xmlns:p14="http://schemas.microsoft.com/office/powerpoint/2010/main" val="3276433532"/>
      </p:ext>
    </p:extLst>
  </p:cSld>
  <p:clrMap bg1="lt1" tx1="dk1" bg2="lt2" tx2="dk2" accent1="accent1" accent2="accent2" accent3="accent3" accent4="accent4" accent5="accent5" accent6="accent6" hlink="hlink" folHlink="folHlink"/>
  <p:sldLayoutIdLst>
    <p:sldLayoutId id="2147484141" r:id="rId1"/>
    <p:sldLayoutId id="2147484142" r:id="rId2"/>
    <p:sldLayoutId id="2147484143" r:id="rId3"/>
    <p:sldLayoutId id="2147484144" r:id="rId4"/>
    <p:sldLayoutId id="2147484145" r:id="rId5"/>
    <p:sldLayoutId id="2147484146" r:id="rId6"/>
    <p:sldLayoutId id="2147484147" r:id="rId7"/>
    <p:sldLayoutId id="2147484148" r:id="rId8"/>
    <p:sldLayoutId id="2147484149" r:id="rId9"/>
    <p:sldLayoutId id="2147484150" r:id="rId10"/>
    <p:sldLayoutId id="2147484151" r:id="rId11"/>
    <p:sldLayoutId id="2147484152" r:id="rId12"/>
    <p:sldLayoutId id="2147484153" r:id="rId13"/>
    <p:sldLayoutId id="2147484154" r:id="rId14"/>
    <p:sldLayoutId id="2147484155"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7982" y="365126"/>
            <a:ext cx="10512862"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7982" y="1825625"/>
            <a:ext cx="10512862"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7982" y="6356351"/>
            <a:ext cx="274248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531CAC-88D5-4525-B53C-921ACDCBC64F}" type="datetimeFigureOut">
              <a:rPr lang="en-GB" smtClean="0"/>
              <a:t>02/06/2025</a:t>
            </a:fld>
            <a:endParaRPr lang="en-GB"/>
          </a:p>
        </p:txBody>
      </p:sp>
      <p:sp>
        <p:nvSpPr>
          <p:cNvPr id="5" name="Footer Placeholder 4"/>
          <p:cNvSpPr>
            <a:spLocks noGrp="1"/>
          </p:cNvSpPr>
          <p:nvPr>
            <p:ph type="ftr" sz="quarter" idx="3"/>
          </p:nvPr>
        </p:nvSpPr>
        <p:spPr>
          <a:xfrm>
            <a:off x="4037549" y="6356351"/>
            <a:ext cx="411372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08357" y="6356351"/>
            <a:ext cx="2742486"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A82570-DC45-4A7E-B017-DF559D891477}" type="slidenum">
              <a:rPr lang="en-GB" smtClean="0"/>
              <a:t>‹#›</a:t>
            </a:fld>
            <a:endParaRPr lang="en-GB"/>
          </a:p>
        </p:txBody>
      </p:sp>
    </p:spTree>
    <p:extLst>
      <p:ext uri="{BB962C8B-B14F-4D97-AF65-F5344CB8AC3E}">
        <p14:creationId xmlns:p14="http://schemas.microsoft.com/office/powerpoint/2010/main" val="3807353305"/>
      </p:ext>
    </p:extLst>
  </p:cSld>
  <p:clrMap bg1="lt1" tx1="dk1" bg2="lt2" tx2="dk2" accent1="accent1" accent2="accent2" accent3="accent3" accent4="accent4" accent5="accent5" accent6="accent6" hlink="hlink" folHlink="folHlink"/>
  <p:sldLayoutIdLst>
    <p:sldLayoutId id="2147484162" r:id="rId1"/>
    <p:sldLayoutId id="2147484163" r:id="rId2"/>
    <p:sldLayoutId id="2147484164" r:id="rId3"/>
    <p:sldLayoutId id="2147484165" r:id="rId4"/>
    <p:sldLayoutId id="2147484166" r:id="rId5"/>
    <p:sldLayoutId id="2147484167" r:id="rId6"/>
    <p:sldLayoutId id="2147484168" r:id="rId7"/>
    <p:sldLayoutId id="2147484169" r:id="rId8"/>
    <p:sldLayoutId id="2147484170" r:id="rId9"/>
    <p:sldLayoutId id="2147484171" r:id="rId10"/>
    <p:sldLayoutId id="2147484172" r:id="rId11"/>
    <p:sldLayoutId id="2147484173" r:id="rId12"/>
    <p:sldLayoutId id="2147484174" r:id="rId13"/>
    <p:sldLayoutId id="2147484175" r:id="rId14"/>
    <p:sldLayoutId id="2147484176" r:id="rId15"/>
    <p:sldLayoutId id="2147484177" r:id="rId16"/>
    <p:sldLayoutId id="2147484178" r:id="rId17"/>
    <p:sldLayoutId id="2147484179" r:id="rId18"/>
    <p:sldLayoutId id="2147484180" r:id="rId19"/>
    <p:sldLayoutId id="2147484181" r:id="rId20"/>
  </p:sldLayoutIdLst>
  <p:txStyles>
    <p:titleStyle>
      <a:lvl1pPr algn="l" defTabSz="914126"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31" indent="-228531" algn="l" defTabSz="914126"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594" indent="-228531" algn="l" defTabSz="914126" rtl="0" eaLnBrk="1" latinLnBrk="0" hangingPunct="1">
        <a:lnSpc>
          <a:spcPct val="90000"/>
        </a:lnSpc>
        <a:spcBef>
          <a:spcPts val="500"/>
        </a:spcBef>
        <a:buFont typeface="Arial" panose="020B0604020202020204" pitchFamily="34" charset="0"/>
        <a:buChar char="•"/>
        <a:defRPr sz="2399" kern="1200">
          <a:solidFill>
            <a:schemeClr val="tx1"/>
          </a:solidFill>
          <a:latin typeface="+mn-lt"/>
          <a:ea typeface="+mn-ea"/>
          <a:cs typeface="+mn-cs"/>
        </a:defRPr>
      </a:lvl2pPr>
      <a:lvl3pPr marL="1142657" indent="-228531" algn="l" defTabSz="914126" rtl="0" eaLnBrk="1" latinLnBrk="0" hangingPunct="1">
        <a:lnSpc>
          <a:spcPct val="90000"/>
        </a:lnSpc>
        <a:spcBef>
          <a:spcPts val="500"/>
        </a:spcBef>
        <a:buFont typeface="Arial" panose="020B0604020202020204" pitchFamily="34" charset="0"/>
        <a:buChar char="•"/>
        <a:defRPr sz="1999" kern="1200">
          <a:solidFill>
            <a:schemeClr val="tx1"/>
          </a:solidFill>
          <a:latin typeface="+mn-lt"/>
          <a:ea typeface="+mn-ea"/>
          <a:cs typeface="+mn-cs"/>
        </a:defRPr>
      </a:lvl3pPr>
      <a:lvl4pPr marL="1599720"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4pPr>
      <a:lvl5pPr marL="2056783"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5pPr>
      <a:lvl6pPr marL="2513846"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908"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971"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034"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eg"/><Relationship Id="rId1" Type="http://schemas.openxmlformats.org/officeDocument/2006/relationships/slideLayout" Target="../slideLayouts/slideLayout38.xml"/><Relationship Id="rId4" Type="http://schemas.openxmlformats.org/officeDocument/2006/relationships/image" Target="../media/image10.jpe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40.xml"/></Relationships>
</file>

<file path=ppt/slides/_rels/slide3.xml.rels><?xml version="1.0" encoding="UTF-8" standalone="yes"?>
<Relationships xmlns="http://schemas.openxmlformats.org/package/2006/relationships"><Relationship Id="rId3" Type="http://schemas.openxmlformats.org/officeDocument/2006/relationships/hyperlink" Target="https://green-business.ec.europa.eu/business-and-biodiversity/our-activities/align_en" TargetMode="External"/><Relationship Id="rId2" Type="http://schemas.openxmlformats.org/officeDocument/2006/relationships/notesSlide" Target="../notesSlides/notesSlide2.xml"/><Relationship Id="rId1" Type="http://schemas.openxmlformats.org/officeDocument/2006/relationships/slideLayout" Target="../slideLayouts/slideLayout19.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hyperlink" Target="https://capitalscoalition.org/wp-content/uploads/2023/10/Align_supply_level_impementation_guidance.pdf" TargetMode="External"/><Relationship Id="rId2" Type="http://schemas.openxmlformats.org/officeDocument/2006/relationships/hyperlink" Target="https://capitalscoalition.org/wp-content/uploads/2021/03/330300786-Align-Report_v4-301122.pdf" TargetMode="External"/><Relationship Id="rId1" Type="http://schemas.openxmlformats.org/officeDocument/2006/relationships/slideLayout" Target="../slideLayouts/slideLayout20.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0.xml"/><Relationship Id="rId4" Type="http://schemas.openxmlformats.org/officeDocument/2006/relationships/image" Target="../media/image15.sv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hyperlink" Target="https://capitalscoalition.org/wp-content/uploads/2023/10/Align_supply_level_impementation_guidance.pdf" TargetMode="External"/><Relationship Id="rId4" Type="http://schemas.openxmlformats.org/officeDocument/2006/relationships/image" Target="../media/image17.sv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23.svg"/><Relationship Id="rId13" Type="http://schemas.openxmlformats.org/officeDocument/2006/relationships/image" Target="../media/image28.png"/><Relationship Id="rId18" Type="http://schemas.openxmlformats.org/officeDocument/2006/relationships/image" Target="../media/image33.sv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7.svg"/><Relationship Id="rId17" Type="http://schemas.openxmlformats.org/officeDocument/2006/relationships/image" Target="../media/image32.png"/><Relationship Id="rId2" Type="http://schemas.openxmlformats.org/officeDocument/2006/relationships/notesSlide" Target="../notesSlides/notesSlide6.xml"/><Relationship Id="rId16" Type="http://schemas.openxmlformats.org/officeDocument/2006/relationships/image" Target="../media/image31.svg"/><Relationship Id="rId1" Type="http://schemas.openxmlformats.org/officeDocument/2006/relationships/slideLayout" Target="../slideLayouts/slideLayout2.xml"/><Relationship Id="rId6" Type="http://schemas.openxmlformats.org/officeDocument/2006/relationships/image" Target="../media/image21.svg"/><Relationship Id="rId11" Type="http://schemas.openxmlformats.org/officeDocument/2006/relationships/image" Target="../media/image26.png"/><Relationship Id="rId5" Type="http://schemas.openxmlformats.org/officeDocument/2006/relationships/image" Target="../media/image20.png"/><Relationship Id="rId15" Type="http://schemas.openxmlformats.org/officeDocument/2006/relationships/image" Target="../media/image30.png"/><Relationship Id="rId10" Type="http://schemas.openxmlformats.org/officeDocument/2006/relationships/image" Target="../media/image25.svg"/><Relationship Id="rId4" Type="http://schemas.openxmlformats.org/officeDocument/2006/relationships/image" Target="../media/image19.svg"/><Relationship Id="rId9" Type="http://schemas.openxmlformats.org/officeDocument/2006/relationships/image" Target="../media/image24.png"/><Relationship Id="rId14" Type="http://schemas.openxmlformats.org/officeDocument/2006/relationships/image" Target="../media/image29.svg"/></Relationships>
</file>

<file path=ppt/slides/_rels/slide10.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 Id="rId9" Type="http://schemas.openxmlformats.org/officeDocument/2006/relationships/image" Target="../media/image40.png"/></Relationships>
</file>

<file path=ppt/slides/_rels/slide11.xml.rels><?xml version="1.0" encoding="UTF-8" standalone="yes"?>
<Relationships xmlns="http://schemas.openxmlformats.org/package/2006/relationships"><Relationship Id="rId13" Type="http://schemas.openxmlformats.org/officeDocument/2006/relationships/image" Target="../media/image49.png"/><Relationship Id="rId18" Type="http://schemas.openxmlformats.org/officeDocument/2006/relationships/image" Target="../media/image54.svg"/><Relationship Id="rId26" Type="http://schemas.openxmlformats.org/officeDocument/2006/relationships/image" Target="../media/image62.svg"/><Relationship Id="rId3" Type="http://schemas.openxmlformats.org/officeDocument/2006/relationships/image" Target="../media/image34.png"/><Relationship Id="rId21" Type="http://schemas.openxmlformats.org/officeDocument/2006/relationships/image" Target="../media/image57.png"/><Relationship Id="rId34" Type="http://schemas.openxmlformats.org/officeDocument/2006/relationships/image" Target="../media/image68.svg"/><Relationship Id="rId7" Type="http://schemas.openxmlformats.org/officeDocument/2006/relationships/image" Target="../media/image43.png"/><Relationship Id="rId12" Type="http://schemas.openxmlformats.org/officeDocument/2006/relationships/image" Target="../media/image48.svg"/><Relationship Id="rId17" Type="http://schemas.openxmlformats.org/officeDocument/2006/relationships/image" Target="../media/image53.png"/><Relationship Id="rId25" Type="http://schemas.openxmlformats.org/officeDocument/2006/relationships/image" Target="../media/image61.png"/><Relationship Id="rId33" Type="http://schemas.openxmlformats.org/officeDocument/2006/relationships/image" Target="../media/image67.png"/><Relationship Id="rId2" Type="http://schemas.openxmlformats.org/officeDocument/2006/relationships/notesSlide" Target="../notesSlides/notesSlide8.xml"/><Relationship Id="rId16" Type="http://schemas.openxmlformats.org/officeDocument/2006/relationships/image" Target="../media/image52.svg"/><Relationship Id="rId20" Type="http://schemas.openxmlformats.org/officeDocument/2006/relationships/image" Target="../media/image56.svg"/><Relationship Id="rId29" Type="http://schemas.openxmlformats.org/officeDocument/2006/relationships/image" Target="../media/image65.png"/><Relationship Id="rId1" Type="http://schemas.openxmlformats.org/officeDocument/2006/relationships/slideLayout" Target="../slideLayouts/slideLayout2.xml"/><Relationship Id="rId6" Type="http://schemas.openxmlformats.org/officeDocument/2006/relationships/image" Target="../media/image42.svg"/><Relationship Id="rId11" Type="http://schemas.openxmlformats.org/officeDocument/2006/relationships/image" Target="../media/image47.png"/><Relationship Id="rId24" Type="http://schemas.openxmlformats.org/officeDocument/2006/relationships/image" Target="../media/image60.svg"/><Relationship Id="rId32" Type="http://schemas.openxmlformats.org/officeDocument/2006/relationships/image" Target="../media/image33.svg"/><Relationship Id="rId5" Type="http://schemas.openxmlformats.org/officeDocument/2006/relationships/image" Target="../media/image41.png"/><Relationship Id="rId15" Type="http://schemas.openxmlformats.org/officeDocument/2006/relationships/image" Target="../media/image51.png"/><Relationship Id="rId23" Type="http://schemas.openxmlformats.org/officeDocument/2006/relationships/image" Target="../media/image59.png"/><Relationship Id="rId28" Type="http://schemas.openxmlformats.org/officeDocument/2006/relationships/image" Target="../media/image64.svg"/><Relationship Id="rId36" Type="http://schemas.openxmlformats.org/officeDocument/2006/relationships/image" Target="../media/image70.svg"/><Relationship Id="rId10" Type="http://schemas.openxmlformats.org/officeDocument/2006/relationships/image" Target="../media/image46.svg"/><Relationship Id="rId19" Type="http://schemas.openxmlformats.org/officeDocument/2006/relationships/image" Target="../media/image55.png"/><Relationship Id="rId31" Type="http://schemas.openxmlformats.org/officeDocument/2006/relationships/image" Target="../media/image32.png"/><Relationship Id="rId4" Type="http://schemas.openxmlformats.org/officeDocument/2006/relationships/image" Target="../media/image35.svg"/><Relationship Id="rId9" Type="http://schemas.openxmlformats.org/officeDocument/2006/relationships/image" Target="../media/image45.png"/><Relationship Id="rId14" Type="http://schemas.openxmlformats.org/officeDocument/2006/relationships/image" Target="../media/image50.svg"/><Relationship Id="rId22" Type="http://schemas.openxmlformats.org/officeDocument/2006/relationships/image" Target="../media/image58.svg"/><Relationship Id="rId27" Type="http://schemas.openxmlformats.org/officeDocument/2006/relationships/image" Target="../media/image63.png"/><Relationship Id="rId30" Type="http://schemas.openxmlformats.org/officeDocument/2006/relationships/image" Target="../media/image66.svg"/><Relationship Id="rId35" Type="http://schemas.openxmlformats.org/officeDocument/2006/relationships/image" Target="../media/image69.png"/><Relationship Id="rId8" Type="http://schemas.openxmlformats.org/officeDocument/2006/relationships/image" Target="../media/image44.svg"/></Relationships>
</file>

<file path=ppt/slides/_rels/slide12.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hyperlink" Target="https://unsplash.com/photos/aerial-photography-of-field-xDLEUTWCZdc?utm_content=creditCopyText&amp;utm_medium=referral&amp;utm_source=unsplash"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unsplash.com/@dev_qube?utm_content=creditCopyText&amp;utm_medium=referral&amp;utm_source=unsplash" TargetMode="External"/><Relationship Id="rId5" Type="http://schemas.openxmlformats.org/officeDocument/2006/relationships/image" Target="../media/image71.jpeg"/><Relationship Id="rId4" Type="http://schemas.openxmlformats.org/officeDocument/2006/relationships/image" Target="../media/image37.svg"/></Relationships>
</file>

<file path=ppt/slides/_rels/slide13.xml.rels><?xml version="1.0" encoding="UTF-8" standalone="yes"?>
<Relationships xmlns="http://schemas.openxmlformats.org/package/2006/relationships"><Relationship Id="rId8" Type="http://schemas.openxmlformats.org/officeDocument/2006/relationships/image" Target="../media/image75.svg"/><Relationship Id="rId3" Type="http://schemas.openxmlformats.org/officeDocument/2006/relationships/image" Target="../media/image38.png"/><Relationship Id="rId7" Type="http://schemas.openxmlformats.org/officeDocument/2006/relationships/image" Target="../media/image74.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73.svg"/><Relationship Id="rId5" Type="http://schemas.openxmlformats.org/officeDocument/2006/relationships/image" Target="../media/image72.png"/><Relationship Id="rId10" Type="http://schemas.openxmlformats.org/officeDocument/2006/relationships/image" Target="../media/image33.svg"/><Relationship Id="rId4" Type="http://schemas.openxmlformats.org/officeDocument/2006/relationships/image" Target="../media/image39.svg"/><Relationship Id="rId9" Type="http://schemas.openxmlformats.org/officeDocument/2006/relationships/image" Target="../media/image32.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7.svg"/><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0.png"/><Relationship Id="rId7" Type="http://schemas.openxmlformats.org/officeDocument/2006/relationships/hyperlink" Target="https://en.wikipedia.org/wiki/Global_Forest_Watch"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82.png"/><Relationship Id="rId5" Type="http://schemas.openxmlformats.org/officeDocument/2006/relationships/hyperlink" Target="https://www.ibat-alliance.org/pdf/star-business-user-guidance.pdf" TargetMode="External"/><Relationship Id="rId4" Type="http://schemas.openxmlformats.org/officeDocument/2006/relationships/image" Target="../media/image81.png"/></Relationships>
</file>

<file path=ppt/slides/_rels/slide2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hyperlink" Target="https://www.keybiodiversityareas.org/sites/search" TargetMode="External"/><Relationship Id="rId4" Type="http://schemas.openxmlformats.org/officeDocument/2006/relationships/image" Target="../media/image83.png"/></Relationships>
</file>

<file path=ppt/slides/_rels/slide21.xml.rels><?xml version="1.0" encoding="UTF-8" standalone="yes"?>
<Relationships xmlns="http://schemas.openxmlformats.org/package/2006/relationships"><Relationship Id="rId3" Type="http://schemas.openxmlformats.org/officeDocument/2006/relationships/hyperlink" Target="https://www.biorxiv.org/content/10.1101/2022.08.21.504707v1.abstract" TargetMode="External"/><Relationship Id="rId7" Type="http://schemas.openxmlformats.org/officeDocument/2006/relationships/hyperlink" Target="https://www.ibat-alliance.org/the-data?locale=en"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www.globio.info/globioweb" TargetMode="External"/><Relationship Id="rId5" Type="http://schemas.openxmlformats.org/officeDocument/2006/relationships/hyperlink" Target="https://iucnrle.org/" TargetMode="External"/><Relationship Id="rId4" Type="http://schemas.openxmlformats.org/officeDocument/2006/relationships/hyperlink" Target="https://data.globalforestwatch.org/"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85.svg"/></Relationships>
</file>

<file path=ppt/slides/_rels/slide24.xml.rels><?xml version="1.0" encoding="UTF-8" standalone="yes"?>
<Relationships xmlns="http://schemas.openxmlformats.org/package/2006/relationships"><Relationship Id="rId8" Type="http://schemas.openxmlformats.org/officeDocument/2006/relationships/image" Target="../media/image91.svg"/><Relationship Id="rId3" Type="http://schemas.openxmlformats.org/officeDocument/2006/relationships/image" Target="../media/image86.png"/><Relationship Id="rId7" Type="http://schemas.openxmlformats.org/officeDocument/2006/relationships/image" Target="../media/image90.png"/><Relationship Id="rId12" Type="http://schemas.openxmlformats.org/officeDocument/2006/relationships/image" Target="../media/image95.sv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89.svg"/><Relationship Id="rId11" Type="http://schemas.openxmlformats.org/officeDocument/2006/relationships/image" Target="../media/image94.png"/><Relationship Id="rId5" Type="http://schemas.openxmlformats.org/officeDocument/2006/relationships/image" Target="../media/image88.png"/><Relationship Id="rId10" Type="http://schemas.openxmlformats.org/officeDocument/2006/relationships/image" Target="../media/image93.svg"/><Relationship Id="rId4" Type="http://schemas.openxmlformats.org/officeDocument/2006/relationships/image" Target="../media/image87.svg"/><Relationship Id="rId9" Type="http://schemas.openxmlformats.org/officeDocument/2006/relationships/image" Target="../media/image92.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96.png"/><Relationship Id="rId7" Type="http://schemas.openxmlformats.org/officeDocument/2006/relationships/image" Target="../media/image100.sv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99.png"/><Relationship Id="rId5" Type="http://schemas.openxmlformats.org/officeDocument/2006/relationships/image" Target="../media/image98.svg"/><Relationship Id="rId4" Type="http://schemas.openxmlformats.org/officeDocument/2006/relationships/image" Target="../media/image9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01.png"/><Relationship Id="rId1" Type="http://schemas.openxmlformats.org/officeDocument/2006/relationships/slideLayout" Target="../slideLayouts/slideLayout2.xml"/><Relationship Id="rId5" Type="http://schemas.openxmlformats.org/officeDocument/2006/relationships/hyperlink" Target="https://pixabay.com/?utm_source=link-attribution&amp;utm_medium=referral&amp;utm_campaign=image&amp;utm_content=66195" TargetMode="External"/><Relationship Id="rId4" Type="http://schemas.openxmlformats.org/officeDocument/2006/relationships/hyperlink" Target="https://pixabay.com/users/efraimstochter-12351/?utm_source=link-attribution&amp;utm_medium=referral&amp;utm_campaign=image&amp;utm_content=66195" TargetMode="External"/></Relationships>
</file>

<file path=ppt/slides/_rels/slide30.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pre-sustainability.com/articles/life-cycle-assessment-lca-basics/"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01.png"/></Relationships>
</file>

<file path=ppt/slides/_rels/slide32.xml.rels><?xml version="1.0" encoding="UTF-8" standalone="yes"?>
<Relationships xmlns="http://schemas.openxmlformats.org/package/2006/relationships"><Relationship Id="rId8" Type="http://schemas.openxmlformats.org/officeDocument/2006/relationships/image" Target="../media/image108.svg"/><Relationship Id="rId13" Type="http://schemas.openxmlformats.org/officeDocument/2006/relationships/image" Target="../media/image113.png"/><Relationship Id="rId18" Type="http://schemas.openxmlformats.org/officeDocument/2006/relationships/image" Target="../media/image93.svg"/><Relationship Id="rId3" Type="http://schemas.openxmlformats.org/officeDocument/2006/relationships/image" Target="../media/image103.png"/><Relationship Id="rId21" Type="http://schemas.openxmlformats.org/officeDocument/2006/relationships/image" Target="../media/image101.png"/><Relationship Id="rId7" Type="http://schemas.openxmlformats.org/officeDocument/2006/relationships/image" Target="../media/image107.png"/><Relationship Id="rId12" Type="http://schemas.openxmlformats.org/officeDocument/2006/relationships/image" Target="../media/image112.svg"/><Relationship Id="rId17" Type="http://schemas.openxmlformats.org/officeDocument/2006/relationships/image" Target="../media/image92.png"/><Relationship Id="rId2" Type="http://schemas.openxmlformats.org/officeDocument/2006/relationships/notesSlide" Target="../notesSlides/notesSlide23.xml"/><Relationship Id="rId16" Type="http://schemas.openxmlformats.org/officeDocument/2006/relationships/image" Target="../media/image116.svg"/><Relationship Id="rId20" Type="http://schemas.openxmlformats.org/officeDocument/2006/relationships/image" Target="../media/image118.svg"/><Relationship Id="rId1" Type="http://schemas.openxmlformats.org/officeDocument/2006/relationships/slideLayout" Target="../slideLayouts/slideLayout2.xml"/><Relationship Id="rId6" Type="http://schemas.openxmlformats.org/officeDocument/2006/relationships/image" Target="../media/image106.svg"/><Relationship Id="rId11" Type="http://schemas.openxmlformats.org/officeDocument/2006/relationships/image" Target="../media/image111.png"/><Relationship Id="rId5" Type="http://schemas.openxmlformats.org/officeDocument/2006/relationships/image" Target="../media/image105.png"/><Relationship Id="rId15" Type="http://schemas.openxmlformats.org/officeDocument/2006/relationships/image" Target="../media/image115.png"/><Relationship Id="rId10" Type="http://schemas.openxmlformats.org/officeDocument/2006/relationships/image" Target="../media/image110.svg"/><Relationship Id="rId19" Type="http://schemas.openxmlformats.org/officeDocument/2006/relationships/image" Target="../media/image117.png"/><Relationship Id="rId4" Type="http://schemas.openxmlformats.org/officeDocument/2006/relationships/image" Target="../media/image104.svg"/><Relationship Id="rId9" Type="http://schemas.openxmlformats.org/officeDocument/2006/relationships/image" Target="../media/image109.png"/><Relationship Id="rId14" Type="http://schemas.openxmlformats.org/officeDocument/2006/relationships/image" Target="../media/image114.svg"/></Relationships>
</file>

<file path=ppt/slides/_rels/slide33.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0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121.jpeg"/><Relationship Id="rId5" Type="http://schemas.openxmlformats.org/officeDocument/2006/relationships/hyperlink" Target="https://pixabay.com/?utm_source=link-attribution&amp;utm_medium=referral&amp;utm_campaign=image&amp;utm_content=4649804" TargetMode="External"/><Relationship Id="rId4" Type="http://schemas.openxmlformats.org/officeDocument/2006/relationships/hyperlink" Target="https://pixabay.com/users/jdblack-7956575/?utm_source=link-attribution&amp;utm_medium=referral&amp;utm_campaign=image&amp;utm_content=4649804"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0.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125.png"/><Relationship Id="rId4" Type="http://schemas.openxmlformats.org/officeDocument/2006/relationships/image" Target="../media/image124.sv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124.svg"/><Relationship Id="rId4" Type="http://schemas.openxmlformats.org/officeDocument/2006/relationships/image" Target="../media/image123.png"/></Relationships>
</file>

<file path=ppt/slides/_rels/slide43.xml.rels><?xml version="1.0" encoding="UTF-8" standalone="yes"?>
<Relationships xmlns="http://schemas.openxmlformats.org/package/2006/relationships"><Relationship Id="rId3" Type="http://schemas.openxmlformats.org/officeDocument/2006/relationships/hyperlink" Target="https://www.pbl.nl/uploads/default/downloads/pbl_publication_2369.pdf"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s://www.pbl.nl/uploads/default/downloads/pbl_publication_2369.pdf" TargetMode="External"/><Relationship Id="rId2" Type="http://schemas.openxmlformats.org/officeDocument/2006/relationships/image" Target="../media/image127.png"/><Relationship Id="rId1" Type="http://schemas.openxmlformats.org/officeDocument/2006/relationships/slideLayout" Target="../slideLayouts/slideLayout2.xml"/><Relationship Id="rId5" Type="http://schemas.openxmlformats.org/officeDocument/2006/relationships/image" Target="../media/image124.svg"/><Relationship Id="rId4" Type="http://schemas.openxmlformats.org/officeDocument/2006/relationships/image" Target="../media/image123.png"/></Relationships>
</file>

<file path=ppt/slides/_rels/slide45.xml.rels><?xml version="1.0" encoding="UTF-8" standalone="yes"?>
<Relationships xmlns="http://schemas.openxmlformats.org/package/2006/relationships"><Relationship Id="rId3" Type="http://schemas.openxmlformats.org/officeDocument/2006/relationships/image" Target="../media/image124.svg"/><Relationship Id="rId2" Type="http://schemas.openxmlformats.org/officeDocument/2006/relationships/image" Target="../media/image123.png"/><Relationship Id="rId1" Type="http://schemas.openxmlformats.org/officeDocument/2006/relationships/slideLayout" Target="../slideLayouts/slideLayout2.xml"/><Relationship Id="rId4" Type="http://schemas.openxmlformats.org/officeDocument/2006/relationships/image" Target="../media/image128.png"/></Relationships>
</file>

<file path=ppt/slides/_rels/slide46.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8" Type="http://schemas.openxmlformats.org/officeDocument/2006/relationships/hyperlink" Target="https://pre-sustainability.com/articles/assessing-biodiversity-impacts-bioscope/" TargetMode="External"/><Relationship Id="rId3" Type="http://schemas.openxmlformats.org/officeDocument/2006/relationships/hyperlink" Target="https://www.cdc-biodiversite.fr/publications/global-biodiversity-score-update2021-cahier18/" TargetMode="External"/><Relationship Id="rId7" Type="http://schemas.openxmlformats.org/officeDocument/2006/relationships/hyperlink" Target="http://www.productbiodiversityfootprint.com/"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hyperlink" Target="http://www.plansup.nl/expertise/biodiversity-footprint/" TargetMode="External"/><Relationship Id="rId11" Type="http://schemas.openxmlformats.org/officeDocument/2006/relationships/hyperlink" Target="https://www.issgovernance.com/esg/biodiversity-impact-assessment-tool/" TargetMode="External"/><Relationship Id="rId5" Type="http://schemas.openxmlformats.org/officeDocument/2006/relationships/hyperlink" Target="https://www.cisl.cam.ac.uk/resources/natural-resource-security-publications/measuring-business-impacts-on-nature" TargetMode="External"/><Relationship Id="rId10" Type="http://schemas.openxmlformats.org/officeDocument/2006/relationships/hyperlink" Target="https://icebergdatalab.com/solutions.php" TargetMode="External"/><Relationship Id="rId4" Type="http://schemas.openxmlformats.org/officeDocument/2006/relationships/hyperlink" Target="https://cdc-biodiversite.notion.site/GBS-open-Wiki-2a380e7be7c74648b2f6f581c26cc852" TargetMode="External"/><Relationship Id="rId9" Type="http://schemas.openxmlformats.org/officeDocument/2006/relationships/hyperlink" Target="https://institutolife.org/" TargetMode="External"/></Relationships>
</file>

<file path=ppt/slides/_rels/slide48.xml.rels><?xml version="1.0" encoding="UTF-8" standalone="yes"?>
<Relationships xmlns="http://schemas.openxmlformats.org/package/2006/relationships"><Relationship Id="rId8" Type="http://schemas.openxmlformats.org/officeDocument/2006/relationships/hyperlink" Target="https://www.sei.org/tools/iota/" TargetMode="External"/><Relationship Id="rId3" Type="http://schemas.openxmlformats.org/officeDocument/2006/relationships/hyperlink" Target="https://pre-sustainability.com/articles/recipe/" TargetMode="External"/><Relationship Id="rId7" Type="http://schemas.openxmlformats.org/officeDocument/2006/relationships/hyperlink" Target="https://worldmrio.com/"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hyperlink" Target="https://www.exiobase.eu/" TargetMode="External"/><Relationship Id="rId5" Type="http://schemas.openxmlformats.org/officeDocument/2006/relationships/hyperlink" Target="https://www.impactworldplus.org/en/index.php" TargetMode="External"/><Relationship Id="rId4" Type="http://schemas.openxmlformats.org/officeDocument/2006/relationships/hyperlink" Target="https://lc-impact.eu/index.html" TargetMode="External"/><Relationship Id="rId9" Type="http://schemas.openxmlformats.org/officeDocument/2006/relationships/hyperlink" Target="https://www.gtap.agecon.purdue.edu/about/data_models.asp"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8" Type="http://schemas.openxmlformats.org/officeDocument/2006/relationships/image" Target="../media/image134.png"/><Relationship Id="rId3" Type="http://schemas.openxmlformats.org/officeDocument/2006/relationships/image" Target="../media/image101.png"/><Relationship Id="rId7" Type="http://schemas.openxmlformats.org/officeDocument/2006/relationships/image" Target="../media/image133.sv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132.png"/><Relationship Id="rId11" Type="http://schemas.openxmlformats.org/officeDocument/2006/relationships/image" Target="../media/image137.svg"/><Relationship Id="rId5" Type="http://schemas.openxmlformats.org/officeDocument/2006/relationships/image" Target="../media/image131.svg"/><Relationship Id="rId10" Type="http://schemas.openxmlformats.org/officeDocument/2006/relationships/image" Target="../media/image136.png"/><Relationship Id="rId4" Type="http://schemas.openxmlformats.org/officeDocument/2006/relationships/image" Target="../media/image130.png"/><Relationship Id="rId9" Type="http://schemas.openxmlformats.org/officeDocument/2006/relationships/image" Target="../media/image135.svg"/></Relationships>
</file>

<file path=ppt/slides/_rels/slide54.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8" Type="http://schemas.openxmlformats.org/officeDocument/2006/relationships/hyperlink" Target="http://www.cbers.inpe.br/" TargetMode="External"/><Relationship Id="rId3" Type="http://schemas.openxmlformats.org/officeDocument/2006/relationships/hyperlink" Target="https://saiplatform.org/fsa/" TargetMode="External"/><Relationship Id="rId7" Type="http://schemas.openxmlformats.org/officeDocument/2006/relationships/hyperlink" Target="https://sentinel.esa.int/web/sentinel/home" TargetMode="External"/><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hyperlink" Target="https://landsat.gsfc.nasa.gov/" TargetMode="External"/><Relationship Id="rId5" Type="http://schemas.openxmlformats.org/officeDocument/2006/relationships/hyperlink" Target="https://ednaresources.science/edna-labs" TargetMode="External"/><Relationship Id="rId10" Type="http://schemas.openxmlformats.org/officeDocument/2006/relationships/hyperlink" Target="https://aws.amazon.com/marketplace/solutions/sustainability/?ref_=awsmp_sol_lp_sus_lp&amp;trk=awsmp_sol_lp_sus_lp" TargetMode="External"/><Relationship Id="rId4" Type="http://schemas.openxmlformats.org/officeDocument/2006/relationships/hyperlink" Target="https://www.biodiversity-performance.eu/" TargetMode="External"/><Relationship Id="rId9" Type="http://schemas.openxmlformats.org/officeDocument/2006/relationships/hyperlink" Target="https://www.remote-sensing-solutions.com/" TargetMode="External"/></Relationships>
</file>

<file path=ppt/slides/_rels/slide56.xml.rels><?xml version="1.0" encoding="UTF-8" standalone="yes"?>
<Relationships xmlns="http://schemas.openxmlformats.org/package/2006/relationships"><Relationship Id="rId8" Type="http://schemas.openxmlformats.org/officeDocument/2006/relationships/image" Target="../media/image139.png"/><Relationship Id="rId3" Type="http://schemas.openxmlformats.org/officeDocument/2006/relationships/hyperlink" Target="https://cdc-biodiversite.riseup.ai/" TargetMode="External"/><Relationship Id="rId7" Type="http://schemas.openxmlformats.org/officeDocument/2006/relationships/hyperlink" Target="https://www.thebiodiversityconsultancy.com/fileadmin/uploads/tbc/Documents/Resources/ARTICULATING_AND_ASSESSING_BIODIVERSITY_IMPACT-BIAF.pdf" TargetMode="External"/><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hyperlink" Target="https://tools.tradehub.earth/" TargetMode="External"/><Relationship Id="rId5" Type="http://schemas.openxmlformats.org/officeDocument/2006/relationships/hyperlink" Target="https://tnfd.global/guidance/tools-catalogue/" TargetMode="External"/><Relationship Id="rId4" Type="http://schemas.openxmlformats.org/officeDocument/2006/relationships/hyperlink" Target="https://pre-sustainability.com/solutions/training/biodiversity-footprinting-with-simapro/&#8203;" TargetMode="Externa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206E0AD-1547-C0CB-37B9-BD757663D63A}"/>
              </a:ext>
            </a:extLst>
          </p:cNvPr>
          <p:cNvSpPr>
            <a:spLocks noGrp="1"/>
          </p:cNvSpPr>
          <p:nvPr>
            <p:ph type="body" sz="quarter" idx="13"/>
          </p:nvPr>
        </p:nvSpPr>
        <p:spPr/>
        <p:txBody>
          <a:bodyPr vert="horz" lIns="91440" tIns="45720" rIns="91440" bIns="45720" rtlCol="0" anchor="t">
            <a:normAutofit fontScale="92500" lnSpcReduction="20000"/>
          </a:bodyPr>
          <a:lstStyle/>
          <a:p>
            <a:r>
              <a:rPr lang="en-GB" sz="4799" b="1" dirty="0"/>
              <a:t>Measuring biodiversity impacts in supply chains- getting started</a:t>
            </a:r>
          </a:p>
          <a:p>
            <a:endParaRPr lang="en-GB" sz="3999" i="1" dirty="0"/>
          </a:p>
          <a:p>
            <a:r>
              <a:rPr lang="en-GB" sz="3999" dirty="0"/>
              <a:t>An e-learning module from the Align project</a:t>
            </a:r>
          </a:p>
          <a:p>
            <a:endParaRPr lang="en-GB" dirty="0"/>
          </a:p>
        </p:txBody>
      </p:sp>
      <p:sp>
        <p:nvSpPr>
          <p:cNvPr id="4" name="Picture Placeholder 3">
            <a:extLst>
              <a:ext uri="{FF2B5EF4-FFF2-40B4-BE49-F238E27FC236}">
                <a16:creationId xmlns:a16="http://schemas.microsoft.com/office/drawing/2014/main" id="{B26979FA-F9E0-FADC-F4E5-B5C3AF7C278E}"/>
              </a:ext>
            </a:extLst>
          </p:cNvPr>
          <p:cNvSpPr>
            <a:spLocks noGrp="1"/>
          </p:cNvSpPr>
          <p:nvPr>
            <p:ph type="pic" sz="quarter" idx="11"/>
          </p:nvPr>
        </p:nvSpPr>
        <p:spPr/>
        <p:txBody>
          <a:bodyPr/>
          <a:lstStyle/>
          <a:p>
            <a:endParaRPr lang="en-GB"/>
          </a:p>
        </p:txBody>
      </p:sp>
      <p:sp>
        <p:nvSpPr>
          <p:cNvPr id="5" name="Picture Placeholder 4">
            <a:extLst>
              <a:ext uri="{FF2B5EF4-FFF2-40B4-BE49-F238E27FC236}">
                <a16:creationId xmlns:a16="http://schemas.microsoft.com/office/drawing/2014/main" id="{81398E79-162E-9314-92B2-53038A45B2CF}"/>
              </a:ext>
            </a:extLst>
          </p:cNvPr>
          <p:cNvSpPr>
            <a:spLocks noGrp="1"/>
          </p:cNvSpPr>
          <p:nvPr>
            <p:ph type="pic" sz="quarter" idx="10"/>
          </p:nvPr>
        </p:nvSpPr>
        <p:spPr/>
        <p:txBody>
          <a:bodyPr/>
          <a:lstStyle/>
          <a:p>
            <a:endParaRPr lang="en-GB"/>
          </a:p>
        </p:txBody>
      </p:sp>
      <p:pic>
        <p:nvPicPr>
          <p:cNvPr id="6" name="Picture Placeholder 6">
            <a:extLst>
              <a:ext uri="{FF2B5EF4-FFF2-40B4-BE49-F238E27FC236}">
                <a16:creationId xmlns:a16="http://schemas.microsoft.com/office/drawing/2014/main" id="{4E9FF6DE-DF77-4167-701F-F384AA7659E0}"/>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10618" r="10618"/>
          <a:stretch/>
        </p:blipFill>
        <p:spPr>
          <a:xfrm>
            <a:off x="6094412" y="23113"/>
            <a:ext cx="7092690" cy="5997601"/>
          </a:xfrm>
        </p:spPr>
      </p:pic>
      <p:pic>
        <p:nvPicPr>
          <p:cNvPr id="7" name="Picture Placeholder 8">
            <a:extLst>
              <a:ext uri="{FF2B5EF4-FFF2-40B4-BE49-F238E27FC236}">
                <a16:creationId xmlns:a16="http://schemas.microsoft.com/office/drawing/2014/main" id="{65E38DBA-C4AE-7209-9445-76292F26F528}"/>
              </a:ext>
            </a:extLst>
          </p:cNvPr>
          <p:cNvPicPr>
            <a:picLocks noChangeAspect="1"/>
          </p:cNvPicPr>
          <p:nvPr/>
        </p:nvPicPr>
        <p:blipFill>
          <a:blip r:embed="rId3">
            <a:extLst>
              <a:ext uri="{28A0092B-C50C-407E-A947-70E740481C1C}">
                <a14:useLocalDpi xmlns:a14="http://schemas.microsoft.com/office/drawing/2010/main" val="0"/>
              </a:ext>
            </a:extLst>
          </a:blip>
          <a:srcRect t="1530" b="1530"/>
          <a:stretch/>
        </p:blipFill>
        <p:spPr>
          <a:xfrm>
            <a:off x="5171017" y="3530825"/>
            <a:ext cx="5889004" cy="4979775"/>
          </a:xfrm>
          <a:prstGeom prst="ellipse">
            <a:avLst/>
          </a:prstGeom>
        </p:spPr>
      </p:pic>
      <p:pic>
        <p:nvPicPr>
          <p:cNvPr id="8" name="Picture Placeholder 10">
            <a:extLst>
              <a:ext uri="{FF2B5EF4-FFF2-40B4-BE49-F238E27FC236}">
                <a16:creationId xmlns:a16="http://schemas.microsoft.com/office/drawing/2014/main" id="{C10D3E27-DEE5-2BE9-2A32-76C83DD00AE5}"/>
              </a:ext>
            </a:extLst>
          </p:cNvPr>
          <p:cNvPicPr>
            <a:picLocks noChangeAspect="1"/>
          </p:cNvPicPr>
          <p:nvPr/>
        </p:nvPicPr>
        <p:blipFill>
          <a:blip r:embed="rId4">
            <a:extLst>
              <a:ext uri="{28A0092B-C50C-407E-A947-70E740481C1C}">
                <a14:useLocalDpi xmlns:a14="http://schemas.microsoft.com/office/drawing/2010/main" val="0"/>
              </a:ext>
            </a:extLst>
          </a:blip>
          <a:srcRect l="10554" r="10554"/>
          <a:stretch/>
        </p:blipFill>
        <p:spPr>
          <a:xfrm>
            <a:off x="9199490" y="4867933"/>
            <a:ext cx="3636067" cy="3074679"/>
          </a:xfrm>
          <a:prstGeom prst="ellipse">
            <a:avLst/>
          </a:prstGeom>
        </p:spPr>
      </p:pic>
    </p:spTree>
    <p:extLst>
      <p:ext uri="{BB962C8B-B14F-4D97-AF65-F5344CB8AC3E}">
        <p14:creationId xmlns:p14="http://schemas.microsoft.com/office/powerpoint/2010/main" val="62546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2EE8E8-770B-9961-8644-408B902D31C7}"/>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17A58227-82D2-1881-BC41-53A2A5B9F341}"/>
              </a:ext>
            </a:extLst>
          </p:cNvPr>
          <p:cNvSpPr txBox="1"/>
          <p:nvPr/>
        </p:nvSpPr>
        <p:spPr>
          <a:xfrm>
            <a:off x="6796359" y="1301512"/>
            <a:ext cx="5174809" cy="3723046"/>
          </a:xfrm>
          <a:prstGeom prst="rect">
            <a:avLst/>
          </a:prstGeom>
          <a:noFill/>
        </p:spPr>
        <p:txBody>
          <a:bodyPr wrap="square" lIns="91416" tIns="45708" rIns="91416" bIns="45708" anchor="t">
            <a:spAutoFit/>
          </a:bodyPr>
          <a:lstStyle/>
          <a:p>
            <a:pPr>
              <a:lnSpc>
                <a:spcPct val="107000"/>
              </a:lnSpc>
              <a:spcAft>
                <a:spcPts val="800"/>
              </a:spcAft>
            </a:pPr>
            <a:endParaRPr lang="en-GB" sz="1999" dirty="0">
              <a:solidFill>
                <a:schemeClr val="bg1"/>
              </a:solidFill>
              <a:latin typeface="Arial"/>
              <a:ea typeface="Calibri"/>
              <a:cs typeface="Arial"/>
            </a:endParaRPr>
          </a:p>
          <a:p>
            <a:r>
              <a:rPr lang="en-GB" sz="1600" dirty="0">
                <a:solidFill>
                  <a:schemeClr val="bg1"/>
                </a:solidFill>
                <a:latin typeface="Arial"/>
                <a:ea typeface="Calibri"/>
                <a:cs typeface="Arial"/>
              </a:rPr>
              <a:t>These materials have been prepared for the European </a:t>
            </a:r>
            <a:r>
              <a:rPr lang="en-GB" sz="1600">
                <a:solidFill>
                  <a:schemeClr val="bg1"/>
                </a:solidFill>
                <a:latin typeface="Arial"/>
                <a:ea typeface="Calibri"/>
                <a:cs typeface="Arial"/>
              </a:rPr>
              <a:t>Commission however they reflect the views only of </a:t>
            </a:r>
            <a:r>
              <a:rPr lang="en-GB" sz="1600" dirty="0">
                <a:solidFill>
                  <a:schemeClr val="bg1"/>
                </a:solidFill>
                <a:latin typeface="Arial"/>
                <a:ea typeface="Calibri"/>
                <a:cs typeface="Arial"/>
              </a:rPr>
              <a:t>the</a:t>
            </a:r>
            <a:endParaRPr lang="en-GB" sz="1600" dirty="0">
              <a:solidFill>
                <a:schemeClr val="bg1"/>
              </a:solidFill>
              <a:latin typeface="Arial"/>
              <a:cs typeface="Arial"/>
            </a:endParaRPr>
          </a:p>
          <a:p>
            <a:r>
              <a:rPr lang="en-GB" sz="1600" dirty="0">
                <a:solidFill>
                  <a:schemeClr val="bg1"/>
                </a:solidFill>
                <a:latin typeface="Arial"/>
                <a:ea typeface="Calibri"/>
                <a:cs typeface="Arial"/>
              </a:rPr>
              <a:t>authors, and the Commission cannot be held responsible for any use which may be made of the information</a:t>
            </a:r>
            <a:r>
              <a:rPr lang="en-GB" sz="1600" dirty="0">
                <a:solidFill>
                  <a:schemeClr val="bg1"/>
                </a:solidFill>
                <a:latin typeface="Arial"/>
                <a:cs typeface="Arial"/>
              </a:rPr>
              <a:t> </a:t>
            </a:r>
            <a:r>
              <a:rPr lang="en-GB" sz="1600" dirty="0">
                <a:solidFill>
                  <a:schemeClr val="bg1"/>
                </a:solidFill>
                <a:latin typeface="Arial"/>
                <a:ea typeface="Calibri"/>
                <a:cs typeface="Arial"/>
              </a:rPr>
              <a:t>contained therein.</a:t>
            </a:r>
            <a:endParaRPr lang="en-GB" sz="1600" dirty="0">
              <a:solidFill>
                <a:schemeClr val="bg1"/>
              </a:solidFill>
              <a:latin typeface="Arial"/>
              <a:cs typeface="Arial"/>
            </a:endParaRPr>
          </a:p>
          <a:p>
            <a:endParaRPr lang="en-GB" sz="1600" dirty="0">
              <a:solidFill>
                <a:schemeClr val="bg1"/>
              </a:solidFill>
              <a:latin typeface="Arial"/>
              <a:cs typeface="Arial"/>
            </a:endParaRPr>
          </a:p>
          <a:p>
            <a:r>
              <a:rPr lang="en-GB" sz="1600" dirty="0">
                <a:solidFill>
                  <a:schemeClr val="bg1"/>
                </a:solidFill>
                <a:latin typeface="Arial"/>
                <a:ea typeface="Calibri"/>
                <a:cs typeface="Arial"/>
              </a:rPr>
              <a:t>© European Union, 2024.</a:t>
            </a:r>
            <a:endParaRPr lang="en-GB" sz="1600" dirty="0">
              <a:solidFill>
                <a:schemeClr val="bg1"/>
              </a:solidFill>
              <a:latin typeface="Arial"/>
              <a:cs typeface="Arial"/>
            </a:endParaRPr>
          </a:p>
          <a:p>
            <a:r>
              <a:rPr lang="en-GB" sz="1600" dirty="0">
                <a:solidFill>
                  <a:schemeClr val="bg1"/>
                </a:solidFill>
                <a:latin typeface="Arial"/>
                <a:ea typeface="Calibri"/>
                <a:cs typeface="Arial"/>
              </a:rPr>
              <a:t>The reproduction and reuse of these materials is authorized, provided its source is acknowledged and the original meaning or message of the texts are not distorted. The European Union shall not be liable for any consequence stemming from the reuse.</a:t>
            </a:r>
          </a:p>
          <a:p>
            <a:pPr>
              <a:lnSpc>
                <a:spcPct val="107000"/>
              </a:lnSpc>
              <a:spcAft>
                <a:spcPts val="800"/>
              </a:spcAft>
            </a:pPr>
            <a:endParaRPr lang="en-GB" sz="1600" dirty="0">
              <a:solidFill>
                <a:schemeClr val="bg1"/>
              </a:solidFill>
              <a:latin typeface="Arial"/>
              <a:ea typeface="Calibri"/>
              <a:cs typeface="Arial"/>
            </a:endParaRPr>
          </a:p>
        </p:txBody>
      </p:sp>
      <p:sp>
        <p:nvSpPr>
          <p:cNvPr id="13" name="Rectangle 12">
            <a:extLst>
              <a:ext uri="{FF2B5EF4-FFF2-40B4-BE49-F238E27FC236}">
                <a16:creationId xmlns:a16="http://schemas.microsoft.com/office/drawing/2014/main" id="{98379C2C-64C5-F6EE-5100-68098253D55C}"/>
              </a:ext>
            </a:extLst>
          </p:cNvPr>
          <p:cNvSpPr/>
          <p:nvPr/>
        </p:nvSpPr>
        <p:spPr>
          <a:xfrm>
            <a:off x="478846" y="5289972"/>
            <a:ext cx="4483747" cy="139300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a:extLst>
              <a:ext uri="{FF2B5EF4-FFF2-40B4-BE49-F238E27FC236}">
                <a16:creationId xmlns:a16="http://schemas.microsoft.com/office/drawing/2014/main" id="{A147C593-C886-EE7A-0E79-97DB5E028A13}"/>
              </a:ext>
            </a:extLst>
          </p:cNvPr>
          <p:cNvPicPr>
            <a:picLocks noChangeAspect="1"/>
          </p:cNvPicPr>
          <p:nvPr/>
        </p:nvPicPr>
        <p:blipFill rotWithShape="1">
          <a:blip r:embed="rId3"/>
          <a:srcRect l="22695" t="49242" r="56738" b="27629"/>
          <a:stretch/>
        </p:blipFill>
        <p:spPr>
          <a:xfrm>
            <a:off x="0" y="4641101"/>
            <a:ext cx="3508466" cy="2217952"/>
          </a:xfrm>
          <a:prstGeom prst="rect">
            <a:avLst/>
          </a:prstGeom>
        </p:spPr>
      </p:pic>
    </p:spTree>
    <p:extLst>
      <p:ext uri="{BB962C8B-B14F-4D97-AF65-F5344CB8AC3E}">
        <p14:creationId xmlns:p14="http://schemas.microsoft.com/office/powerpoint/2010/main" val="34710826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4631762D-1F28-FF01-8E7A-4D135D80620E}"/>
              </a:ext>
            </a:extLst>
          </p:cNvPr>
          <p:cNvSpPr txBox="1"/>
          <p:nvPr/>
        </p:nvSpPr>
        <p:spPr>
          <a:xfrm>
            <a:off x="6796359" y="654699"/>
            <a:ext cx="5174809" cy="6020174"/>
          </a:xfrm>
          <a:prstGeom prst="rect">
            <a:avLst/>
          </a:prstGeom>
          <a:noFill/>
        </p:spPr>
        <p:txBody>
          <a:bodyPr wrap="square" lIns="91440" tIns="45720" rIns="91440" bIns="45720" anchor="t">
            <a:spAutoFit/>
          </a:bodyPr>
          <a:lstStyle/>
          <a:p>
            <a:pPr>
              <a:lnSpc>
                <a:spcPct val="107000"/>
              </a:lnSpc>
              <a:spcAft>
                <a:spcPts val="800"/>
              </a:spcAft>
            </a:pPr>
            <a:r>
              <a:rPr lang="en-GB" sz="1950">
                <a:solidFill>
                  <a:schemeClr val="bg1"/>
                </a:solidFill>
                <a:effectLst/>
                <a:latin typeface="Calibri"/>
                <a:ea typeface="Calibri"/>
                <a:cs typeface="Arial"/>
              </a:rPr>
              <a:t>The Align project – Aligning accounting approaches for nature - came into being with the objective to co-develop recommendations for a standard on corporate biodiversity measurements and valuation. Align </a:t>
            </a:r>
            <a:r>
              <a:rPr lang="en-GB" sz="1950">
                <a:solidFill>
                  <a:schemeClr val="bg1"/>
                </a:solidFill>
                <a:latin typeface="Calibri"/>
                <a:ea typeface="Calibri"/>
                <a:cs typeface="Arial"/>
              </a:rPr>
              <a:t>aims </a:t>
            </a:r>
            <a:r>
              <a:rPr lang="en-GB" sz="1950">
                <a:solidFill>
                  <a:schemeClr val="bg1"/>
                </a:solidFill>
                <a:effectLst/>
                <a:latin typeface="Calibri"/>
                <a:ea typeface="Calibri"/>
                <a:cs typeface="Arial"/>
              </a:rPr>
              <a:t>to provide businesses and financial institutions with principles and criteria for biodiversity measurement and valuation.</a:t>
            </a:r>
            <a:r>
              <a:rPr lang="en-GB" sz="1950">
                <a:solidFill>
                  <a:schemeClr val="bg1"/>
                </a:solidFill>
                <a:latin typeface="Calibri"/>
                <a:ea typeface="Calibri"/>
                <a:cs typeface="Arial"/>
              </a:rPr>
              <a:t> </a:t>
            </a:r>
            <a:endParaRPr lang="en-GB" sz="1999">
              <a:solidFill>
                <a:schemeClr val="bg1"/>
              </a:solidFill>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GB" sz="1999">
                <a:solidFill>
                  <a:schemeClr val="bg1"/>
                </a:solidFill>
                <a:effectLst/>
                <a:latin typeface="Calibri" panose="020F0502020204030204" pitchFamily="34" charset="0"/>
                <a:ea typeface="Calibri" panose="020F0502020204030204" pitchFamily="34" charset="0"/>
                <a:cs typeface="Arial" panose="020B0604020202020204" pitchFamily="34" charset="0"/>
              </a:rPr>
              <a:t>The Align project is funded by the European Commission. It is led by UNEP-WCMC, the Capitals Coalition, Arcadis and ICF with the support of WCMC Europe.</a:t>
            </a:r>
            <a:endParaRPr lang="en-GB" sz="1999">
              <a:solidFill>
                <a:schemeClr val="bg1"/>
              </a:solidFill>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GB" sz="2000">
                <a:solidFill>
                  <a:schemeClr val="bg1"/>
                </a:solidFill>
                <a:effectLst/>
                <a:latin typeface="Arial"/>
                <a:ea typeface="Calibri" panose="020F0502020204030204" pitchFamily="34" charset="0"/>
                <a:cs typeface="Arial" panose="020B0604020202020204" pitchFamily="34" charset="0"/>
                <a:hlinkClick r:id="rId3"/>
              </a:rPr>
              <a:t>https://green-business.ec.europa.eu/business-and-biodiversity/our-activities/align_en</a:t>
            </a:r>
            <a:endParaRPr lang="en-GB" sz="2000">
              <a:solidFill>
                <a:schemeClr val="bg1"/>
              </a:solidFill>
              <a:effectLst/>
              <a:latin typeface="Arial"/>
              <a:ea typeface="Calibri" panose="020F0502020204030204" pitchFamily="34" charset="0"/>
              <a:cs typeface="Arial" panose="020B0604020202020204" pitchFamily="34" charset="0"/>
            </a:endParaRPr>
          </a:p>
          <a:p>
            <a:pPr>
              <a:lnSpc>
                <a:spcPct val="107000"/>
              </a:lnSpc>
              <a:spcAft>
                <a:spcPts val="800"/>
              </a:spcAft>
            </a:pPr>
            <a:endParaRPr lang="en-GB" sz="1999">
              <a:solidFill>
                <a:schemeClr val="bg1"/>
              </a:solidFill>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GB" sz="1999">
                <a:solidFill>
                  <a:schemeClr val="bg1"/>
                </a:solidFill>
                <a:effectLst/>
                <a:latin typeface="Calibri" panose="020F0502020204030204" pitchFamily="34" charset="0"/>
                <a:ea typeface="Calibri" panose="020F0502020204030204" pitchFamily="34" charset="0"/>
                <a:cs typeface="Arial" panose="020B0604020202020204" pitchFamily="34" charset="0"/>
              </a:rPr>
              <a:t>https://capitalscoalition.org/project/align/</a:t>
            </a:r>
          </a:p>
        </p:txBody>
      </p:sp>
      <p:sp>
        <p:nvSpPr>
          <p:cNvPr id="13" name="Rectangle 12">
            <a:extLst>
              <a:ext uri="{FF2B5EF4-FFF2-40B4-BE49-F238E27FC236}">
                <a16:creationId xmlns:a16="http://schemas.microsoft.com/office/drawing/2014/main" id="{C7DC5601-B543-6E5D-D2E1-C3399AE1E2E5}"/>
              </a:ext>
            </a:extLst>
          </p:cNvPr>
          <p:cNvSpPr/>
          <p:nvPr/>
        </p:nvSpPr>
        <p:spPr>
          <a:xfrm>
            <a:off x="478846" y="5289972"/>
            <a:ext cx="4483747" cy="139300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799"/>
          </a:p>
        </p:txBody>
      </p:sp>
      <p:pic>
        <p:nvPicPr>
          <p:cNvPr id="12" name="Picture 11">
            <a:extLst>
              <a:ext uri="{FF2B5EF4-FFF2-40B4-BE49-F238E27FC236}">
                <a16:creationId xmlns:a16="http://schemas.microsoft.com/office/drawing/2014/main" id="{9946760B-0DF0-ED69-A7B4-96B3FC4D9C70}"/>
              </a:ext>
            </a:extLst>
          </p:cNvPr>
          <p:cNvPicPr>
            <a:picLocks noChangeAspect="1"/>
          </p:cNvPicPr>
          <p:nvPr/>
        </p:nvPicPr>
        <p:blipFill rotWithShape="1">
          <a:blip r:embed="rId4"/>
          <a:srcRect l="22681" t="49399" r="56745" b="28862"/>
          <a:stretch/>
        </p:blipFill>
        <p:spPr>
          <a:xfrm>
            <a:off x="0" y="4626951"/>
            <a:ext cx="3509489" cy="2084692"/>
          </a:xfrm>
          <a:prstGeom prst="rect">
            <a:avLst/>
          </a:prstGeom>
        </p:spPr>
      </p:pic>
    </p:spTree>
    <p:extLst>
      <p:ext uri="{BB962C8B-B14F-4D97-AF65-F5344CB8AC3E}">
        <p14:creationId xmlns:p14="http://schemas.microsoft.com/office/powerpoint/2010/main" val="878235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C4CA0CF-93D1-D675-D858-D5AD0E4DE05E}"/>
              </a:ext>
            </a:extLst>
          </p:cNvPr>
          <p:cNvSpPr>
            <a:spLocks noGrp="1"/>
          </p:cNvSpPr>
          <p:nvPr>
            <p:ph type="body" sz="quarter" idx="10"/>
          </p:nvPr>
        </p:nvSpPr>
        <p:spPr>
          <a:xfrm>
            <a:off x="2117473" y="767869"/>
            <a:ext cx="8434993" cy="625729"/>
          </a:xfrm>
        </p:spPr>
        <p:txBody>
          <a:bodyPr vert="horz" lIns="0" tIns="0" rIns="0" bIns="45708" rtlCol="0" anchor="t">
            <a:noAutofit/>
          </a:bodyPr>
          <a:lstStyle/>
          <a:p>
            <a:r>
              <a:rPr lang="en-US"/>
              <a:t>Who is this module for?</a:t>
            </a:r>
          </a:p>
        </p:txBody>
      </p:sp>
      <p:sp>
        <p:nvSpPr>
          <p:cNvPr id="3" name="Text Placeholder 2">
            <a:extLst>
              <a:ext uri="{FF2B5EF4-FFF2-40B4-BE49-F238E27FC236}">
                <a16:creationId xmlns:a16="http://schemas.microsoft.com/office/drawing/2014/main" id="{B836C7E8-A78A-E42E-D1D6-AE1F31096CD5}"/>
              </a:ext>
            </a:extLst>
          </p:cNvPr>
          <p:cNvSpPr>
            <a:spLocks noGrp="1"/>
          </p:cNvSpPr>
          <p:nvPr>
            <p:ph type="body" sz="quarter" idx="11"/>
          </p:nvPr>
        </p:nvSpPr>
        <p:spPr>
          <a:xfrm>
            <a:off x="524957" y="1519797"/>
            <a:ext cx="6265960" cy="663856"/>
          </a:xfrm>
        </p:spPr>
        <p:txBody>
          <a:bodyPr vert="horz" wrap="square" lIns="0" tIns="0" rIns="91416" bIns="45708" rtlCol="0" anchor="t">
            <a:noAutofit/>
          </a:bodyPr>
          <a:lstStyle/>
          <a:p>
            <a:pPr algn="just">
              <a:spcBef>
                <a:spcPct val="20000"/>
              </a:spcBef>
              <a:spcAft>
                <a:spcPct val="0"/>
              </a:spcAft>
            </a:pPr>
            <a:r>
              <a:rPr lang="en-US" sz="2000" dirty="0"/>
              <a:t>This module is aimed at sustainability managers and procurement teams who are getting to grips with exploring biodiversity issues within their supply chain, in response to rapidly increasing momentum on supply chain sustainability.</a:t>
            </a:r>
          </a:p>
          <a:p>
            <a:pPr algn="just">
              <a:spcBef>
                <a:spcPct val="20000"/>
              </a:spcBef>
              <a:spcAft>
                <a:spcPct val="0"/>
              </a:spcAft>
            </a:pPr>
            <a:endParaRPr lang="en-US" sz="2000"/>
          </a:p>
          <a:p>
            <a:pPr algn="just">
              <a:spcBef>
                <a:spcPct val="20000"/>
              </a:spcBef>
              <a:spcAft>
                <a:spcPct val="0"/>
              </a:spcAft>
            </a:pPr>
            <a:r>
              <a:rPr lang="en-US" sz="2000" dirty="0"/>
              <a:t>Together with the </a:t>
            </a:r>
            <a:r>
              <a:rPr lang="en-GB" sz="2000" dirty="0">
                <a:hlinkClick r:id="rId2"/>
              </a:rPr>
              <a:t>Supp</a:t>
            </a:r>
            <a:r>
              <a:rPr lang="en-GB" sz="2000" dirty="0">
                <a:hlinkClick r:id="rId3"/>
              </a:rPr>
              <a:t>ly chain implementation guidance</a:t>
            </a:r>
            <a:r>
              <a:rPr lang="en-US" sz="2000" dirty="0"/>
              <a:t>, this  module supports the implementation of the </a:t>
            </a:r>
            <a:r>
              <a:rPr lang="en-GB" sz="2000" dirty="0">
                <a:hlinkClick r:id="rId2"/>
              </a:rPr>
              <a:t>Align recommendations</a:t>
            </a:r>
            <a:r>
              <a:rPr lang="en-US" sz="2000" dirty="0"/>
              <a:t>, focusing on supply chains. This includes providing further context on spatial scales, concrete examples of supply chain-relevant approaches and tools, as well as worked-through examples and interactive activities.</a:t>
            </a:r>
          </a:p>
          <a:p>
            <a:pPr algn="just">
              <a:spcBef>
                <a:spcPct val="20000"/>
              </a:spcBef>
              <a:spcAft>
                <a:spcPct val="0"/>
              </a:spcAft>
            </a:pPr>
            <a:endParaRPr lang="en-US" sz="2000"/>
          </a:p>
        </p:txBody>
      </p:sp>
      <p:pic>
        <p:nvPicPr>
          <p:cNvPr id="6" name="Picture 5" descr="A bird on a branch&#10;&#10;Description automatically generated">
            <a:extLst>
              <a:ext uri="{FF2B5EF4-FFF2-40B4-BE49-F238E27FC236}">
                <a16:creationId xmlns:a16="http://schemas.microsoft.com/office/drawing/2014/main" id="{2CD577FE-8F59-D4BE-9FA9-7F584D72F1CF}"/>
              </a:ext>
            </a:extLst>
          </p:cNvPr>
          <p:cNvPicPr>
            <a:picLocks noChangeAspect="1"/>
          </p:cNvPicPr>
          <p:nvPr/>
        </p:nvPicPr>
        <p:blipFill>
          <a:blip r:embed="rId4"/>
          <a:stretch>
            <a:fillRect/>
          </a:stretch>
        </p:blipFill>
        <p:spPr>
          <a:xfrm>
            <a:off x="7504926" y="0"/>
            <a:ext cx="4683899" cy="6351781"/>
          </a:xfrm>
          <a:prstGeom prst="rect">
            <a:avLst/>
          </a:prstGeom>
        </p:spPr>
      </p:pic>
    </p:spTree>
    <p:extLst>
      <p:ext uri="{BB962C8B-B14F-4D97-AF65-F5344CB8AC3E}">
        <p14:creationId xmlns:p14="http://schemas.microsoft.com/office/powerpoint/2010/main" val="35451579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249E723-9064-8141-8B61-4CE2C82F207E}"/>
              </a:ext>
            </a:extLst>
          </p:cNvPr>
          <p:cNvSpPr>
            <a:spLocks noGrp="1"/>
          </p:cNvSpPr>
          <p:nvPr>
            <p:ph type="body" sz="quarter" idx="12"/>
          </p:nvPr>
        </p:nvSpPr>
        <p:spPr>
          <a:xfrm>
            <a:off x="727472" y="1987018"/>
            <a:ext cx="6019914" cy="663856"/>
          </a:xfrm>
          <a:solidFill>
            <a:schemeClr val="bg1"/>
          </a:solidFill>
        </p:spPr>
        <p:txBody>
          <a:bodyPr vert="horz" wrap="square" lIns="0" tIns="0" rIns="91416" bIns="45708" rtlCol="0" anchor="t">
            <a:noAutofit/>
          </a:bodyPr>
          <a:lstStyle/>
          <a:p>
            <a:pPr>
              <a:lnSpc>
                <a:spcPct val="107000"/>
              </a:lnSpc>
              <a:spcBef>
                <a:spcPct val="20000"/>
              </a:spcBef>
              <a:spcAft>
                <a:spcPts val="800"/>
              </a:spcAft>
            </a:pPr>
            <a:r>
              <a:rPr lang="en-GB" sz="1800">
                <a:solidFill>
                  <a:srgbClr val="00A19B"/>
                </a:solidFill>
              </a:rPr>
              <a:t>Part 1</a:t>
            </a:r>
            <a:r>
              <a:rPr lang="en-GB" sz="1800"/>
              <a:t>– Introduction: Biodiversity issues in supply chains</a:t>
            </a:r>
            <a:endParaRPr lang="en-US" sz="1800"/>
          </a:p>
          <a:p>
            <a:pPr>
              <a:lnSpc>
                <a:spcPct val="107000"/>
              </a:lnSpc>
              <a:spcBef>
                <a:spcPct val="20000"/>
              </a:spcBef>
              <a:spcAft>
                <a:spcPts val="800"/>
              </a:spcAft>
            </a:pPr>
            <a:r>
              <a:rPr lang="en-GB" sz="1800">
                <a:solidFill>
                  <a:srgbClr val="00A19B"/>
                </a:solidFill>
              </a:rPr>
              <a:t>Part 2</a:t>
            </a:r>
            <a:r>
              <a:rPr lang="en-GB" sz="1800"/>
              <a:t>- Screening biodiversity status at sourcing locations</a:t>
            </a:r>
            <a:endParaRPr lang="en-US" sz="1800"/>
          </a:p>
          <a:p>
            <a:pPr>
              <a:lnSpc>
                <a:spcPct val="107000"/>
              </a:lnSpc>
              <a:spcBef>
                <a:spcPct val="20000"/>
              </a:spcBef>
              <a:spcAft>
                <a:spcPts val="800"/>
              </a:spcAft>
            </a:pPr>
            <a:r>
              <a:rPr lang="en-GB" sz="1800">
                <a:solidFill>
                  <a:srgbClr val="00A19B"/>
                </a:solidFill>
              </a:rPr>
              <a:t>Part 3</a:t>
            </a:r>
            <a:r>
              <a:rPr lang="en-GB" sz="1800"/>
              <a:t>– Using model-based/LCA based </a:t>
            </a:r>
            <a:r>
              <a:rPr lang="en-GB" sz="1800" err="1"/>
              <a:t>footprinting</a:t>
            </a:r>
            <a:r>
              <a:rPr lang="en-GB" sz="1800"/>
              <a:t> approaches to estimate impacts</a:t>
            </a:r>
            <a:endParaRPr lang="en-US" sz="1800"/>
          </a:p>
          <a:p>
            <a:pPr>
              <a:lnSpc>
                <a:spcPct val="107000"/>
              </a:lnSpc>
              <a:spcBef>
                <a:spcPct val="20000"/>
              </a:spcBef>
              <a:spcAft>
                <a:spcPts val="800"/>
              </a:spcAft>
            </a:pPr>
            <a:r>
              <a:rPr lang="en-GB" sz="1800"/>
              <a:t>Activity - worked through examples of footprint calculations</a:t>
            </a:r>
            <a:endParaRPr lang="en-US" sz="1800"/>
          </a:p>
          <a:p>
            <a:pPr>
              <a:lnSpc>
                <a:spcPct val="107000"/>
              </a:lnSpc>
              <a:spcBef>
                <a:spcPct val="20000"/>
              </a:spcBef>
              <a:spcAft>
                <a:spcPts val="800"/>
              </a:spcAft>
            </a:pPr>
            <a:r>
              <a:rPr lang="en-GB" sz="1800">
                <a:solidFill>
                  <a:srgbClr val="00A19B"/>
                </a:solidFill>
              </a:rPr>
              <a:t>Part 4</a:t>
            </a:r>
            <a:r>
              <a:rPr lang="en-GB" sz="1800"/>
              <a:t> – Supplementing </a:t>
            </a:r>
            <a:r>
              <a:rPr lang="en-GB" sz="1800" err="1"/>
              <a:t>footprinting</a:t>
            </a:r>
            <a:r>
              <a:rPr lang="en-GB" sz="1800"/>
              <a:t> analyses with primary and secondary data to measure impacts at prioritised landscapes</a:t>
            </a:r>
            <a:endParaRPr lang="en-US"/>
          </a:p>
        </p:txBody>
      </p:sp>
      <p:grpSp>
        <p:nvGrpSpPr>
          <p:cNvPr id="12" name="Group 11">
            <a:extLst>
              <a:ext uri="{FF2B5EF4-FFF2-40B4-BE49-F238E27FC236}">
                <a16:creationId xmlns:a16="http://schemas.microsoft.com/office/drawing/2014/main" id="{4703D2D8-4DC8-03C2-407F-0292E0DE5F5D}"/>
              </a:ext>
            </a:extLst>
          </p:cNvPr>
          <p:cNvGrpSpPr/>
          <p:nvPr/>
        </p:nvGrpSpPr>
        <p:grpSpPr>
          <a:xfrm>
            <a:off x="6747386" y="2467741"/>
            <a:ext cx="5441440" cy="3896072"/>
            <a:chOff x="6749143" y="2960913"/>
            <a:chExt cx="5442857" cy="3897087"/>
          </a:xfrm>
        </p:grpSpPr>
        <p:pic>
          <p:nvPicPr>
            <p:cNvPr id="10" name="Picture 9">
              <a:extLst>
                <a:ext uri="{FF2B5EF4-FFF2-40B4-BE49-F238E27FC236}">
                  <a16:creationId xmlns:a16="http://schemas.microsoft.com/office/drawing/2014/main" id="{1467ACC5-0187-5D4E-5DCA-6B0E8B80E81A}"/>
                </a:ext>
              </a:extLst>
            </p:cNvPr>
            <p:cNvPicPr>
              <a:picLocks noChangeAspect="1"/>
            </p:cNvPicPr>
            <p:nvPr/>
          </p:nvPicPr>
          <p:blipFill rotWithShape="1">
            <a:blip r:embed="rId3"/>
            <a:srcRect l="55749" t="58827" r="26754" b="18891"/>
            <a:stretch/>
          </p:blipFill>
          <p:spPr>
            <a:xfrm>
              <a:off x="6749143" y="2960913"/>
              <a:ext cx="5442857" cy="3897087"/>
            </a:xfrm>
            <a:prstGeom prst="rect">
              <a:avLst/>
            </a:prstGeom>
          </p:spPr>
        </p:pic>
        <p:sp>
          <p:nvSpPr>
            <p:cNvPr id="11" name="Rectangle 10">
              <a:extLst>
                <a:ext uri="{FF2B5EF4-FFF2-40B4-BE49-F238E27FC236}">
                  <a16:creationId xmlns:a16="http://schemas.microsoft.com/office/drawing/2014/main" id="{96C9C566-3F00-232B-BDD2-85AC4F8439A2}"/>
                </a:ext>
              </a:extLst>
            </p:cNvPr>
            <p:cNvSpPr/>
            <p:nvPr/>
          </p:nvSpPr>
          <p:spPr>
            <a:xfrm>
              <a:off x="6749143" y="2960913"/>
              <a:ext cx="391885" cy="2394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799"/>
            </a:p>
          </p:txBody>
        </p:sp>
      </p:grpSp>
    </p:spTree>
    <p:extLst>
      <p:ext uri="{BB962C8B-B14F-4D97-AF65-F5344CB8AC3E}">
        <p14:creationId xmlns:p14="http://schemas.microsoft.com/office/powerpoint/2010/main" val="36211939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DAE0BA14-DCC7-4A70-877C-05968BDD392C}"/>
              </a:ext>
            </a:extLst>
          </p:cNvPr>
          <p:cNvSpPr>
            <a:spLocks noGrp="1"/>
          </p:cNvSpPr>
          <p:nvPr>
            <p:ph type="body" sz="quarter" idx="10"/>
          </p:nvPr>
        </p:nvSpPr>
        <p:spPr>
          <a:xfrm>
            <a:off x="2193610" y="739469"/>
            <a:ext cx="7801604" cy="541585"/>
          </a:xfrm>
        </p:spPr>
        <p:txBody>
          <a:bodyPr vert="horz" lIns="0" tIns="0" rIns="0" bIns="45708" rtlCol="0" anchor="t">
            <a:noAutofit/>
          </a:bodyPr>
          <a:lstStyle/>
          <a:p>
            <a:r>
              <a:rPr lang="en-GB">
                <a:solidFill>
                  <a:srgbClr val="00A19B"/>
                </a:solidFill>
              </a:rPr>
              <a:t>Learning objectives</a:t>
            </a:r>
            <a:endParaRPr lang="en-US">
              <a:solidFill>
                <a:srgbClr val="00A19B"/>
              </a:solidFill>
            </a:endParaRPr>
          </a:p>
        </p:txBody>
      </p:sp>
      <p:sp>
        <p:nvSpPr>
          <p:cNvPr id="2" name="TextBox 1">
            <a:extLst>
              <a:ext uri="{FF2B5EF4-FFF2-40B4-BE49-F238E27FC236}">
                <a16:creationId xmlns:a16="http://schemas.microsoft.com/office/drawing/2014/main" id="{9548146B-7BA2-485E-8222-EBEF12B7B010}"/>
              </a:ext>
            </a:extLst>
          </p:cNvPr>
          <p:cNvSpPr txBox="1"/>
          <p:nvPr/>
        </p:nvSpPr>
        <p:spPr>
          <a:xfrm>
            <a:off x="448849" y="1603397"/>
            <a:ext cx="8302990" cy="4114924"/>
          </a:xfrm>
          <a:prstGeom prst="rect">
            <a:avLst/>
          </a:prstGeom>
          <a:noFill/>
        </p:spPr>
        <p:txBody>
          <a:bodyPr rot="0" spcFirstLastPara="0" vertOverflow="overflow" horzOverflow="overflow" vert="horz" wrap="square" lIns="91392" tIns="45696" rIns="91392" bIns="45696" numCol="1" spcCol="0" rtlCol="0" fromWordArt="0" anchor="t" anchorCtr="0" forceAA="0" compatLnSpc="1">
            <a:prstTxWarp prst="textNoShape">
              <a:avLst/>
            </a:prstTxWarp>
            <a:spAutoFit/>
          </a:bodyPr>
          <a:lstStyle/>
          <a:p>
            <a:pPr marL="285750" indent="-285750" defTabSz="368025">
              <a:lnSpc>
                <a:spcPct val="120000"/>
              </a:lnSpc>
              <a:spcBef>
                <a:spcPct val="20000"/>
              </a:spcBef>
              <a:buFont typeface="Arial" panose="020B0604020202020204" pitchFamily="34" charset="0"/>
              <a:buChar char="•"/>
              <a:defRPr/>
            </a:pPr>
            <a:endParaRPr lang="en-GB" sz="1950">
              <a:solidFill>
                <a:srgbClr val="000000"/>
              </a:solidFill>
              <a:latin typeface="Arial"/>
              <a:ea typeface="ＭＳ Ｐゴシック"/>
              <a:cs typeface="Arial"/>
            </a:endParaRPr>
          </a:p>
          <a:p>
            <a:pPr marL="342900" indent="-342900" defTabSz="368025">
              <a:lnSpc>
                <a:spcPct val="120000"/>
              </a:lnSpc>
              <a:spcBef>
                <a:spcPct val="20000"/>
              </a:spcBef>
              <a:buFont typeface="Arial,Sans-Serif" panose="020B0604020202020204" pitchFamily="34" charset="0"/>
              <a:buChar char="•"/>
              <a:defRPr/>
            </a:pPr>
            <a:r>
              <a:rPr lang="en-GB" sz="2000">
                <a:solidFill>
                  <a:srgbClr val="00A19B"/>
                </a:solidFill>
                <a:latin typeface="Arial"/>
                <a:ea typeface="ＭＳ Ｐゴシック"/>
                <a:cs typeface="Arial"/>
              </a:rPr>
              <a:t>Gain an appreciation</a:t>
            </a:r>
            <a:r>
              <a:rPr lang="en-GB" sz="2000">
                <a:solidFill>
                  <a:prstClr val="black"/>
                </a:solidFill>
                <a:latin typeface="Arial"/>
                <a:ea typeface="ＭＳ Ｐゴシック"/>
                <a:cs typeface="Arial"/>
              </a:rPr>
              <a:t> of the biodiversity impacts and </a:t>
            </a:r>
            <a:r>
              <a:rPr lang="en-GB" sz="2000">
                <a:latin typeface="Arial"/>
                <a:ea typeface="ＭＳ Ｐゴシック"/>
                <a:cs typeface="Arial"/>
              </a:rPr>
              <a:t>dependencies that occur in supply chains</a:t>
            </a:r>
            <a:endParaRPr lang="en-US" sz="2000" b="0" i="0" u="none" strike="noStrike" kern="1200" cap="none" spc="0" normalizeH="0" baseline="0" noProof="0">
              <a:ln>
                <a:noFill/>
              </a:ln>
              <a:effectLst/>
              <a:uLnTx/>
              <a:uFillTx/>
              <a:latin typeface="Arial"/>
              <a:ea typeface="+mn-lt"/>
              <a:cs typeface="Arial"/>
            </a:endParaRPr>
          </a:p>
          <a:p>
            <a:pPr marL="342900" indent="-342900" defTabSz="368025">
              <a:lnSpc>
                <a:spcPct val="120000"/>
              </a:lnSpc>
              <a:spcBef>
                <a:spcPct val="20000"/>
              </a:spcBef>
              <a:spcAft>
                <a:spcPct val="0"/>
              </a:spcAft>
              <a:buFont typeface="Arial,Sans-Serif" panose="020B0604020202020204" pitchFamily="34" charset="0"/>
              <a:buChar char="•"/>
              <a:defRPr/>
            </a:pPr>
            <a:endParaRPr lang="en-GB" sz="2000" b="0" i="0" u="none" strike="noStrike" kern="1200" cap="none" spc="0" normalizeH="0" baseline="0" noProof="0">
              <a:ln>
                <a:noFill/>
              </a:ln>
              <a:solidFill>
                <a:srgbClr val="00A19B"/>
              </a:solidFill>
              <a:effectLst/>
              <a:uLnTx/>
              <a:uFillTx/>
              <a:latin typeface="Arial"/>
              <a:ea typeface="ＭＳ Ｐゴシック"/>
              <a:cs typeface="Arial"/>
            </a:endParaRPr>
          </a:p>
          <a:p>
            <a:pPr marL="342900" indent="-342900" defTabSz="368025">
              <a:lnSpc>
                <a:spcPct val="120000"/>
              </a:lnSpc>
              <a:spcBef>
                <a:spcPct val="20000"/>
              </a:spcBef>
              <a:buFont typeface="Arial,Sans-Serif" panose="020B0604020202020204" pitchFamily="34" charset="0"/>
              <a:buChar char="•"/>
              <a:defRPr/>
            </a:pPr>
            <a:r>
              <a:rPr lang="en-GB" sz="2000">
                <a:solidFill>
                  <a:srgbClr val="00A19B"/>
                </a:solidFill>
                <a:latin typeface="Arial"/>
                <a:ea typeface="ＭＳ Ｐゴシック"/>
                <a:cs typeface="Arial"/>
              </a:rPr>
              <a:t>Learn</a:t>
            </a:r>
            <a:r>
              <a:rPr lang="en-GB" sz="2000">
                <a:solidFill>
                  <a:prstClr val="black"/>
                </a:solidFill>
                <a:latin typeface="Arial"/>
                <a:ea typeface="ＭＳ Ｐゴシック"/>
                <a:cs typeface="Arial"/>
              </a:rPr>
              <a:t> how life cycle and model-based </a:t>
            </a:r>
            <a:r>
              <a:rPr lang="en-GB" sz="2000" err="1">
                <a:solidFill>
                  <a:prstClr val="black"/>
                </a:solidFill>
                <a:latin typeface="Arial"/>
                <a:ea typeface="ＭＳ Ｐゴシック"/>
                <a:cs typeface="Arial"/>
              </a:rPr>
              <a:t>footprinting</a:t>
            </a:r>
            <a:r>
              <a:rPr lang="en-GB" sz="2000">
                <a:solidFill>
                  <a:prstClr val="black"/>
                </a:solidFill>
                <a:latin typeface="Arial"/>
                <a:ea typeface="ＭＳ Ｐゴシック"/>
                <a:cs typeface="Arial"/>
              </a:rPr>
              <a:t> approaches work and why they are a useful tool in screening supply chains</a:t>
            </a:r>
            <a:endParaRPr lang="en-US" sz="2000">
              <a:solidFill>
                <a:prstClr val="black"/>
              </a:solidFill>
              <a:latin typeface="Arial"/>
              <a:ea typeface="ＭＳ Ｐゴシック"/>
              <a:cs typeface="Arial"/>
            </a:endParaRPr>
          </a:p>
          <a:p>
            <a:pPr marL="342900" indent="-342900" defTabSz="368025">
              <a:lnSpc>
                <a:spcPct val="120000"/>
              </a:lnSpc>
              <a:spcBef>
                <a:spcPct val="20000"/>
              </a:spcBef>
              <a:spcAft>
                <a:spcPct val="0"/>
              </a:spcAft>
              <a:buFont typeface="Arial,Sans-Serif" panose="020B0604020202020204" pitchFamily="34" charset="0"/>
              <a:buChar char="•"/>
              <a:defRPr/>
            </a:pPr>
            <a:endParaRPr lang="en-GB" sz="2000" b="0" i="0" u="none" strike="noStrike" kern="1200" cap="none" spc="0" normalizeH="0" baseline="0" noProof="0">
              <a:ln>
                <a:noFill/>
              </a:ln>
              <a:effectLst/>
              <a:uLnTx/>
              <a:uFillTx/>
              <a:latin typeface="Arial"/>
              <a:ea typeface="ＭＳ Ｐゴシック"/>
              <a:cs typeface="Arial"/>
            </a:endParaRPr>
          </a:p>
          <a:p>
            <a:pPr marL="342900" indent="-342900" defTabSz="368025">
              <a:lnSpc>
                <a:spcPct val="120000"/>
              </a:lnSpc>
              <a:spcBef>
                <a:spcPct val="20000"/>
              </a:spcBef>
              <a:buFont typeface="Arial,Sans-Serif" panose="020B0604020202020204" pitchFamily="34" charset="0"/>
              <a:buChar char="•"/>
              <a:defRPr/>
            </a:pPr>
            <a:r>
              <a:rPr lang="en-GB" sz="2000">
                <a:solidFill>
                  <a:srgbClr val="00A19B"/>
                </a:solidFill>
                <a:latin typeface="Arial"/>
                <a:ea typeface="ＭＳ Ｐゴシック"/>
                <a:cs typeface="Arial"/>
              </a:rPr>
              <a:t>Understand</a:t>
            </a:r>
            <a:r>
              <a:rPr lang="en-GB" sz="2000">
                <a:solidFill>
                  <a:srgbClr val="000000"/>
                </a:solidFill>
                <a:latin typeface="Arial"/>
                <a:ea typeface="ＭＳ Ｐゴシック"/>
                <a:cs typeface="Arial"/>
              </a:rPr>
              <a:t> </a:t>
            </a:r>
            <a:r>
              <a:rPr lang="en-GB" sz="2000">
                <a:solidFill>
                  <a:prstClr val="black"/>
                </a:solidFill>
                <a:latin typeface="Arial"/>
                <a:ea typeface="ＭＳ Ｐゴシック"/>
                <a:cs typeface="Arial"/>
              </a:rPr>
              <a:t>how </a:t>
            </a:r>
            <a:r>
              <a:rPr lang="en-GB" sz="2000" err="1">
                <a:solidFill>
                  <a:prstClr val="black"/>
                </a:solidFill>
                <a:latin typeface="Arial"/>
                <a:ea typeface="ＭＳ Ｐゴシック"/>
                <a:cs typeface="Arial"/>
              </a:rPr>
              <a:t>footprinting</a:t>
            </a:r>
            <a:r>
              <a:rPr lang="en-GB" sz="2000">
                <a:solidFill>
                  <a:prstClr val="black"/>
                </a:solidFill>
                <a:latin typeface="Arial"/>
                <a:ea typeface="ＭＳ Ｐゴシック"/>
                <a:cs typeface="Arial"/>
              </a:rPr>
              <a:t> analyses can be supplemented with on-the-ground data</a:t>
            </a:r>
            <a:endParaRPr lang="en-GB">
              <a:solidFill>
                <a:prstClr val="black"/>
              </a:solidFill>
            </a:endParaRPr>
          </a:p>
          <a:p>
            <a:pPr defTabSz="368025" fontAlgn="base">
              <a:spcBef>
                <a:spcPts val="1200"/>
              </a:spcBef>
              <a:spcAft>
                <a:spcPct val="0"/>
              </a:spcAft>
              <a:defRPr/>
            </a:pPr>
            <a:endParaRPr lang="en-GB" sz="1600">
              <a:solidFill>
                <a:prstClr val="black"/>
              </a:solidFill>
              <a:latin typeface="Arial"/>
              <a:ea typeface="Calibri" panose="020F0502020204030204" pitchFamily="34" charset="0"/>
              <a:cs typeface="Arial"/>
            </a:endParaRPr>
          </a:p>
        </p:txBody>
      </p:sp>
      <p:sp>
        <p:nvSpPr>
          <p:cNvPr id="4" name="TextBox 1">
            <a:extLst>
              <a:ext uri="{FF2B5EF4-FFF2-40B4-BE49-F238E27FC236}">
                <a16:creationId xmlns:a16="http://schemas.microsoft.com/office/drawing/2014/main" id="{97D83956-7199-49C9-A0CD-42FCC922A3FF}"/>
              </a:ext>
            </a:extLst>
          </p:cNvPr>
          <p:cNvSpPr txBox="1"/>
          <p:nvPr/>
        </p:nvSpPr>
        <p:spPr>
          <a:xfrm>
            <a:off x="448849" y="1603397"/>
            <a:ext cx="2307777" cy="2296738"/>
          </a:xfrm>
          <a:prstGeom prst="rect">
            <a:avLst/>
          </a:prstGeom>
          <a:noFill/>
        </p:spPr>
        <p:txBody>
          <a:bodyPr rot="0" spcFirstLastPara="0" vertOverflow="overflow" horzOverflow="overflow" vert="horz" wrap="square" lIns="91392" tIns="45696" rIns="91392" bIns="45696" numCol="1" spcCol="0" rtlCol="0" fromWordArt="0" anchor="t" anchorCtr="0" forceAA="0" compatLnSpc="1">
            <a:prstTxWarp prst="textNoShape">
              <a:avLst/>
            </a:prstTxWarp>
            <a:spAutoFit/>
          </a:bodyPr>
          <a:lstStyle/>
          <a:p>
            <a:pPr defTabSz="368025" fontAlgn="base">
              <a:lnSpc>
                <a:spcPct val="244200"/>
              </a:lnSpc>
              <a:spcBef>
                <a:spcPct val="0"/>
              </a:spcBef>
              <a:spcAft>
                <a:spcPct val="0"/>
              </a:spcAft>
              <a:defRPr/>
            </a:pPr>
            <a:r>
              <a:rPr lang="en-GB" sz="1949" b="1">
                <a:solidFill>
                  <a:srgbClr val="009999"/>
                </a:solidFill>
                <a:latin typeface="Arial"/>
                <a:ea typeface="ＭＳ Ｐゴシック"/>
                <a:cs typeface="Arial"/>
              </a:rPr>
              <a:t> </a:t>
            </a:r>
            <a:endParaRPr lang="en-GB" sz="1998" b="1" i="0" u="none" strike="noStrike" kern="1200" cap="none" spc="0" normalizeH="0" baseline="0" noProof="0">
              <a:ln>
                <a:noFill/>
              </a:ln>
              <a:solidFill>
                <a:srgbClr val="009999"/>
              </a:solidFill>
              <a:effectLst/>
              <a:uLnTx/>
              <a:uFillTx/>
              <a:latin typeface="Arial"/>
              <a:ea typeface="ＭＳ Ｐゴシック" charset="0"/>
              <a:cs typeface="Arial"/>
            </a:endParaRPr>
          </a:p>
          <a:p>
            <a:pPr marL="0" marR="0" lvl="0" indent="0" algn="l" defTabSz="368025" rtl="0" eaLnBrk="1" fontAlgn="base" latinLnBrk="0" hangingPunct="1">
              <a:lnSpc>
                <a:spcPct val="317460"/>
              </a:lnSpc>
              <a:spcBef>
                <a:spcPct val="0"/>
              </a:spcBef>
              <a:spcAft>
                <a:spcPct val="0"/>
              </a:spcAft>
              <a:buClrTx/>
              <a:buSzTx/>
              <a:buFontTx/>
              <a:buNone/>
              <a:tabLst/>
              <a:defRPr/>
            </a:pPr>
            <a:endParaRPr lang="en-GB" sz="1500" b="0" i="0" u="none" strike="noStrike" kern="1200" cap="none" spc="0" normalizeH="0" baseline="0" noProof="0">
              <a:ln>
                <a:noFill/>
              </a:ln>
              <a:solidFill>
                <a:prstClr val="black"/>
              </a:solidFill>
              <a:effectLst/>
              <a:uLnTx/>
              <a:uFillTx/>
              <a:latin typeface="Calibri" charset="0"/>
              <a:ea typeface="+mn-lt"/>
              <a:cs typeface="Calibri"/>
            </a:endParaRPr>
          </a:p>
          <a:p>
            <a:pPr defTabSz="368025" fontAlgn="base">
              <a:lnSpc>
                <a:spcPct val="72150"/>
              </a:lnSpc>
              <a:spcBef>
                <a:spcPct val="0"/>
              </a:spcBef>
              <a:spcAft>
                <a:spcPct val="0"/>
              </a:spcAft>
              <a:defRPr/>
            </a:pPr>
            <a:endParaRPr lang="en-GB" sz="6598" b="1" i="0" u="none" strike="noStrike" kern="1200" cap="none" spc="0" normalizeH="0" baseline="0" noProof="0">
              <a:ln>
                <a:noFill/>
              </a:ln>
              <a:solidFill>
                <a:srgbClr val="009999"/>
              </a:solidFill>
              <a:effectLst/>
              <a:uLnTx/>
              <a:uFillTx/>
              <a:latin typeface="Arial"/>
              <a:ea typeface="ＭＳ Ｐゴシック" charset="0"/>
              <a:cs typeface="Arial"/>
            </a:endParaRPr>
          </a:p>
        </p:txBody>
      </p:sp>
      <p:pic>
        <p:nvPicPr>
          <p:cNvPr id="7" name="Graphic 6" descr="Teacher with solid fill">
            <a:extLst>
              <a:ext uri="{FF2B5EF4-FFF2-40B4-BE49-F238E27FC236}">
                <a16:creationId xmlns:a16="http://schemas.microsoft.com/office/drawing/2014/main" id="{A0FF014B-0BF3-F00B-AD21-A59602D92C8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841326" y="2746247"/>
            <a:ext cx="2307776" cy="2307776"/>
          </a:xfrm>
          <a:prstGeom prst="rect">
            <a:avLst/>
          </a:prstGeom>
        </p:spPr>
      </p:pic>
    </p:spTree>
    <p:extLst>
      <p:ext uri="{BB962C8B-B14F-4D97-AF65-F5344CB8AC3E}">
        <p14:creationId xmlns:p14="http://schemas.microsoft.com/office/powerpoint/2010/main" val="4135398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EF08F43-D18E-B197-DB72-E064EC44F1AB}"/>
              </a:ext>
            </a:extLst>
          </p:cNvPr>
          <p:cNvSpPr>
            <a:spLocks noGrp="1"/>
          </p:cNvSpPr>
          <p:nvPr>
            <p:ph type="body" sz="quarter" idx="10"/>
          </p:nvPr>
        </p:nvSpPr>
        <p:spPr/>
        <p:txBody>
          <a:bodyPr/>
          <a:lstStyle/>
          <a:p>
            <a:r>
              <a:rPr lang="en-GB"/>
              <a:t>Fictional companies</a:t>
            </a:r>
          </a:p>
        </p:txBody>
      </p:sp>
      <p:sp>
        <p:nvSpPr>
          <p:cNvPr id="4" name="Text Placeholder 3">
            <a:extLst>
              <a:ext uri="{FF2B5EF4-FFF2-40B4-BE49-F238E27FC236}">
                <a16:creationId xmlns:a16="http://schemas.microsoft.com/office/drawing/2014/main" id="{B0D1526D-88FA-D18A-4F6E-A68E1B81F654}"/>
              </a:ext>
            </a:extLst>
          </p:cNvPr>
          <p:cNvSpPr>
            <a:spLocks noGrp="1"/>
          </p:cNvSpPr>
          <p:nvPr>
            <p:ph type="body" sz="quarter" idx="12"/>
          </p:nvPr>
        </p:nvSpPr>
        <p:spPr>
          <a:xfrm>
            <a:off x="529881" y="1634470"/>
            <a:ext cx="10505360" cy="664029"/>
          </a:xfrm>
        </p:spPr>
        <p:txBody>
          <a:bodyPr/>
          <a:lstStyle/>
          <a:p>
            <a:r>
              <a:rPr lang="en-GB"/>
              <a:t>Throughout the module we will draw on three fictional companies undertaking analyses on their supply chain</a:t>
            </a:r>
          </a:p>
        </p:txBody>
      </p:sp>
      <p:pic>
        <p:nvPicPr>
          <p:cNvPr id="3" name="Picture 4">
            <a:extLst>
              <a:ext uri="{FF2B5EF4-FFF2-40B4-BE49-F238E27FC236}">
                <a16:creationId xmlns:a16="http://schemas.microsoft.com/office/drawing/2014/main" id="{5449FDE2-6C78-29AA-A4CA-5BE378DD1027}"/>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t="22912" b="22912"/>
          <a:stretch/>
        </p:blipFill>
        <p:spPr bwMode="auto">
          <a:xfrm>
            <a:off x="901720" y="2564456"/>
            <a:ext cx="9693709" cy="3560492"/>
          </a:xfrm>
          <a:prstGeom prst="rect">
            <a:avLst/>
          </a:prstGeom>
          <a:noFill/>
          <a:ln>
            <a:noFill/>
          </a:ln>
          <a:extLst>
            <a:ext uri="{53640926-AAD7-44D8-BBD7-CCE9431645EC}">
              <a14:shadowObscured xmlns:a14="http://schemas.microsoft.com/office/drawing/2010/main"/>
            </a:ext>
          </a:extLst>
        </p:spPr>
      </p:pic>
      <p:sp>
        <p:nvSpPr>
          <p:cNvPr id="5" name="TextBox 4">
            <a:extLst>
              <a:ext uri="{FF2B5EF4-FFF2-40B4-BE49-F238E27FC236}">
                <a16:creationId xmlns:a16="http://schemas.microsoft.com/office/drawing/2014/main" id="{21787449-162D-FAD5-E499-8917F1F0D672}"/>
              </a:ext>
            </a:extLst>
          </p:cNvPr>
          <p:cNvSpPr txBox="1"/>
          <p:nvPr/>
        </p:nvSpPr>
        <p:spPr>
          <a:xfrm>
            <a:off x="5942648" y="6400800"/>
            <a:ext cx="4487184"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000" u="sng">
                <a:solidFill>
                  <a:srgbClr val="0000FF"/>
                </a:solidFill>
                <a:latin typeface="Arial"/>
                <a:ea typeface="ＭＳ Ｐゴシック"/>
                <a:cs typeface="Arial"/>
                <a:hlinkClick r:id="rId5">
                  <a:extLst>
                    <a:ext uri="{A12FA001-AC4F-418D-AE19-62706E023703}">
                      <ahyp:hlinkClr xmlns:ahyp="http://schemas.microsoft.com/office/drawing/2018/hyperlinkcolor" val="tx"/>
                    </a:ext>
                  </a:extLst>
                </a:hlinkClick>
              </a:rPr>
              <a:t>See </a:t>
            </a:r>
            <a:r>
              <a:rPr lang="en-GB" sz="1000" u="sng">
                <a:solidFill>
                  <a:srgbClr val="0000FF"/>
                </a:solidFill>
                <a:latin typeface="Arial"/>
                <a:ea typeface="ＭＳ Ｐゴシック"/>
                <a:cs typeface="Arial"/>
              </a:rPr>
              <a:t>also </a:t>
            </a:r>
            <a:r>
              <a:rPr lang="en-GB" sz="1000" u="sng">
                <a:solidFill>
                  <a:srgbClr val="0000FF"/>
                </a:solidFill>
                <a:latin typeface="Arial"/>
                <a:ea typeface="ＭＳ Ｐゴシック"/>
                <a:cs typeface="Arial"/>
                <a:hlinkClick r:id="rId5"/>
              </a:rPr>
              <a:t>the Align </a:t>
            </a:r>
            <a:r>
              <a:rPr lang="en-GB" sz="1000" u="sng">
                <a:solidFill>
                  <a:srgbClr val="0000FF"/>
                </a:solidFill>
                <a:latin typeface="Arial"/>
                <a:ea typeface="ＭＳ Ｐゴシック"/>
                <a:cs typeface="Arial"/>
                <a:hlinkClick r:id="rId5">
                  <a:extLst>
                    <a:ext uri="{A12FA001-AC4F-418D-AE19-62706E023703}">
                      <ahyp:hlinkClr xmlns:ahyp="http://schemas.microsoft.com/office/drawing/2018/hyperlinkcolor" val="tx"/>
                    </a:ext>
                  </a:extLst>
                </a:hlinkClick>
              </a:rPr>
              <a:t>Supply chain implementation guidance</a:t>
            </a:r>
            <a:endParaRPr lang="en-US" sz="1000">
              <a:latin typeface="Arial"/>
              <a:ea typeface="ＭＳ Ｐゴシック"/>
              <a:hlinkClick r:id="" action="ppaction://noaction">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18138661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2EFDF05-A014-3FCF-7F0A-CFED5002C239}"/>
              </a:ext>
            </a:extLst>
          </p:cNvPr>
          <p:cNvSpPr>
            <a:spLocks noGrp="1"/>
          </p:cNvSpPr>
          <p:nvPr>
            <p:ph type="body" sz="quarter" idx="10"/>
          </p:nvPr>
        </p:nvSpPr>
        <p:spPr>
          <a:xfrm>
            <a:off x="7025540" y="2140141"/>
            <a:ext cx="4533188" cy="1411644"/>
          </a:xfrm>
        </p:spPr>
        <p:txBody>
          <a:bodyPr/>
          <a:lstStyle/>
          <a:p>
            <a:pPr>
              <a:defRPr/>
            </a:pPr>
            <a:r>
              <a:rPr lang="en-GB" sz="4400">
                <a:effectLst/>
                <a:latin typeface="Arial" panose="020B0604020202020204" pitchFamily="34" charset="0"/>
                <a:ea typeface="Calibri" panose="020F0502020204030204" pitchFamily="34" charset="0"/>
                <a:cs typeface="Arial" panose="020B0604020202020204" pitchFamily="34" charset="0"/>
              </a:rPr>
              <a:t>Part 1: Introduction- Biodiversity issues in supply chains</a:t>
            </a:r>
          </a:p>
          <a:p>
            <a:pPr marL="0" marR="0" lvl="0" indent="0" algn="l" defTabSz="368135" rtl="0" eaLnBrk="1" fontAlgn="base" latinLnBrk="0" hangingPunct="1">
              <a:lnSpc>
                <a:spcPct val="90000"/>
              </a:lnSpc>
              <a:spcBef>
                <a:spcPct val="20000"/>
              </a:spcBef>
              <a:spcAft>
                <a:spcPct val="0"/>
              </a:spcAft>
              <a:buClrTx/>
              <a:buSzTx/>
              <a:buFont typeface="Arial" charset="0"/>
              <a:buNone/>
              <a:tabLst/>
              <a:defRPr/>
            </a:pPr>
            <a:endParaRPr kumimoji="0" lang="en-GB" sz="3600" b="1" i="0" u="none" strike="noStrike" kern="1200" cap="none" spc="0" normalizeH="0" baseline="0" noProof="0">
              <a:ln>
                <a:noFill/>
              </a:ln>
              <a:solidFill>
                <a:prstClr val="white"/>
              </a:solidFill>
              <a:effectLst/>
              <a:uLnTx/>
              <a:uFillTx/>
              <a:latin typeface="Arial"/>
              <a:ea typeface="ＭＳ Ｐゴシック" charset="0"/>
              <a:cs typeface="Arial"/>
            </a:endParaRPr>
          </a:p>
        </p:txBody>
      </p:sp>
      <p:sp>
        <p:nvSpPr>
          <p:cNvPr id="3" name="Rectangle 2">
            <a:extLst>
              <a:ext uri="{FF2B5EF4-FFF2-40B4-BE49-F238E27FC236}">
                <a16:creationId xmlns:a16="http://schemas.microsoft.com/office/drawing/2014/main" id="{CA63B11C-D53B-766A-DE4E-E4C0F3E3B87B}"/>
              </a:ext>
            </a:extLst>
          </p:cNvPr>
          <p:cNvSpPr/>
          <p:nvPr/>
        </p:nvSpPr>
        <p:spPr>
          <a:xfrm>
            <a:off x="609600" y="5503333"/>
            <a:ext cx="4402667" cy="11514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464318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4129D5-E59A-EF40-8240-DB920C37595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80B010C-815D-64CB-0533-F659E467B2D8}"/>
              </a:ext>
            </a:extLst>
          </p:cNvPr>
          <p:cNvSpPr>
            <a:spLocks noGrp="1"/>
          </p:cNvSpPr>
          <p:nvPr>
            <p:ph type="body" sz="quarter" idx="10"/>
          </p:nvPr>
        </p:nvSpPr>
        <p:spPr/>
        <p:txBody>
          <a:bodyPr/>
          <a:lstStyle/>
          <a:p>
            <a:r>
              <a:rPr lang="en-US"/>
              <a:t>Biodiversity in supply chains</a:t>
            </a:r>
          </a:p>
        </p:txBody>
      </p:sp>
      <p:pic>
        <p:nvPicPr>
          <p:cNvPr id="6" name="Graphic 5" descr="Raw Materials with solid fill">
            <a:extLst>
              <a:ext uri="{FF2B5EF4-FFF2-40B4-BE49-F238E27FC236}">
                <a16:creationId xmlns:a16="http://schemas.microsoft.com/office/drawing/2014/main" id="{999CDE9A-C67E-738C-ACDE-C5C475CF0C1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584836" y="4310920"/>
            <a:ext cx="914162" cy="914162"/>
          </a:xfrm>
          <a:prstGeom prst="rect">
            <a:avLst/>
          </a:prstGeom>
        </p:spPr>
      </p:pic>
      <p:pic>
        <p:nvPicPr>
          <p:cNvPr id="12" name="Graphic 11" descr="Factory with solid fill">
            <a:extLst>
              <a:ext uri="{FF2B5EF4-FFF2-40B4-BE49-F238E27FC236}">
                <a16:creationId xmlns:a16="http://schemas.microsoft.com/office/drawing/2014/main" id="{892A4F0B-7FCC-CE4C-0BB0-AACF13D1FCA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549737" y="2396629"/>
            <a:ext cx="914162" cy="914162"/>
          </a:xfrm>
          <a:prstGeom prst="rect">
            <a:avLst/>
          </a:prstGeom>
        </p:spPr>
      </p:pic>
      <p:pic>
        <p:nvPicPr>
          <p:cNvPr id="14" name="Graphic 13" descr="Cheers with solid fill">
            <a:extLst>
              <a:ext uri="{FF2B5EF4-FFF2-40B4-BE49-F238E27FC236}">
                <a16:creationId xmlns:a16="http://schemas.microsoft.com/office/drawing/2014/main" id="{2943BA84-EAC6-9C49-F264-E1ABD4B4F8F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743591" y="3500124"/>
            <a:ext cx="914162" cy="914162"/>
          </a:xfrm>
          <a:prstGeom prst="rect">
            <a:avLst/>
          </a:prstGeom>
        </p:spPr>
      </p:pic>
      <p:cxnSp>
        <p:nvCxnSpPr>
          <p:cNvPr id="16" name="Straight Arrow Connector 15">
            <a:extLst>
              <a:ext uri="{FF2B5EF4-FFF2-40B4-BE49-F238E27FC236}">
                <a16:creationId xmlns:a16="http://schemas.microsoft.com/office/drawing/2014/main" id="{D4F5DF57-D945-1CF8-7FF1-5B251E60AF41}"/>
              </a:ext>
            </a:extLst>
          </p:cNvPr>
          <p:cNvCxnSpPr>
            <a:cxnSpLocks/>
            <a:stCxn id="23" idx="3"/>
          </p:cNvCxnSpPr>
          <p:nvPr/>
        </p:nvCxnSpPr>
        <p:spPr>
          <a:xfrm flipH="1">
            <a:off x="4990814" y="3561996"/>
            <a:ext cx="2410342" cy="191499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BB6C0891-CB2B-7506-0B8D-222A0698DAC0}"/>
              </a:ext>
            </a:extLst>
          </p:cNvPr>
          <p:cNvSpPr txBox="1"/>
          <p:nvPr/>
        </p:nvSpPr>
        <p:spPr>
          <a:xfrm rot="19419677">
            <a:off x="6105164" y="4335536"/>
            <a:ext cx="945334" cy="323081"/>
          </a:xfrm>
          <a:prstGeom prst="rect">
            <a:avLst/>
          </a:prstGeom>
          <a:noFill/>
        </p:spPr>
        <p:txBody>
          <a:bodyPr wrap="none" rtlCol="0">
            <a:spAutoFit/>
          </a:bodyPr>
          <a:lstStyle/>
          <a:p>
            <a:r>
              <a:rPr lang="en-US" b="1">
                <a:solidFill>
                  <a:schemeClr val="accent1"/>
                </a:solidFill>
              </a:rPr>
              <a:t>upstream</a:t>
            </a:r>
          </a:p>
        </p:txBody>
      </p:sp>
      <p:sp>
        <p:nvSpPr>
          <p:cNvPr id="23" name="TextBox 22">
            <a:extLst>
              <a:ext uri="{FF2B5EF4-FFF2-40B4-BE49-F238E27FC236}">
                <a16:creationId xmlns:a16="http://schemas.microsoft.com/office/drawing/2014/main" id="{30EAC11C-11FE-B867-C957-65522AA39A90}"/>
              </a:ext>
            </a:extLst>
          </p:cNvPr>
          <p:cNvSpPr txBox="1"/>
          <p:nvPr/>
        </p:nvSpPr>
        <p:spPr>
          <a:xfrm>
            <a:off x="3344812" y="5111779"/>
            <a:ext cx="1622756" cy="553854"/>
          </a:xfrm>
          <a:prstGeom prst="rect">
            <a:avLst/>
          </a:prstGeom>
          <a:noFill/>
        </p:spPr>
        <p:txBody>
          <a:bodyPr wrap="square" rtlCol="0">
            <a:spAutoFit/>
          </a:bodyPr>
          <a:lstStyle/>
          <a:p>
            <a:r>
              <a:rPr lang="en-US"/>
              <a:t>Raw material, resources</a:t>
            </a:r>
          </a:p>
        </p:txBody>
      </p:sp>
      <p:sp>
        <p:nvSpPr>
          <p:cNvPr id="24" name="TextBox 23">
            <a:extLst>
              <a:ext uri="{FF2B5EF4-FFF2-40B4-BE49-F238E27FC236}">
                <a16:creationId xmlns:a16="http://schemas.microsoft.com/office/drawing/2014/main" id="{8BB2FE33-34AF-0B8B-EC01-AD90578ED102}"/>
              </a:ext>
            </a:extLst>
          </p:cNvPr>
          <p:cNvSpPr txBox="1"/>
          <p:nvPr/>
        </p:nvSpPr>
        <p:spPr>
          <a:xfrm>
            <a:off x="4746779" y="4436279"/>
            <a:ext cx="900909" cy="323081"/>
          </a:xfrm>
          <a:prstGeom prst="rect">
            <a:avLst/>
          </a:prstGeom>
          <a:noFill/>
        </p:spPr>
        <p:txBody>
          <a:bodyPr wrap="none" rtlCol="0">
            <a:spAutoFit/>
          </a:bodyPr>
          <a:lstStyle/>
          <a:p>
            <a:r>
              <a:rPr lang="en-US"/>
              <a:t>Suppliers</a:t>
            </a:r>
          </a:p>
        </p:txBody>
      </p:sp>
      <p:sp>
        <p:nvSpPr>
          <p:cNvPr id="25" name="TextBox 24">
            <a:extLst>
              <a:ext uri="{FF2B5EF4-FFF2-40B4-BE49-F238E27FC236}">
                <a16:creationId xmlns:a16="http://schemas.microsoft.com/office/drawing/2014/main" id="{B0A683BD-6586-48A0-7A38-C37248BCE1F7}"/>
              </a:ext>
            </a:extLst>
          </p:cNvPr>
          <p:cNvSpPr txBox="1"/>
          <p:nvPr/>
        </p:nvSpPr>
        <p:spPr>
          <a:xfrm>
            <a:off x="7350592" y="3187103"/>
            <a:ext cx="1197516" cy="323081"/>
          </a:xfrm>
          <a:prstGeom prst="rect">
            <a:avLst/>
          </a:prstGeom>
          <a:noFill/>
        </p:spPr>
        <p:txBody>
          <a:bodyPr wrap="none" rtlCol="0">
            <a:spAutoFit/>
          </a:bodyPr>
          <a:lstStyle/>
          <a:p>
            <a:r>
              <a:rPr lang="en-US"/>
              <a:t>Manufacture</a:t>
            </a:r>
          </a:p>
        </p:txBody>
      </p:sp>
      <p:pic>
        <p:nvPicPr>
          <p:cNvPr id="31" name="Graphic 30" descr="Truck with solid fill">
            <a:extLst>
              <a:ext uri="{FF2B5EF4-FFF2-40B4-BE49-F238E27FC236}">
                <a16:creationId xmlns:a16="http://schemas.microsoft.com/office/drawing/2014/main" id="{F537DE1C-66B5-3C92-8AFD-A94AD813FA5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019765" y="2773261"/>
            <a:ext cx="914162" cy="914162"/>
          </a:xfrm>
          <a:prstGeom prst="rect">
            <a:avLst/>
          </a:prstGeom>
        </p:spPr>
      </p:pic>
      <p:sp>
        <p:nvSpPr>
          <p:cNvPr id="32" name="TextBox 31">
            <a:extLst>
              <a:ext uri="{FF2B5EF4-FFF2-40B4-BE49-F238E27FC236}">
                <a16:creationId xmlns:a16="http://schemas.microsoft.com/office/drawing/2014/main" id="{69BE8890-53B6-69D8-3B1F-4D862897CA29}"/>
              </a:ext>
            </a:extLst>
          </p:cNvPr>
          <p:cNvSpPr txBox="1"/>
          <p:nvPr/>
        </p:nvSpPr>
        <p:spPr>
          <a:xfrm>
            <a:off x="5921356" y="3502805"/>
            <a:ext cx="839498" cy="323081"/>
          </a:xfrm>
          <a:prstGeom prst="rect">
            <a:avLst/>
          </a:prstGeom>
          <a:noFill/>
        </p:spPr>
        <p:txBody>
          <a:bodyPr wrap="none" rtlCol="0">
            <a:spAutoFit/>
          </a:bodyPr>
          <a:lstStyle/>
          <a:p>
            <a:r>
              <a:rPr lang="en-US"/>
              <a:t>Logistics</a:t>
            </a:r>
          </a:p>
        </p:txBody>
      </p:sp>
      <p:pic>
        <p:nvPicPr>
          <p:cNvPr id="7" name="Graphic 6" descr="Forest scene with solid fill">
            <a:extLst>
              <a:ext uri="{FF2B5EF4-FFF2-40B4-BE49-F238E27FC236}">
                <a16:creationId xmlns:a16="http://schemas.microsoft.com/office/drawing/2014/main" id="{62809F08-BF3D-C8C4-5341-6CCF4FC1EC83}"/>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9399759" y="4436279"/>
            <a:ext cx="1338647" cy="1338647"/>
          </a:xfrm>
          <a:prstGeom prst="rect">
            <a:avLst/>
          </a:prstGeom>
        </p:spPr>
      </p:pic>
      <p:pic>
        <p:nvPicPr>
          <p:cNvPr id="11" name="Graphic 10" descr="Hummingbird with solid fill">
            <a:extLst>
              <a:ext uri="{FF2B5EF4-FFF2-40B4-BE49-F238E27FC236}">
                <a16:creationId xmlns:a16="http://schemas.microsoft.com/office/drawing/2014/main" id="{2F83F1DC-22E4-0BA5-5ACA-402255790441}"/>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9065507" y="4212213"/>
            <a:ext cx="739298" cy="739298"/>
          </a:xfrm>
          <a:prstGeom prst="rect">
            <a:avLst/>
          </a:prstGeom>
        </p:spPr>
      </p:pic>
      <p:pic>
        <p:nvPicPr>
          <p:cNvPr id="15" name="Graphic 14" descr="Wave with solid fill">
            <a:extLst>
              <a:ext uri="{FF2B5EF4-FFF2-40B4-BE49-F238E27FC236}">
                <a16:creationId xmlns:a16="http://schemas.microsoft.com/office/drawing/2014/main" id="{22D3E1BE-55CF-CC69-BF96-A225DE43093E}"/>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10738406" y="5136991"/>
            <a:ext cx="763345" cy="763345"/>
          </a:xfrm>
          <a:prstGeom prst="rect">
            <a:avLst/>
          </a:prstGeom>
        </p:spPr>
      </p:pic>
      <p:pic>
        <p:nvPicPr>
          <p:cNvPr id="34" name="Graphic 33" descr="Arrow: Clockwise curve outline">
            <a:extLst>
              <a:ext uri="{FF2B5EF4-FFF2-40B4-BE49-F238E27FC236}">
                <a16:creationId xmlns:a16="http://schemas.microsoft.com/office/drawing/2014/main" id="{59600165-80DA-9BC5-2F8B-5CB087776745}"/>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rot="7799102">
            <a:off x="7263416" y="4154033"/>
            <a:ext cx="1117698" cy="1117698"/>
          </a:xfrm>
          <a:prstGeom prst="rect">
            <a:avLst/>
          </a:prstGeom>
        </p:spPr>
      </p:pic>
      <p:pic>
        <p:nvPicPr>
          <p:cNvPr id="35" name="Graphic 34" descr="Arrow: Clockwise curve outline">
            <a:extLst>
              <a:ext uri="{FF2B5EF4-FFF2-40B4-BE49-F238E27FC236}">
                <a16:creationId xmlns:a16="http://schemas.microsoft.com/office/drawing/2014/main" id="{94AF870F-D67A-C692-3198-E9AFA51BD4BC}"/>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rot="18711984">
            <a:off x="6943026" y="4535758"/>
            <a:ext cx="1117698" cy="1117698"/>
          </a:xfrm>
          <a:prstGeom prst="rect">
            <a:avLst/>
          </a:prstGeom>
        </p:spPr>
      </p:pic>
      <p:sp>
        <p:nvSpPr>
          <p:cNvPr id="36" name="TextBox 35">
            <a:extLst>
              <a:ext uri="{FF2B5EF4-FFF2-40B4-BE49-F238E27FC236}">
                <a16:creationId xmlns:a16="http://schemas.microsoft.com/office/drawing/2014/main" id="{AD22FA07-7CD2-F81E-AF00-1B47C744C802}"/>
              </a:ext>
            </a:extLst>
          </p:cNvPr>
          <p:cNvSpPr txBox="1"/>
          <p:nvPr/>
        </p:nvSpPr>
        <p:spPr>
          <a:xfrm>
            <a:off x="9804805" y="5814375"/>
            <a:ext cx="1096168" cy="323081"/>
          </a:xfrm>
          <a:prstGeom prst="rect">
            <a:avLst/>
          </a:prstGeom>
          <a:noFill/>
        </p:spPr>
        <p:txBody>
          <a:bodyPr wrap="none" rtlCol="0">
            <a:spAutoFit/>
          </a:bodyPr>
          <a:lstStyle/>
          <a:p>
            <a:r>
              <a:rPr lang="en-US"/>
              <a:t>Biodiversity</a:t>
            </a:r>
          </a:p>
        </p:txBody>
      </p:sp>
      <p:sp>
        <p:nvSpPr>
          <p:cNvPr id="41" name="Text Placeholder 3">
            <a:extLst>
              <a:ext uri="{FF2B5EF4-FFF2-40B4-BE49-F238E27FC236}">
                <a16:creationId xmlns:a16="http://schemas.microsoft.com/office/drawing/2014/main" id="{DD3FF482-55A7-5B39-22B0-FDD2E453A74C}"/>
              </a:ext>
            </a:extLst>
          </p:cNvPr>
          <p:cNvSpPr txBox="1">
            <a:spLocks/>
          </p:cNvSpPr>
          <p:nvPr/>
        </p:nvSpPr>
        <p:spPr>
          <a:xfrm>
            <a:off x="490645" y="1732773"/>
            <a:ext cx="10505360" cy="663856"/>
          </a:xfrm>
          <a:prstGeom prst="rect">
            <a:avLst/>
          </a:prstGeom>
        </p:spPr>
        <p:txBody>
          <a:bodyPr vert="horz" wrap="square" lIns="0" tIns="0" rIns="91416" bIns="45708" rtlCol="0">
            <a:noAutofit/>
          </a:bodyPr>
          <a:lstStyle>
            <a:lvl1pPr marL="0" indent="0" algn="l" defTabSz="914400" rtl="0" eaLnBrk="1" latinLnBrk="0" hangingPunct="1">
              <a:lnSpc>
                <a:spcPct val="120000"/>
              </a:lnSpc>
              <a:spcBef>
                <a:spcPts val="1000"/>
              </a:spcBef>
              <a:buFont typeface="Arial"/>
              <a:buNone/>
              <a:tabLst/>
              <a:defRPr sz="2000" b="0" kern="1200">
                <a:solidFill>
                  <a:srgbClr val="000000"/>
                </a:solidFill>
                <a:latin typeface="Arial"/>
                <a:ea typeface="+mn-ea"/>
                <a:cs typeface="Arial"/>
              </a:defRPr>
            </a:lvl1pPr>
            <a:lvl2pPr marL="277104" marR="0" indent="0" algn="l" defTabSz="1219170" rtl="0" eaLnBrk="1" fontAlgn="auto" latinLnBrk="0" hangingPunct="1">
              <a:lnSpc>
                <a:spcPct val="100000"/>
              </a:lnSpc>
              <a:spcBef>
                <a:spcPts val="0"/>
              </a:spcBef>
              <a:spcAft>
                <a:spcPts val="0"/>
              </a:spcAft>
              <a:buClrTx/>
              <a:buSzTx/>
              <a:buFont typeface="Arial"/>
              <a:buNone/>
              <a:tabLst/>
              <a:defRPr sz="2000" b="0" kern="1200" baseline="0">
                <a:solidFill>
                  <a:srgbClr val="000000"/>
                </a:solidFill>
                <a:latin typeface="Arial"/>
                <a:ea typeface="+mn-ea"/>
                <a:cs typeface="Arial"/>
              </a:defRPr>
            </a:lvl2pPr>
            <a:lvl3pPr marL="554208" marR="0" indent="0" algn="l" defTabSz="1219170" rtl="0" eaLnBrk="1" fontAlgn="auto" latinLnBrk="0" hangingPunct="1">
              <a:lnSpc>
                <a:spcPct val="100000"/>
              </a:lnSpc>
              <a:spcBef>
                <a:spcPts val="0"/>
              </a:spcBef>
              <a:spcAft>
                <a:spcPts val="0"/>
              </a:spcAft>
              <a:buClrTx/>
              <a:buSzTx/>
              <a:buFont typeface="Arial"/>
              <a:buNone/>
              <a:tabLst/>
              <a:defRPr sz="3200" b="0" kern="1200">
                <a:solidFill>
                  <a:srgbClr val="000000"/>
                </a:solidFill>
                <a:latin typeface="+mn-lt"/>
                <a:ea typeface="+mn-ea"/>
                <a:cs typeface="+mn-cs"/>
              </a:defRPr>
            </a:lvl3pPr>
            <a:lvl4pPr marL="83131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4pPr>
            <a:lvl5pPr marL="1108417"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5pPr>
            <a:lvl6pPr marL="1766511" indent="-38099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128163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7pPr>
            <a:lvl8pPr marL="1558738"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8pPr>
            <a:lvl9pPr marL="1835841"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9pPr>
          </a:lstStyle>
          <a:p>
            <a:r>
              <a:rPr lang="en-US" sz="1999"/>
              <a:t>Business impacts and dependencies on biodiversity extend beyond direct operations. Many are embedded within the wider value chain.</a:t>
            </a:r>
          </a:p>
          <a:p>
            <a:r>
              <a:rPr lang="en-US" sz="1999"/>
              <a:t>This module focuses on </a:t>
            </a:r>
            <a:r>
              <a:rPr lang="en-US" sz="1999" b="1"/>
              <a:t>upstream supply chain</a:t>
            </a:r>
          </a:p>
        </p:txBody>
      </p:sp>
    </p:spTree>
    <p:extLst>
      <p:ext uri="{BB962C8B-B14F-4D97-AF65-F5344CB8AC3E}">
        <p14:creationId xmlns:p14="http://schemas.microsoft.com/office/powerpoint/2010/main" val="27396864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24C88B6-EC8A-CA92-B08F-CAB71F0A7A4D}"/>
              </a:ext>
            </a:extLst>
          </p:cNvPr>
          <p:cNvSpPr>
            <a:spLocks noGrp="1"/>
          </p:cNvSpPr>
          <p:nvPr>
            <p:ph type="body" sz="quarter" idx="10"/>
          </p:nvPr>
        </p:nvSpPr>
        <p:spPr/>
        <p:txBody>
          <a:bodyPr/>
          <a:lstStyle/>
          <a:p>
            <a:r>
              <a:rPr lang="en-GB"/>
              <a:t>Data availability for supply chains</a:t>
            </a:r>
          </a:p>
        </p:txBody>
      </p:sp>
      <p:sp>
        <p:nvSpPr>
          <p:cNvPr id="7" name="TextBox 6">
            <a:extLst>
              <a:ext uri="{FF2B5EF4-FFF2-40B4-BE49-F238E27FC236}">
                <a16:creationId xmlns:a16="http://schemas.microsoft.com/office/drawing/2014/main" id="{C9245B20-3552-5822-FEAC-88038E071232}"/>
              </a:ext>
            </a:extLst>
          </p:cNvPr>
          <p:cNvSpPr txBox="1"/>
          <p:nvPr/>
        </p:nvSpPr>
        <p:spPr>
          <a:xfrm>
            <a:off x="5499145" y="3451795"/>
            <a:ext cx="5118174" cy="2015411"/>
          </a:xfrm>
          <a:prstGeom prst="rect">
            <a:avLst/>
          </a:prstGeom>
          <a:noFill/>
        </p:spPr>
        <p:txBody>
          <a:bodyPr wrap="square">
            <a:spAutoFit/>
          </a:bodyPr>
          <a:lstStyle/>
          <a:p>
            <a:pPr>
              <a:spcBef>
                <a:spcPts val="500"/>
              </a:spcBef>
              <a:spcAft>
                <a:spcPts val="1000"/>
              </a:spcAft>
            </a:pPr>
            <a:r>
              <a:rPr lang="en-US" sz="1999">
                <a:latin typeface="Arial" panose="020B0604020202020204" pitchFamily="34" charset="0"/>
                <a:ea typeface="Yu Mincho" panose="02020400000000000000" pitchFamily="18" charset="-128"/>
                <a:cs typeface="Arial" panose="020B0604020202020204" pitchFamily="34" charset="0"/>
              </a:rPr>
              <a:t>Traceability of the commodity</a:t>
            </a:r>
          </a:p>
          <a:p>
            <a:pPr>
              <a:spcBef>
                <a:spcPts val="500"/>
              </a:spcBef>
              <a:spcAft>
                <a:spcPts val="1000"/>
              </a:spcAft>
            </a:pPr>
            <a:r>
              <a:rPr lang="en-US" sz="1999">
                <a:latin typeface="Arial" panose="020B0604020202020204" pitchFamily="34" charset="0"/>
                <a:ea typeface="Yu Mincho" panose="02020400000000000000" pitchFamily="18" charset="-128"/>
                <a:cs typeface="Arial" panose="020B0604020202020204" pitchFamily="34" charset="0"/>
              </a:rPr>
              <a:t>Heterogeneity of likely impacts and dependencies between locations</a:t>
            </a:r>
          </a:p>
          <a:p>
            <a:pPr>
              <a:spcBef>
                <a:spcPts val="500"/>
              </a:spcBef>
              <a:spcAft>
                <a:spcPts val="1000"/>
              </a:spcAft>
            </a:pPr>
            <a:r>
              <a:rPr lang="en-US" sz="1999">
                <a:solidFill>
                  <a:srgbClr val="000000"/>
                </a:solidFill>
                <a:latin typeface="Arial" panose="020B0604020202020204" pitchFamily="34" charset="0"/>
                <a:ea typeface="Calibri" panose="020F0502020204030204" pitchFamily="34" charset="0"/>
                <a:cs typeface="Arial" panose="020B0604020202020204" pitchFamily="34" charset="0"/>
              </a:rPr>
              <a:t>The type of action planned on the basis of the measurement</a:t>
            </a:r>
            <a:endParaRPr lang="en-GB" sz="1999">
              <a:latin typeface="Arial" panose="020B0604020202020204" pitchFamily="34" charset="0"/>
              <a:ea typeface="Yu Mincho" panose="02020400000000000000" pitchFamily="18" charset="-128"/>
              <a:cs typeface="Arial" panose="020B0604020202020204" pitchFamily="34" charset="0"/>
            </a:endParaRPr>
          </a:p>
        </p:txBody>
      </p:sp>
      <p:pic>
        <p:nvPicPr>
          <p:cNvPr id="8" name="Graphic 164869728" descr="Magnifying glass with solid fill">
            <a:extLst>
              <a:ext uri="{FF2B5EF4-FFF2-40B4-BE49-F238E27FC236}">
                <a16:creationId xmlns:a16="http://schemas.microsoft.com/office/drawing/2014/main" id="{AEFAA378-7FAF-0AC2-AC8E-CCE66BF141F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828581" y="3375497"/>
            <a:ext cx="533261" cy="533261"/>
          </a:xfrm>
          <a:prstGeom prst="rect">
            <a:avLst/>
          </a:prstGeom>
        </p:spPr>
      </p:pic>
      <p:pic>
        <p:nvPicPr>
          <p:cNvPr id="9" name="Graphic 13" descr="Topography Map outline">
            <a:extLst>
              <a:ext uri="{FF2B5EF4-FFF2-40B4-BE49-F238E27FC236}">
                <a16:creationId xmlns:a16="http://schemas.microsoft.com/office/drawing/2014/main" id="{FB297E7F-E26E-B653-9319-74BDC164580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701207" y="3935332"/>
            <a:ext cx="609441" cy="609441"/>
          </a:xfrm>
          <a:prstGeom prst="rect">
            <a:avLst/>
          </a:prstGeom>
        </p:spPr>
      </p:pic>
      <p:pic>
        <p:nvPicPr>
          <p:cNvPr id="11" name="Graphic 14" descr="Tools with solid fill">
            <a:extLst>
              <a:ext uri="{FF2B5EF4-FFF2-40B4-BE49-F238E27FC236}">
                <a16:creationId xmlns:a16="http://schemas.microsoft.com/office/drawing/2014/main" id="{D3E00AF7-C4CD-49AD-43D6-06747C66C5D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866671" y="4868983"/>
            <a:ext cx="457081" cy="457081"/>
          </a:xfrm>
          <a:prstGeom prst="rect">
            <a:avLst/>
          </a:prstGeom>
        </p:spPr>
      </p:pic>
      <p:grpSp>
        <p:nvGrpSpPr>
          <p:cNvPr id="15" name="Group 14">
            <a:extLst>
              <a:ext uri="{FF2B5EF4-FFF2-40B4-BE49-F238E27FC236}">
                <a16:creationId xmlns:a16="http://schemas.microsoft.com/office/drawing/2014/main" id="{4420AEC6-DCEE-9C22-46BA-8127FCEC09EB}"/>
              </a:ext>
            </a:extLst>
          </p:cNvPr>
          <p:cNvGrpSpPr/>
          <p:nvPr/>
        </p:nvGrpSpPr>
        <p:grpSpPr>
          <a:xfrm>
            <a:off x="267133" y="1622496"/>
            <a:ext cx="4145817" cy="4004519"/>
            <a:chOff x="265614" y="1622025"/>
            <a:chExt cx="4146897" cy="4005562"/>
          </a:xfrm>
        </p:grpSpPr>
        <p:pic>
          <p:nvPicPr>
            <p:cNvPr id="4" name="Picture 3">
              <a:extLst>
                <a:ext uri="{FF2B5EF4-FFF2-40B4-BE49-F238E27FC236}">
                  <a16:creationId xmlns:a16="http://schemas.microsoft.com/office/drawing/2014/main" id="{541C80C9-7561-9D02-4F9C-AF2A17734BDB}"/>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5292" r="15558"/>
            <a:stretch/>
          </p:blipFill>
          <p:spPr bwMode="auto">
            <a:xfrm>
              <a:off x="265614" y="1622025"/>
              <a:ext cx="4146897" cy="4005562"/>
            </a:xfrm>
            <a:prstGeom prst="rect">
              <a:avLst/>
            </a:prstGeom>
            <a:noFill/>
            <a:ln>
              <a:noFill/>
            </a:ln>
            <a:extLst>
              <a:ext uri="{53640926-AAD7-44D8-BBD7-CCE9431645EC}">
                <a14:shadowObscured xmlns:a14="http://schemas.microsoft.com/office/drawing/2010/main"/>
              </a:ext>
            </a:extLst>
          </p:spPr>
        </p:pic>
        <p:sp>
          <p:nvSpPr>
            <p:cNvPr id="3" name="TextBox 2">
              <a:extLst>
                <a:ext uri="{FF2B5EF4-FFF2-40B4-BE49-F238E27FC236}">
                  <a16:creationId xmlns:a16="http://schemas.microsoft.com/office/drawing/2014/main" id="{1304FAC7-8181-F46B-3E41-F628F76FEB2F}"/>
                </a:ext>
              </a:extLst>
            </p:cNvPr>
            <p:cNvSpPr txBox="1"/>
            <p:nvPr/>
          </p:nvSpPr>
          <p:spPr>
            <a:xfrm>
              <a:off x="1927411" y="1875847"/>
              <a:ext cx="866519" cy="338554"/>
            </a:xfrm>
            <a:prstGeom prst="rect">
              <a:avLst/>
            </a:prstGeom>
            <a:solidFill>
              <a:srgbClr val="01E1B1"/>
            </a:solidFill>
          </p:spPr>
          <p:txBody>
            <a:bodyPr wrap="none" rtlCol="0">
              <a:spAutoFit/>
            </a:bodyPr>
            <a:lstStyle/>
            <a:p>
              <a:r>
                <a:rPr lang="en-GB" sz="1600" b="1">
                  <a:solidFill>
                    <a:schemeClr val="bg1"/>
                  </a:solidFill>
                </a:rPr>
                <a:t>Country</a:t>
              </a:r>
            </a:p>
          </p:txBody>
        </p:sp>
        <p:sp>
          <p:nvSpPr>
            <p:cNvPr id="12" name="TextBox 11">
              <a:extLst>
                <a:ext uri="{FF2B5EF4-FFF2-40B4-BE49-F238E27FC236}">
                  <a16:creationId xmlns:a16="http://schemas.microsoft.com/office/drawing/2014/main" id="{2632E7AA-6556-0FB3-C54F-84CCA70B5533}"/>
                </a:ext>
              </a:extLst>
            </p:cNvPr>
            <p:cNvSpPr txBox="1"/>
            <p:nvPr/>
          </p:nvSpPr>
          <p:spPr>
            <a:xfrm>
              <a:off x="1915313" y="2646525"/>
              <a:ext cx="956023" cy="553998"/>
            </a:xfrm>
            <a:prstGeom prst="rect">
              <a:avLst/>
            </a:prstGeom>
            <a:solidFill>
              <a:srgbClr val="01BB93"/>
            </a:solidFill>
            <a:ln>
              <a:solidFill>
                <a:srgbClr val="01BB93"/>
              </a:solidFill>
            </a:ln>
          </p:spPr>
          <p:txBody>
            <a:bodyPr wrap="square" rtlCol="0">
              <a:spAutoFit/>
            </a:bodyPr>
            <a:lstStyle/>
            <a:p>
              <a:endParaRPr lang="en-GB" b="1">
                <a:solidFill>
                  <a:schemeClr val="bg1"/>
                </a:solidFill>
              </a:endParaRPr>
            </a:p>
            <a:p>
              <a:endParaRPr lang="en-GB" b="1">
                <a:solidFill>
                  <a:schemeClr val="bg1"/>
                </a:solidFill>
              </a:endParaRPr>
            </a:p>
          </p:txBody>
        </p:sp>
        <p:sp>
          <p:nvSpPr>
            <p:cNvPr id="5" name="TextBox 4">
              <a:extLst>
                <a:ext uri="{FF2B5EF4-FFF2-40B4-BE49-F238E27FC236}">
                  <a16:creationId xmlns:a16="http://schemas.microsoft.com/office/drawing/2014/main" id="{1C11556B-6321-97A8-EF8F-300DE9C704A4}"/>
                </a:ext>
              </a:extLst>
            </p:cNvPr>
            <p:cNvSpPr txBox="1"/>
            <p:nvPr/>
          </p:nvSpPr>
          <p:spPr>
            <a:xfrm>
              <a:off x="1625282" y="2600359"/>
              <a:ext cx="1537465" cy="646331"/>
            </a:xfrm>
            <a:prstGeom prst="rect">
              <a:avLst/>
            </a:prstGeom>
            <a:noFill/>
            <a:ln>
              <a:noFill/>
            </a:ln>
          </p:spPr>
          <p:txBody>
            <a:bodyPr wrap="square" rtlCol="0">
              <a:spAutoFit/>
            </a:bodyPr>
            <a:lstStyle/>
            <a:p>
              <a:pPr algn="ctr"/>
              <a:r>
                <a:rPr lang="en-GB" sz="1200" b="1">
                  <a:solidFill>
                    <a:schemeClr val="bg1"/>
                  </a:solidFill>
                </a:rPr>
                <a:t>Broad-scale sourcing region (within country)</a:t>
              </a:r>
            </a:p>
          </p:txBody>
        </p:sp>
        <p:sp>
          <p:nvSpPr>
            <p:cNvPr id="13" name="TextBox 12">
              <a:extLst>
                <a:ext uri="{FF2B5EF4-FFF2-40B4-BE49-F238E27FC236}">
                  <a16:creationId xmlns:a16="http://schemas.microsoft.com/office/drawing/2014/main" id="{6C5CDF2F-A46C-5907-849B-1282688998D0}"/>
                </a:ext>
              </a:extLst>
            </p:cNvPr>
            <p:cNvSpPr txBox="1"/>
            <p:nvPr/>
          </p:nvSpPr>
          <p:spPr>
            <a:xfrm>
              <a:off x="1570329" y="3602069"/>
              <a:ext cx="1537465" cy="276999"/>
            </a:xfrm>
            <a:prstGeom prst="rect">
              <a:avLst/>
            </a:prstGeom>
            <a:solidFill>
              <a:srgbClr val="018D6F"/>
            </a:solidFill>
            <a:ln>
              <a:solidFill>
                <a:srgbClr val="018D6F"/>
              </a:solidFill>
            </a:ln>
          </p:spPr>
          <p:txBody>
            <a:bodyPr wrap="square" rtlCol="0">
              <a:spAutoFit/>
            </a:bodyPr>
            <a:lstStyle/>
            <a:p>
              <a:pPr algn="ctr"/>
              <a:r>
                <a:rPr lang="en-GB" sz="1200" b="1">
                  <a:solidFill>
                    <a:schemeClr val="bg1"/>
                  </a:solidFill>
                </a:rPr>
                <a:t>Sourcing landscape</a:t>
              </a:r>
            </a:p>
          </p:txBody>
        </p:sp>
        <p:sp>
          <p:nvSpPr>
            <p:cNvPr id="14" name="TextBox 13">
              <a:extLst>
                <a:ext uri="{FF2B5EF4-FFF2-40B4-BE49-F238E27FC236}">
                  <a16:creationId xmlns:a16="http://schemas.microsoft.com/office/drawing/2014/main" id="{4B4F645C-A8AF-ACB2-E043-96976FF11FCD}"/>
                </a:ext>
              </a:extLst>
            </p:cNvPr>
            <p:cNvSpPr txBox="1"/>
            <p:nvPr/>
          </p:nvSpPr>
          <p:spPr>
            <a:xfrm>
              <a:off x="1639908" y="4511447"/>
              <a:ext cx="1398308" cy="461665"/>
            </a:xfrm>
            <a:prstGeom prst="rect">
              <a:avLst/>
            </a:prstGeom>
            <a:solidFill>
              <a:srgbClr val="017057"/>
            </a:solidFill>
            <a:ln>
              <a:solidFill>
                <a:srgbClr val="017057"/>
              </a:solidFill>
            </a:ln>
          </p:spPr>
          <p:txBody>
            <a:bodyPr wrap="square" rtlCol="0">
              <a:spAutoFit/>
            </a:bodyPr>
            <a:lstStyle/>
            <a:p>
              <a:pPr algn="ctr"/>
              <a:r>
                <a:rPr lang="en-GB" sz="1200" b="1">
                  <a:solidFill>
                    <a:schemeClr val="bg1"/>
                  </a:solidFill>
                </a:rPr>
                <a:t>Location of production</a:t>
              </a:r>
            </a:p>
          </p:txBody>
        </p:sp>
      </p:grpSp>
      <p:sp>
        <p:nvSpPr>
          <p:cNvPr id="10" name="TextBox 9">
            <a:extLst>
              <a:ext uri="{FF2B5EF4-FFF2-40B4-BE49-F238E27FC236}">
                <a16:creationId xmlns:a16="http://schemas.microsoft.com/office/drawing/2014/main" id="{41D0E755-6369-A512-D421-0A0109DD31CE}"/>
              </a:ext>
            </a:extLst>
          </p:cNvPr>
          <p:cNvSpPr txBox="1"/>
          <p:nvPr/>
        </p:nvSpPr>
        <p:spPr>
          <a:xfrm>
            <a:off x="5005927" y="2227909"/>
            <a:ext cx="6102031" cy="837640"/>
          </a:xfrm>
          <a:prstGeom prst="rect">
            <a:avLst/>
          </a:prstGeom>
          <a:noFill/>
        </p:spPr>
        <p:txBody>
          <a:bodyPr wrap="square">
            <a:spAutoFit/>
          </a:bodyPr>
          <a:lstStyle/>
          <a:p>
            <a:pPr>
              <a:lnSpc>
                <a:spcPct val="115000"/>
              </a:lnSpc>
              <a:spcBef>
                <a:spcPts val="500"/>
              </a:spcBef>
              <a:spcAft>
                <a:spcPts val="1000"/>
              </a:spcAft>
            </a:pPr>
            <a:r>
              <a:rPr lang="en-US" sz="2199" b="1">
                <a:latin typeface="Arial" panose="020B0604020202020204" pitchFamily="34" charset="0"/>
                <a:ea typeface="Yu Mincho" panose="02020400000000000000" pitchFamily="18" charset="-128"/>
                <a:cs typeface="Arial" panose="020B0604020202020204" pitchFamily="34" charset="0"/>
              </a:rPr>
              <a:t>Factors affecting the spatial scale of measurement required and achieved:</a:t>
            </a:r>
            <a:endParaRPr lang="en-GB" sz="2199" b="1">
              <a:latin typeface="Arial" panose="020B0604020202020204" pitchFamily="34" charset="0"/>
              <a:ea typeface="Yu Mincho" panose="02020400000000000000" pitchFamily="18" charset="-128"/>
              <a:cs typeface="Arial" panose="020B0604020202020204" pitchFamily="34" charset="0"/>
            </a:endParaRPr>
          </a:p>
        </p:txBody>
      </p:sp>
    </p:spTree>
    <p:extLst>
      <p:ext uri="{BB962C8B-B14F-4D97-AF65-F5344CB8AC3E}">
        <p14:creationId xmlns:p14="http://schemas.microsoft.com/office/powerpoint/2010/main" val="6676124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637C36A-F010-0958-B19F-2D3372FD0909}"/>
              </a:ext>
            </a:extLst>
          </p:cNvPr>
          <p:cNvSpPr>
            <a:spLocks noGrp="1"/>
          </p:cNvSpPr>
          <p:nvPr>
            <p:ph type="body" sz="quarter" idx="10"/>
          </p:nvPr>
        </p:nvSpPr>
        <p:spPr>
          <a:xfrm>
            <a:off x="2253208" y="664345"/>
            <a:ext cx="8434993" cy="625729"/>
          </a:xfrm>
        </p:spPr>
        <p:txBody>
          <a:bodyPr/>
          <a:lstStyle/>
          <a:p>
            <a:r>
              <a:rPr lang="en-US"/>
              <a:t>Traceability</a:t>
            </a:r>
          </a:p>
        </p:txBody>
      </p:sp>
      <p:sp>
        <p:nvSpPr>
          <p:cNvPr id="4" name="Text Placeholder 3">
            <a:extLst>
              <a:ext uri="{FF2B5EF4-FFF2-40B4-BE49-F238E27FC236}">
                <a16:creationId xmlns:a16="http://schemas.microsoft.com/office/drawing/2014/main" id="{A9469115-216C-9E4F-0381-9508B83175CE}"/>
              </a:ext>
            </a:extLst>
          </p:cNvPr>
          <p:cNvSpPr>
            <a:spLocks noGrp="1"/>
          </p:cNvSpPr>
          <p:nvPr>
            <p:ph type="body" sz="quarter" idx="12"/>
          </p:nvPr>
        </p:nvSpPr>
        <p:spPr>
          <a:xfrm>
            <a:off x="2253208" y="2169123"/>
            <a:ext cx="8596085" cy="663856"/>
          </a:xfrm>
        </p:spPr>
        <p:txBody>
          <a:bodyPr/>
          <a:lstStyle/>
          <a:p>
            <a:r>
              <a:rPr lang="en-US" b="0" i="0" u="none" strike="noStrike" baseline="0">
                <a:solidFill>
                  <a:srgbClr val="000000"/>
                </a:solidFill>
                <a:latin typeface="Calibri" panose="020F0502020204030204" pitchFamily="34" charset="0"/>
              </a:rPr>
              <a:t>How resource-intensive and feasible is it to trace to the site level given the structure of the supply chain? </a:t>
            </a:r>
            <a:endParaRPr lang="en-US" sz="2399"/>
          </a:p>
        </p:txBody>
      </p:sp>
      <p:pic>
        <p:nvPicPr>
          <p:cNvPr id="5" name="Graphic 164869728" descr="Magnifying glass with solid fill">
            <a:extLst>
              <a:ext uri="{FF2B5EF4-FFF2-40B4-BE49-F238E27FC236}">
                <a16:creationId xmlns:a16="http://schemas.microsoft.com/office/drawing/2014/main" id="{E96B8F7C-B03E-D66C-CCF6-77F2299A33E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80692" y="1851894"/>
            <a:ext cx="1577106" cy="1577106"/>
          </a:xfrm>
          <a:prstGeom prst="rect">
            <a:avLst/>
          </a:prstGeom>
        </p:spPr>
      </p:pic>
      <p:pic>
        <p:nvPicPr>
          <p:cNvPr id="9" name="Graphic 8" descr="Farm scene with solid fill">
            <a:extLst>
              <a:ext uri="{FF2B5EF4-FFF2-40B4-BE49-F238E27FC236}">
                <a16:creationId xmlns:a16="http://schemas.microsoft.com/office/drawing/2014/main" id="{1D8674A1-0D35-1575-71D6-F04564E4AFA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324949" y="5125558"/>
            <a:ext cx="732479" cy="732479"/>
          </a:xfrm>
          <a:prstGeom prst="rect">
            <a:avLst/>
          </a:prstGeom>
        </p:spPr>
      </p:pic>
      <p:pic>
        <p:nvPicPr>
          <p:cNvPr id="11" name="Graphic 10" descr="Chocolate with solid fill">
            <a:extLst>
              <a:ext uri="{FF2B5EF4-FFF2-40B4-BE49-F238E27FC236}">
                <a16:creationId xmlns:a16="http://schemas.microsoft.com/office/drawing/2014/main" id="{891E8FA5-B782-73AE-5532-8DC4DF75656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939879" y="3914574"/>
            <a:ext cx="914162" cy="914162"/>
          </a:xfrm>
          <a:prstGeom prst="rect">
            <a:avLst/>
          </a:prstGeom>
        </p:spPr>
      </p:pic>
      <p:pic>
        <p:nvPicPr>
          <p:cNvPr id="13" name="Graphic 12" descr="South America with solid fill">
            <a:extLst>
              <a:ext uri="{FF2B5EF4-FFF2-40B4-BE49-F238E27FC236}">
                <a16:creationId xmlns:a16="http://schemas.microsoft.com/office/drawing/2014/main" id="{9C7CF0A3-3CC3-8575-D0BA-511203BFC6C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628393" y="4481007"/>
            <a:ext cx="1792181" cy="1792181"/>
          </a:xfrm>
          <a:prstGeom prst="rect">
            <a:avLst/>
          </a:prstGeom>
        </p:spPr>
      </p:pic>
      <p:pic>
        <p:nvPicPr>
          <p:cNvPr id="17" name="Graphic 16" descr="Farmer female outline">
            <a:extLst>
              <a:ext uri="{FF2B5EF4-FFF2-40B4-BE49-F238E27FC236}">
                <a16:creationId xmlns:a16="http://schemas.microsoft.com/office/drawing/2014/main" id="{97F4A256-B448-C34D-2DD8-936E1C00B08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848953" y="5463924"/>
            <a:ext cx="636854" cy="636854"/>
          </a:xfrm>
          <a:prstGeom prst="rect">
            <a:avLst/>
          </a:prstGeom>
        </p:spPr>
      </p:pic>
      <p:pic>
        <p:nvPicPr>
          <p:cNvPr id="21" name="Graphic 20" descr="Coffee with solid fill">
            <a:extLst>
              <a:ext uri="{FF2B5EF4-FFF2-40B4-BE49-F238E27FC236}">
                <a16:creationId xmlns:a16="http://schemas.microsoft.com/office/drawing/2014/main" id="{AE17BCD1-FB9F-7B93-8B4E-376C46D352BD}"/>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9200229" y="4242809"/>
            <a:ext cx="1111990" cy="1111990"/>
          </a:xfrm>
          <a:prstGeom prst="rect">
            <a:avLst/>
          </a:prstGeom>
        </p:spPr>
      </p:pic>
      <p:pic>
        <p:nvPicPr>
          <p:cNvPr id="23" name="Graphic 22" descr="Coffee Beans with solid fill">
            <a:extLst>
              <a:ext uri="{FF2B5EF4-FFF2-40B4-BE49-F238E27FC236}">
                <a16:creationId xmlns:a16="http://schemas.microsoft.com/office/drawing/2014/main" id="{0636EEFC-8715-868F-FE06-DF7CF6DF0D76}"/>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rot="20887883">
            <a:off x="6320055" y="4233437"/>
            <a:ext cx="809136" cy="809136"/>
          </a:xfrm>
          <a:prstGeom prst="rect">
            <a:avLst/>
          </a:prstGeom>
        </p:spPr>
      </p:pic>
      <p:pic>
        <p:nvPicPr>
          <p:cNvPr id="24" name="Graphic 23" descr="Farm scene with solid fill">
            <a:extLst>
              <a:ext uri="{FF2B5EF4-FFF2-40B4-BE49-F238E27FC236}">
                <a16:creationId xmlns:a16="http://schemas.microsoft.com/office/drawing/2014/main" id="{C7C52B2F-C926-8339-727B-A0BD9C716C37}"/>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3351428" y="3510330"/>
            <a:ext cx="732479" cy="732479"/>
          </a:xfrm>
          <a:prstGeom prst="rect">
            <a:avLst/>
          </a:prstGeom>
        </p:spPr>
      </p:pic>
      <p:pic>
        <p:nvPicPr>
          <p:cNvPr id="25" name="Graphic 24" descr="Farm scene with solid fill">
            <a:extLst>
              <a:ext uri="{FF2B5EF4-FFF2-40B4-BE49-F238E27FC236}">
                <a16:creationId xmlns:a16="http://schemas.microsoft.com/office/drawing/2014/main" id="{93BDCE0B-219F-9853-CB7F-EA45790F0DDB}"/>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1406385" y="5098608"/>
            <a:ext cx="732479" cy="732479"/>
          </a:xfrm>
          <a:prstGeom prst="rect">
            <a:avLst/>
          </a:prstGeom>
        </p:spPr>
      </p:pic>
      <p:pic>
        <p:nvPicPr>
          <p:cNvPr id="26" name="Graphic 25" descr="Coffee Beans with solid fill">
            <a:extLst>
              <a:ext uri="{FF2B5EF4-FFF2-40B4-BE49-F238E27FC236}">
                <a16:creationId xmlns:a16="http://schemas.microsoft.com/office/drawing/2014/main" id="{2BB85E01-A738-6C08-C57C-517238FDB4DF}"/>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7101319" y="4197228"/>
            <a:ext cx="809136" cy="809136"/>
          </a:xfrm>
          <a:prstGeom prst="rect">
            <a:avLst/>
          </a:prstGeom>
        </p:spPr>
      </p:pic>
      <p:pic>
        <p:nvPicPr>
          <p:cNvPr id="19" name="Graphic 18" descr="Farmer male with solid fill">
            <a:extLst>
              <a:ext uri="{FF2B5EF4-FFF2-40B4-BE49-F238E27FC236}">
                <a16:creationId xmlns:a16="http://schemas.microsoft.com/office/drawing/2014/main" id="{A279AF78-5789-E376-F729-C20846081A5C}"/>
              </a:ext>
            </a:extLst>
          </p:cNvPr>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3878206" y="3876569"/>
            <a:ext cx="636854" cy="636854"/>
          </a:xfrm>
          <a:prstGeom prst="rect">
            <a:avLst/>
          </a:prstGeom>
        </p:spPr>
      </p:pic>
      <p:pic>
        <p:nvPicPr>
          <p:cNvPr id="27" name="Graphic 26" descr="Coffee Beans with solid fill">
            <a:extLst>
              <a:ext uri="{FF2B5EF4-FFF2-40B4-BE49-F238E27FC236}">
                <a16:creationId xmlns:a16="http://schemas.microsoft.com/office/drawing/2014/main" id="{8120DB7B-97DC-9820-5E24-E9886AF0F68E}"/>
              </a:ext>
            </a:extLst>
          </p:cNvPr>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rot="1300959">
            <a:off x="7378382" y="4891535"/>
            <a:ext cx="809136" cy="809136"/>
          </a:xfrm>
          <a:prstGeom prst="rect">
            <a:avLst/>
          </a:prstGeom>
        </p:spPr>
      </p:pic>
      <p:pic>
        <p:nvPicPr>
          <p:cNvPr id="15" name="Graphic 14" descr="Farmer female with solid fill">
            <a:extLst>
              <a:ext uri="{FF2B5EF4-FFF2-40B4-BE49-F238E27FC236}">
                <a16:creationId xmlns:a16="http://schemas.microsoft.com/office/drawing/2014/main" id="{17B0C11B-C35F-7ABD-1446-2B9D76181FFE}"/>
              </a:ext>
            </a:extLst>
          </p:cNvPr>
          <p:cNvPicPr>
            <a:picLocks noChangeAspect="1"/>
          </p:cNvPicPr>
          <p:nvPr/>
        </p:nvPicPr>
        <p:blipFill>
          <a:blip r:embed="rId27">
            <a:extLst>
              <a:ext uri="{28A0092B-C50C-407E-A947-70E740481C1C}">
                <a14:useLocalDpi xmlns:a14="http://schemas.microsoft.com/office/drawing/2010/main" val="0"/>
              </a:ext>
              <a:ext uri="{96DAC541-7B7A-43D3-8B79-37D633B846F1}">
                <asvg:svgBlip xmlns:asvg="http://schemas.microsoft.com/office/drawing/2016/SVG/main" r:embed="rId28"/>
              </a:ext>
            </a:extLst>
          </a:blip>
          <a:stretch>
            <a:fillRect/>
          </a:stretch>
        </p:blipFill>
        <p:spPr>
          <a:xfrm>
            <a:off x="815351" y="5655214"/>
            <a:ext cx="636854" cy="636854"/>
          </a:xfrm>
          <a:prstGeom prst="rect">
            <a:avLst/>
          </a:prstGeom>
        </p:spPr>
      </p:pic>
      <p:pic>
        <p:nvPicPr>
          <p:cNvPr id="28" name="Graphic 27" descr="Coffee Beans with solid fill">
            <a:extLst>
              <a:ext uri="{FF2B5EF4-FFF2-40B4-BE49-F238E27FC236}">
                <a16:creationId xmlns:a16="http://schemas.microsoft.com/office/drawing/2014/main" id="{9A8DF457-128E-0E6B-E1C0-844C066E8150}"/>
              </a:ext>
            </a:extLst>
          </p:cNvPr>
          <p:cNvPicPr>
            <a:picLocks noChangeAspect="1"/>
          </p:cNvPicPr>
          <p:nvPr/>
        </p:nvPicPr>
        <p:blipFill>
          <a:blip r:embed="rId29">
            <a:extLst>
              <a:ext uri="{28A0092B-C50C-407E-A947-70E740481C1C}">
                <a14:useLocalDpi xmlns:a14="http://schemas.microsoft.com/office/drawing/2010/main" val="0"/>
              </a:ext>
              <a:ext uri="{96DAC541-7B7A-43D3-8B79-37D633B846F1}">
                <asvg:svgBlip xmlns:asvg="http://schemas.microsoft.com/office/drawing/2016/SVG/main" r:embed="rId30"/>
              </a:ext>
            </a:extLst>
          </a:blip>
          <a:stretch>
            <a:fillRect/>
          </a:stretch>
        </p:blipFill>
        <p:spPr>
          <a:xfrm rot="21078047">
            <a:off x="6759944" y="4827222"/>
            <a:ext cx="809136" cy="809136"/>
          </a:xfrm>
          <a:prstGeom prst="rect">
            <a:avLst/>
          </a:prstGeom>
        </p:spPr>
      </p:pic>
      <p:pic>
        <p:nvPicPr>
          <p:cNvPr id="29" name="Graphic 28" descr="Arrow: Clockwise curve outline">
            <a:extLst>
              <a:ext uri="{FF2B5EF4-FFF2-40B4-BE49-F238E27FC236}">
                <a16:creationId xmlns:a16="http://schemas.microsoft.com/office/drawing/2014/main" id="{BDD330A3-79CA-741C-8557-14EAA675B06F}"/>
              </a:ext>
            </a:extLst>
          </p:cNvPr>
          <p:cNvPicPr>
            <a:picLocks noChangeAspect="1"/>
          </p:cNvPicPr>
          <p:nvPr/>
        </p:nvPicPr>
        <p:blipFill>
          <a:blip r:embed="rId31">
            <a:extLst>
              <a:ext uri="{28A0092B-C50C-407E-A947-70E740481C1C}">
                <a14:useLocalDpi xmlns:a14="http://schemas.microsoft.com/office/drawing/2010/main" val="0"/>
              </a:ext>
              <a:ext uri="{96DAC541-7B7A-43D3-8B79-37D633B846F1}">
                <asvg:svgBlip xmlns:asvg="http://schemas.microsoft.com/office/drawing/2016/SVG/main" r:embed="rId32"/>
              </a:ext>
            </a:extLst>
          </a:blip>
          <a:stretch>
            <a:fillRect/>
          </a:stretch>
        </p:blipFill>
        <p:spPr>
          <a:xfrm rot="15614436" flipH="1">
            <a:off x="4995955" y="4043792"/>
            <a:ext cx="1117698" cy="1117698"/>
          </a:xfrm>
          <a:prstGeom prst="rect">
            <a:avLst/>
          </a:prstGeom>
        </p:spPr>
      </p:pic>
      <p:pic>
        <p:nvPicPr>
          <p:cNvPr id="30" name="Graphic 29" descr="Arrow: Clockwise curve outline">
            <a:extLst>
              <a:ext uri="{FF2B5EF4-FFF2-40B4-BE49-F238E27FC236}">
                <a16:creationId xmlns:a16="http://schemas.microsoft.com/office/drawing/2014/main" id="{6F68E82A-27D7-B3F5-786B-BE943ECB1B0C}"/>
              </a:ext>
            </a:extLst>
          </p:cNvPr>
          <p:cNvPicPr>
            <a:picLocks noChangeAspect="1"/>
          </p:cNvPicPr>
          <p:nvPr/>
        </p:nvPicPr>
        <p:blipFill>
          <a:blip r:embed="rId31">
            <a:extLst>
              <a:ext uri="{28A0092B-C50C-407E-A947-70E740481C1C}">
                <a14:useLocalDpi xmlns:a14="http://schemas.microsoft.com/office/drawing/2010/main" val="0"/>
              </a:ext>
              <a:ext uri="{96DAC541-7B7A-43D3-8B79-37D633B846F1}">
                <asvg:svgBlip xmlns:asvg="http://schemas.microsoft.com/office/drawing/2016/SVG/main" r:embed="rId32"/>
              </a:ext>
            </a:extLst>
          </a:blip>
          <a:stretch>
            <a:fillRect/>
          </a:stretch>
        </p:blipFill>
        <p:spPr>
          <a:xfrm rot="15614436" flipH="1">
            <a:off x="8170172" y="4051993"/>
            <a:ext cx="1117698" cy="1117698"/>
          </a:xfrm>
          <a:prstGeom prst="rect">
            <a:avLst/>
          </a:prstGeom>
        </p:spPr>
      </p:pic>
      <p:cxnSp>
        <p:nvCxnSpPr>
          <p:cNvPr id="32" name="Straight Arrow Connector 31">
            <a:extLst>
              <a:ext uri="{FF2B5EF4-FFF2-40B4-BE49-F238E27FC236}">
                <a16:creationId xmlns:a16="http://schemas.microsoft.com/office/drawing/2014/main" id="{03232DC4-E54D-A7DC-2057-7194ACC32579}"/>
              </a:ext>
            </a:extLst>
          </p:cNvPr>
          <p:cNvCxnSpPr>
            <a:cxnSpLocks/>
          </p:cNvCxnSpPr>
          <p:nvPr/>
        </p:nvCxnSpPr>
        <p:spPr>
          <a:xfrm flipH="1">
            <a:off x="2607621" y="5098609"/>
            <a:ext cx="1060747" cy="594286"/>
          </a:xfrm>
          <a:prstGeom prst="straightConnector1">
            <a:avLst/>
          </a:prstGeom>
          <a:ln w="28575">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B6532382-A022-3FAF-EC5C-71B9DCCD30A7}"/>
              </a:ext>
            </a:extLst>
          </p:cNvPr>
          <p:cNvCxnSpPr>
            <a:cxnSpLocks/>
          </p:cNvCxnSpPr>
          <p:nvPr/>
        </p:nvCxnSpPr>
        <p:spPr>
          <a:xfrm>
            <a:off x="3762128" y="5125558"/>
            <a:ext cx="538603" cy="50894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DB9EE2BA-C7D9-D7C2-B6D1-CBDA19D05230}"/>
              </a:ext>
            </a:extLst>
          </p:cNvPr>
          <p:cNvCxnSpPr>
            <a:cxnSpLocks/>
          </p:cNvCxnSpPr>
          <p:nvPr/>
        </p:nvCxnSpPr>
        <p:spPr>
          <a:xfrm flipV="1">
            <a:off x="3762128" y="4371656"/>
            <a:ext cx="116079" cy="634708"/>
          </a:xfrm>
          <a:prstGeom prst="straightConnector1">
            <a:avLst/>
          </a:prstGeom>
          <a:ln w="2857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pic>
        <p:nvPicPr>
          <p:cNvPr id="6" name="Graphic 5" descr="Question Mark with solid fill">
            <a:extLst>
              <a:ext uri="{FF2B5EF4-FFF2-40B4-BE49-F238E27FC236}">
                <a16:creationId xmlns:a16="http://schemas.microsoft.com/office/drawing/2014/main" id="{FCF44CBD-D051-8AE2-C173-11CBEA0191F5}"/>
              </a:ext>
            </a:extLst>
          </p:cNvPr>
          <p:cNvPicPr>
            <a:picLocks noChangeAspect="1"/>
          </p:cNvPicPr>
          <p:nvPr/>
        </p:nvPicPr>
        <p:blipFill>
          <a:blip r:embed="rId33">
            <a:extLst>
              <a:ext uri="{28A0092B-C50C-407E-A947-70E740481C1C}">
                <a14:useLocalDpi xmlns:a14="http://schemas.microsoft.com/office/drawing/2010/main" val="0"/>
              </a:ext>
              <a:ext uri="{96DAC541-7B7A-43D3-8B79-37D633B846F1}">
                <asvg:svgBlip xmlns:asvg="http://schemas.microsoft.com/office/drawing/2016/SVG/main" r:embed="rId34"/>
              </a:ext>
            </a:extLst>
          </a:blip>
          <a:stretch>
            <a:fillRect/>
          </a:stretch>
        </p:blipFill>
        <p:spPr>
          <a:xfrm>
            <a:off x="8429867" y="3800263"/>
            <a:ext cx="457081" cy="457081"/>
          </a:xfrm>
          <a:prstGeom prst="rect">
            <a:avLst/>
          </a:prstGeom>
        </p:spPr>
      </p:pic>
      <p:pic>
        <p:nvPicPr>
          <p:cNvPr id="7" name="Graphic 6" descr="Question Mark with solid fill">
            <a:extLst>
              <a:ext uri="{FF2B5EF4-FFF2-40B4-BE49-F238E27FC236}">
                <a16:creationId xmlns:a16="http://schemas.microsoft.com/office/drawing/2014/main" id="{30FA2AAE-8626-F6B8-58FF-753CBD9C7FE5}"/>
              </a:ext>
            </a:extLst>
          </p:cNvPr>
          <p:cNvPicPr>
            <a:picLocks noChangeAspect="1"/>
          </p:cNvPicPr>
          <p:nvPr/>
        </p:nvPicPr>
        <p:blipFill>
          <a:blip r:embed="rId33">
            <a:extLst>
              <a:ext uri="{28A0092B-C50C-407E-A947-70E740481C1C}">
                <a14:useLocalDpi xmlns:a14="http://schemas.microsoft.com/office/drawing/2010/main" val="0"/>
              </a:ext>
              <a:ext uri="{96DAC541-7B7A-43D3-8B79-37D633B846F1}">
                <asvg:svgBlip xmlns:asvg="http://schemas.microsoft.com/office/drawing/2016/SVG/main" r:embed="rId34"/>
              </a:ext>
            </a:extLst>
          </a:blip>
          <a:stretch>
            <a:fillRect/>
          </a:stretch>
        </p:blipFill>
        <p:spPr>
          <a:xfrm>
            <a:off x="5277192" y="3879060"/>
            <a:ext cx="457081" cy="457081"/>
          </a:xfrm>
          <a:prstGeom prst="rect">
            <a:avLst/>
          </a:prstGeom>
        </p:spPr>
      </p:pic>
      <p:pic>
        <p:nvPicPr>
          <p:cNvPr id="8" name="Graphic 7" descr="Farmer male with solid fill">
            <a:extLst>
              <a:ext uri="{FF2B5EF4-FFF2-40B4-BE49-F238E27FC236}">
                <a16:creationId xmlns:a16="http://schemas.microsoft.com/office/drawing/2014/main" id="{914C5730-B96A-4603-96C8-4E03D340976B}"/>
              </a:ext>
            </a:extLst>
          </p:cNvPr>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1272718" y="5636334"/>
            <a:ext cx="466542" cy="546489"/>
          </a:xfrm>
          <a:prstGeom prst="rect">
            <a:avLst/>
          </a:prstGeom>
        </p:spPr>
      </p:pic>
      <p:pic>
        <p:nvPicPr>
          <p:cNvPr id="10" name="Graphic 9" descr="Farmer female outline">
            <a:extLst>
              <a:ext uri="{FF2B5EF4-FFF2-40B4-BE49-F238E27FC236}">
                <a16:creationId xmlns:a16="http://schemas.microsoft.com/office/drawing/2014/main" id="{BFD37B19-D100-FA67-DFF9-E37E72A38CD3}"/>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575445" y="5584793"/>
            <a:ext cx="546489" cy="546489"/>
          </a:xfrm>
          <a:prstGeom prst="rect">
            <a:avLst/>
          </a:prstGeom>
        </p:spPr>
      </p:pic>
      <p:pic>
        <p:nvPicPr>
          <p:cNvPr id="14" name="Graphic 13" descr="Barn with solid fill">
            <a:extLst>
              <a:ext uri="{FF2B5EF4-FFF2-40B4-BE49-F238E27FC236}">
                <a16:creationId xmlns:a16="http://schemas.microsoft.com/office/drawing/2014/main" id="{79C71DE2-7C4B-6560-920C-25351D329336}"/>
              </a:ext>
            </a:extLst>
          </p:cNvPr>
          <p:cNvPicPr>
            <a:picLocks noChangeAspect="1"/>
          </p:cNvPicPr>
          <p:nvPr/>
        </p:nvPicPr>
        <p:blipFill>
          <a:blip r:embed="rId35">
            <a:extLst>
              <a:ext uri="{28A0092B-C50C-407E-A947-70E740481C1C}">
                <a14:useLocalDpi xmlns:a14="http://schemas.microsoft.com/office/drawing/2010/main" val="0"/>
              </a:ext>
              <a:ext uri="{96DAC541-7B7A-43D3-8B79-37D633B846F1}">
                <asvg:svgBlip xmlns:asvg="http://schemas.microsoft.com/office/drawing/2016/SVG/main" r:embed="rId36"/>
              </a:ext>
            </a:extLst>
          </a:blip>
          <a:stretch>
            <a:fillRect/>
          </a:stretch>
        </p:blipFill>
        <p:spPr>
          <a:xfrm>
            <a:off x="876288" y="5098608"/>
            <a:ext cx="636854" cy="636854"/>
          </a:xfrm>
          <a:prstGeom prst="rect">
            <a:avLst/>
          </a:prstGeom>
        </p:spPr>
      </p:pic>
      <p:pic>
        <p:nvPicPr>
          <p:cNvPr id="16" name="Graphic 15" descr="Farmer male with solid fill">
            <a:extLst>
              <a:ext uri="{FF2B5EF4-FFF2-40B4-BE49-F238E27FC236}">
                <a16:creationId xmlns:a16="http://schemas.microsoft.com/office/drawing/2014/main" id="{99CCDAFB-29FB-016E-4CD1-9D8FDB7B6F59}"/>
              </a:ext>
            </a:extLst>
          </p:cNvPr>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1961894" y="5598215"/>
            <a:ext cx="533790" cy="628170"/>
          </a:xfrm>
          <a:prstGeom prst="rect">
            <a:avLst/>
          </a:prstGeom>
        </p:spPr>
      </p:pic>
    </p:spTree>
    <p:extLst>
      <p:ext uri="{BB962C8B-B14F-4D97-AF65-F5344CB8AC3E}">
        <p14:creationId xmlns:p14="http://schemas.microsoft.com/office/powerpoint/2010/main" val="37885602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4CA6904-6480-08C8-E52A-D81C202F3325}"/>
              </a:ext>
            </a:extLst>
          </p:cNvPr>
          <p:cNvSpPr>
            <a:spLocks noGrp="1"/>
          </p:cNvSpPr>
          <p:nvPr>
            <p:ph type="body" sz="quarter" idx="10"/>
          </p:nvPr>
        </p:nvSpPr>
        <p:spPr/>
        <p:txBody>
          <a:bodyPr/>
          <a:lstStyle/>
          <a:p>
            <a:r>
              <a:rPr lang="en-US" sz="3599">
                <a:latin typeface="Arial" panose="020B0604020202020204" pitchFamily="34" charset="0"/>
                <a:ea typeface="Yu Mincho" panose="02020400000000000000" pitchFamily="18" charset="-128"/>
                <a:cs typeface="Arial" panose="020B0604020202020204" pitchFamily="34" charset="0"/>
              </a:rPr>
              <a:t>Heterogeneity of likely impacts and dependencies between locations</a:t>
            </a:r>
          </a:p>
          <a:p>
            <a:endParaRPr lang="en-US"/>
          </a:p>
        </p:txBody>
      </p:sp>
      <p:pic>
        <p:nvPicPr>
          <p:cNvPr id="5" name="Graphic 13" descr="Topography Map outline">
            <a:extLst>
              <a:ext uri="{FF2B5EF4-FFF2-40B4-BE49-F238E27FC236}">
                <a16:creationId xmlns:a16="http://schemas.microsoft.com/office/drawing/2014/main" id="{A1304F00-2845-0339-CCF5-7E9393F7AAD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27791" y="2395088"/>
            <a:ext cx="974214" cy="974214"/>
          </a:xfrm>
          <a:prstGeom prst="rect">
            <a:avLst/>
          </a:prstGeom>
        </p:spPr>
      </p:pic>
      <p:sp>
        <p:nvSpPr>
          <p:cNvPr id="6" name="Text Placeholder 3">
            <a:extLst>
              <a:ext uri="{FF2B5EF4-FFF2-40B4-BE49-F238E27FC236}">
                <a16:creationId xmlns:a16="http://schemas.microsoft.com/office/drawing/2014/main" id="{8F4222A7-3381-C1B7-2A2C-A252FB5CEF51}"/>
              </a:ext>
            </a:extLst>
          </p:cNvPr>
          <p:cNvSpPr txBox="1">
            <a:spLocks/>
          </p:cNvSpPr>
          <p:nvPr/>
        </p:nvSpPr>
        <p:spPr>
          <a:xfrm>
            <a:off x="2410312" y="2394903"/>
            <a:ext cx="3911060" cy="678233"/>
          </a:xfrm>
          <a:prstGeom prst="rect">
            <a:avLst/>
          </a:prstGeom>
        </p:spPr>
        <p:txBody>
          <a:bodyPr vert="horz" wrap="square" lIns="0" tIns="0" rIns="91416" bIns="45708" rtlCol="0">
            <a:noAutofit/>
          </a:bodyPr>
          <a:lstStyle>
            <a:lvl1pPr marL="0" indent="0" algn="l" defTabSz="914400" rtl="0" eaLnBrk="1" latinLnBrk="0" hangingPunct="1">
              <a:lnSpc>
                <a:spcPct val="120000"/>
              </a:lnSpc>
              <a:spcBef>
                <a:spcPts val="1000"/>
              </a:spcBef>
              <a:buFont typeface="Arial"/>
              <a:buNone/>
              <a:tabLst/>
              <a:defRPr sz="2000" b="0" kern="1200">
                <a:solidFill>
                  <a:srgbClr val="000000"/>
                </a:solidFill>
                <a:latin typeface="Arial"/>
                <a:ea typeface="+mn-ea"/>
                <a:cs typeface="Arial"/>
              </a:defRPr>
            </a:lvl1pPr>
            <a:lvl2pPr marL="277104" marR="0" indent="0" algn="l" defTabSz="1219170" rtl="0" eaLnBrk="1" fontAlgn="auto" latinLnBrk="0" hangingPunct="1">
              <a:lnSpc>
                <a:spcPct val="100000"/>
              </a:lnSpc>
              <a:spcBef>
                <a:spcPts val="0"/>
              </a:spcBef>
              <a:spcAft>
                <a:spcPts val="0"/>
              </a:spcAft>
              <a:buClrTx/>
              <a:buSzTx/>
              <a:buFont typeface="Arial"/>
              <a:buNone/>
              <a:tabLst/>
              <a:defRPr sz="2000" b="0" kern="1200" baseline="0">
                <a:solidFill>
                  <a:srgbClr val="000000"/>
                </a:solidFill>
                <a:latin typeface="Arial"/>
                <a:ea typeface="+mn-ea"/>
                <a:cs typeface="Arial"/>
              </a:defRPr>
            </a:lvl2pPr>
            <a:lvl3pPr marL="554208" marR="0" indent="0" algn="l" defTabSz="1219170" rtl="0" eaLnBrk="1" fontAlgn="auto" latinLnBrk="0" hangingPunct="1">
              <a:lnSpc>
                <a:spcPct val="100000"/>
              </a:lnSpc>
              <a:spcBef>
                <a:spcPts val="0"/>
              </a:spcBef>
              <a:spcAft>
                <a:spcPts val="0"/>
              </a:spcAft>
              <a:buClrTx/>
              <a:buSzTx/>
              <a:buFont typeface="Arial"/>
              <a:buNone/>
              <a:tabLst/>
              <a:defRPr sz="3200" b="0" kern="1200">
                <a:solidFill>
                  <a:srgbClr val="000000"/>
                </a:solidFill>
                <a:latin typeface="+mn-lt"/>
                <a:ea typeface="+mn-ea"/>
                <a:cs typeface="+mn-cs"/>
              </a:defRPr>
            </a:lvl3pPr>
            <a:lvl4pPr marL="83131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4pPr>
            <a:lvl5pPr marL="1108417"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5pPr>
            <a:lvl6pPr marL="1766511" indent="-38099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128163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7pPr>
            <a:lvl8pPr marL="1558738"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8pPr>
            <a:lvl9pPr marL="1835841"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9pPr>
          </a:lstStyle>
          <a:p>
            <a:r>
              <a:rPr lang="en-US" sz="1999">
                <a:latin typeface="Calibri" panose="020F0502020204030204" pitchFamily="34" charset="0"/>
              </a:rPr>
              <a:t>Whether the impacts and dependencies of the commodity in question vary according to the location.</a:t>
            </a:r>
            <a:endParaRPr lang="en-US" sz="2799"/>
          </a:p>
        </p:txBody>
      </p:sp>
      <p:pic>
        <p:nvPicPr>
          <p:cNvPr id="8" name="Picture 7" descr="A aerial view of a farm&#10;&#10;Description automatically generated">
            <a:extLst>
              <a:ext uri="{FF2B5EF4-FFF2-40B4-BE49-F238E27FC236}">
                <a16:creationId xmlns:a16="http://schemas.microsoft.com/office/drawing/2014/main" id="{89A579A6-80B2-2EBE-1079-EDE65A090512}"/>
              </a:ext>
            </a:extLst>
          </p:cNvPr>
          <p:cNvPicPr>
            <a:picLocks noChangeAspect="1"/>
          </p:cNvPicPr>
          <p:nvPr/>
        </p:nvPicPr>
        <p:blipFill rotWithShape="1">
          <a:blip r:embed="rId5"/>
          <a:srcRect l="9290" r="16759"/>
          <a:stretch/>
        </p:blipFill>
        <p:spPr>
          <a:xfrm>
            <a:off x="6870320" y="1959553"/>
            <a:ext cx="3888186" cy="379849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0" name="TextBox 9">
            <a:extLst>
              <a:ext uri="{FF2B5EF4-FFF2-40B4-BE49-F238E27FC236}">
                <a16:creationId xmlns:a16="http://schemas.microsoft.com/office/drawing/2014/main" id="{6D51AC00-7561-50D7-17F6-2070AA43A2F7}"/>
              </a:ext>
            </a:extLst>
          </p:cNvPr>
          <p:cNvSpPr txBox="1"/>
          <p:nvPr/>
        </p:nvSpPr>
        <p:spPr>
          <a:xfrm>
            <a:off x="7297062" y="5989897"/>
            <a:ext cx="3893089"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a:latin typeface="Arial"/>
                <a:ea typeface="ＭＳ Ｐゴシック"/>
              </a:rPr>
              <a:t>Photo by </a:t>
            </a:r>
            <a:r>
              <a:rPr lang="en-US" sz="1000">
                <a:latin typeface="Arial"/>
                <a:ea typeface="ＭＳ Ｐゴシック"/>
                <a:hlinkClick r:id="rId6"/>
              </a:rPr>
              <a:t>Yulian Alexeyev</a:t>
            </a:r>
            <a:r>
              <a:rPr lang="en-US" sz="1000">
                <a:latin typeface="Arial"/>
                <a:ea typeface="ＭＳ Ｐゴシック"/>
              </a:rPr>
              <a:t> on </a:t>
            </a:r>
            <a:r>
              <a:rPr lang="en-US" sz="1000">
                <a:latin typeface="Arial"/>
                <a:ea typeface="ＭＳ Ｐゴシック"/>
                <a:hlinkClick r:id="rId7"/>
              </a:rPr>
              <a:t>Unsplash</a:t>
            </a:r>
            <a:endParaRPr lang="en-US" sz="1000">
              <a:latin typeface="Arial"/>
              <a:ea typeface="ＭＳ Ｐゴシック"/>
            </a:endParaRPr>
          </a:p>
        </p:txBody>
      </p:sp>
    </p:spTree>
    <p:extLst>
      <p:ext uri="{BB962C8B-B14F-4D97-AF65-F5344CB8AC3E}">
        <p14:creationId xmlns:p14="http://schemas.microsoft.com/office/powerpoint/2010/main" val="40322494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4113F4C-9BFE-F522-2C5B-3CC3BF120B3E}"/>
              </a:ext>
            </a:extLst>
          </p:cNvPr>
          <p:cNvSpPr>
            <a:spLocks noGrp="1"/>
          </p:cNvSpPr>
          <p:nvPr>
            <p:ph type="body" sz="quarter" idx="10"/>
          </p:nvPr>
        </p:nvSpPr>
        <p:spPr>
          <a:xfrm>
            <a:off x="2267724" y="728407"/>
            <a:ext cx="8434993" cy="625729"/>
          </a:xfrm>
        </p:spPr>
        <p:txBody>
          <a:bodyPr/>
          <a:lstStyle/>
          <a:p>
            <a:r>
              <a:rPr lang="en-US"/>
              <a:t>Type of action</a:t>
            </a:r>
          </a:p>
        </p:txBody>
      </p:sp>
      <p:pic>
        <p:nvPicPr>
          <p:cNvPr id="5" name="Graphic 14" descr="Tools with solid fill">
            <a:extLst>
              <a:ext uri="{FF2B5EF4-FFF2-40B4-BE49-F238E27FC236}">
                <a16:creationId xmlns:a16="http://schemas.microsoft.com/office/drawing/2014/main" id="{B7526A28-33D9-1515-332D-398DB748507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14220" y="2079313"/>
            <a:ext cx="867213" cy="867213"/>
          </a:xfrm>
          <a:prstGeom prst="rect">
            <a:avLst/>
          </a:prstGeom>
        </p:spPr>
      </p:pic>
      <p:sp>
        <p:nvSpPr>
          <p:cNvPr id="6" name="Text Placeholder 3">
            <a:extLst>
              <a:ext uri="{FF2B5EF4-FFF2-40B4-BE49-F238E27FC236}">
                <a16:creationId xmlns:a16="http://schemas.microsoft.com/office/drawing/2014/main" id="{11E5C533-DA2D-1039-5CFE-69D25710D468}"/>
              </a:ext>
            </a:extLst>
          </p:cNvPr>
          <p:cNvSpPr txBox="1">
            <a:spLocks/>
          </p:cNvSpPr>
          <p:nvPr/>
        </p:nvSpPr>
        <p:spPr>
          <a:xfrm>
            <a:off x="1948487" y="2180991"/>
            <a:ext cx="8596085" cy="663856"/>
          </a:xfrm>
          <a:prstGeom prst="rect">
            <a:avLst/>
          </a:prstGeom>
        </p:spPr>
        <p:txBody>
          <a:bodyPr vert="horz" wrap="square" lIns="0" tIns="0" rIns="91416" bIns="45708" rtlCol="0" anchor="t">
            <a:noAutofit/>
          </a:bodyPr>
          <a:lstStyle>
            <a:lvl1pPr marL="0" indent="0" algn="l" defTabSz="914400" rtl="0" eaLnBrk="1" latinLnBrk="0" hangingPunct="1">
              <a:lnSpc>
                <a:spcPct val="120000"/>
              </a:lnSpc>
              <a:spcBef>
                <a:spcPts val="1000"/>
              </a:spcBef>
              <a:buFont typeface="Arial"/>
              <a:buNone/>
              <a:tabLst/>
              <a:defRPr sz="2000" b="0" kern="1200">
                <a:solidFill>
                  <a:srgbClr val="000000"/>
                </a:solidFill>
                <a:latin typeface="Arial"/>
                <a:ea typeface="+mn-ea"/>
                <a:cs typeface="Arial"/>
              </a:defRPr>
            </a:lvl1pPr>
            <a:lvl2pPr marL="277104" marR="0" indent="0" algn="l" defTabSz="1219170" rtl="0" eaLnBrk="1" fontAlgn="auto" latinLnBrk="0" hangingPunct="1">
              <a:lnSpc>
                <a:spcPct val="100000"/>
              </a:lnSpc>
              <a:spcBef>
                <a:spcPts val="0"/>
              </a:spcBef>
              <a:spcAft>
                <a:spcPts val="0"/>
              </a:spcAft>
              <a:buClrTx/>
              <a:buSzTx/>
              <a:buFont typeface="Arial"/>
              <a:buNone/>
              <a:tabLst/>
              <a:defRPr sz="2000" b="0" kern="1200" baseline="0">
                <a:solidFill>
                  <a:srgbClr val="000000"/>
                </a:solidFill>
                <a:latin typeface="Arial"/>
                <a:ea typeface="+mn-ea"/>
                <a:cs typeface="Arial"/>
              </a:defRPr>
            </a:lvl2pPr>
            <a:lvl3pPr marL="554208" marR="0" indent="0" algn="l" defTabSz="1219170" rtl="0" eaLnBrk="1" fontAlgn="auto" latinLnBrk="0" hangingPunct="1">
              <a:lnSpc>
                <a:spcPct val="100000"/>
              </a:lnSpc>
              <a:spcBef>
                <a:spcPts val="0"/>
              </a:spcBef>
              <a:spcAft>
                <a:spcPts val="0"/>
              </a:spcAft>
              <a:buClrTx/>
              <a:buSzTx/>
              <a:buFont typeface="Arial"/>
              <a:buNone/>
              <a:tabLst/>
              <a:defRPr sz="3200" b="0" kern="1200">
                <a:solidFill>
                  <a:srgbClr val="000000"/>
                </a:solidFill>
                <a:latin typeface="+mn-lt"/>
                <a:ea typeface="+mn-ea"/>
                <a:cs typeface="+mn-cs"/>
              </a:defRPr>
            </a:lvl3pPr>
            <a:lvl4pPr marL="83131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4pPr>
            <a:lvl5pPr marL="1108417"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5pPr>
            <a:lvl6pPr marL="1766511" indent="-38099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128163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7pPr>
            <a:lvl8pPr marL="1558738"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8pPr>
            <a:lvl9pPr marL="1835841"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9pPr>
          </a:lstStyle>
          <a:p>
            <a:r>
              <a:rPr lang="en-US" sz="1950">
                <a:latin typeface="Calibri"/>
                <a:ea typeface="Calibri"/>
              </a:rPr>
              <a:t>Will the assessment inform sourcing decisions? Does the organization want to use the information to change practices at production level or to inform broader sourcing decisions? </a:t>
            </a:r>
            <a:endParaRPr lang="en-US" sz="2799"/>
          </a:p>
        </p:txBody>
      </p:sp>
      <p:pic>
        <p:nvPicPr>
          <p:cNvPr id="8" name="Graphic 7" descr="Clapper board with solid fill">
            <a:extLst>
              <a:ext uri="{FF2B5EF4-FFF2-40B4-BE49-F238E27FC236}">
                <a16:creationId xmlns:a16="http://schemas.microsoft.com/office/drawing/2014/main" id="{ADDE6B84-1F34-225D-8EA2-10B7D177B00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707039" y="4092518"/>
            <a:ext cx="1178514" cy="1178514"/>
          </a:xfrm>
          <a:prstGeom prst="rect">
            <a:avLst/>
          </a:prstGeom>
        </p:spPr>
      </p:pic>
      <p:pic>
        <p:nvPicPr>
          <p:cNvPr id="12" name="Graphic 11" descr="Meeting with solid fill">
            <a:extLst>
              <a:ext uri="{FF2B5EF4-FFF2-40B4-BE49-F238E27FC236}">
                <a16:creationId xmlns:a16="http://schemas.microsoft.com/office/drawing/2014/main" id="{EBB5EE71-87DB-7D41-C0C1-9C08A9A015F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297350" y="4266722"/>
            <a:ext cx="914162" cy="914162"/>
          </a:xfrm>
          <a:prstGeom prst="rect">
            <a:avLst/>
          </a:prstGeom>
        </p:spPr>
      </p:pic>
      <p:pic>
        <p:nvPicPr>
          <p:cNvPr id="13" name="Graphic 12" descr="Arrow: Clockwise curve outline">
            <a:extLst>
              <a:ext uri="{FF2B5EF4-FFF2-40B4-BE49-F238E27FC236}">
                <a16:creationId xmlns:a16="http://schemas.microsoft.com/office/drawing/2014/main" id="{3B9390C3-28CF-C94A-45B9-66041DCB83F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rot="7799102">
            <a:off x="5139065" y="3707873"/>
            <a:ext cx="1117698" cy="1117698"/>
          </a:xfrm>
          <a:prstGeom prst="rect">
            <a:avLst/>
          </a:prstGeom>
        </p:spPr>
      </p:pic>
      <p:pic>
        <p:nvPicPr>
          <p:cNvPr id="14" name="Graphic 13" descr="Arrow: Clockwise curve outline">
            <a:extLst>
              <a:ext uri="{FF2B5EF4-FFF2-40B4-BE49-F238E27FC236}">
                <a16:creationId xmlns:a16="http://schemas.microsoft.com/office/drawing/2014/main" id="{1C96804B-B7CC-F16B-D65A-E6839DA15F0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rot="18711984">
            <a:off x="4919089" y="4468728"/>
            <a:ext cx="1117698" cy="1117698"/>
          </a:xfrm>
          <a:prstGeom prst="rect">
            <a:avLst/>
          </a:prstGeom>
        </p:spPr>
      </p:pic>
      <p:sp>
        <p:nvSpPr>
          <p:cNvPr id="3" name="TextBox 2">
            <a:extLst>
              <a:ext uri="{FF2B5EF4-FFF2-40B4-BE49-F238E27FC236}">
                <a16:creationId xmlns:a16="http://schemas.microsoft.com/office/drawing/2014/main" id="{AB5CE6E8-19D7-690D-6693-47748F0DA723}"/>
              </a:ext>
            </a:extLst>
          </p:cNvPr>
          <p:cNvSpPr txBox="1"/>
          <p:nvPr/>
        </p:nvSpPr>
        <p:spPr>
          <a:xfrm>
            <a:off x="7025583" y="4624230"/>
            <a:ext cx="638150" cy="307697"/>
          </a:xfrm>
          <a:prstGeom prst="rect">
            <a:avLst/>
          </a:prstGeom>
          <a:noFill/>
        </p:spPr>
        <p:txBody>
          <a:bodyPr wrap="none" rtlCol="0">
            <a:spAutoFit/>
          </a:bodyPr>
          <a:lstStyle/>
          <a:p>
            <a:r>
              <a:rPr lang="en-US" sz="1400"/>
              <a:t>action</a:t>
            </a:r>
          </a:p>
        </p:txBody>
      </p:sp>
      <p:sp>
        <p:nvSpPr>
          <p:cNvPr id="4" name="TextBox 3">
            <a:extLst>
              <a:ext uri="{FF2B5EF4-FFF2-40B4-BE49-F238E27FC236}">
                <a16:creationId xmlns:a16="http://schemas.microsoft.com/office/drawing/2014/main" id="{9C8292AD-47A2-2145-F121-427D785D5035}"/>
              </a:ext>
            </a:extLst>
          </p:cNvPr>
          <p:cNvSpPr txBox="1"/>
          <p:nvPr/>
        </p:nvSpPr>
        <p:spPr>
          <a:xfrm>
            <a:off x="4386495" y="3554274"/>
            <a:ext cx="2041502" cy="323081"/>
          </a:xfrm>
          <a:prstGeom prst="rect">
            <a:avLst/>
          </a:prstGeom>
          <a:noFill/>
        </p:spPr>
        <p:txBody>
          <a:bodyPr wrap="none" rtlCol="0">
            <a:spAutoFit/>
          </a:bodyPr>
          <a:lstStyle/>
          <a:p>
            <a:r>
              <a:rPr lang="en-US"/>
              <a:t>Biodiversity assessment</a:t>
            </a:r>
          </a:p>
        </p:txBody>
      </p:sp>
      <p:sp>
        <p:nvSpPr>
          <p:cNvPr id="7" name="TextBox 6">
            <a:extLst>
              <a:ext uri="{FF2B5EF4-FFF2-40B4-BE49-F238E27FC236}">
                <a16:creationId xmlns:a16="http://schemas.microsoft.com/office/drawing/2014/main" id="{B47D97B9-1D6D-196D-D14C-47641BFB48BE}"/>
              </a:ext>
            </a:extLst>
          </p:cNvPr>
          <p:cNvSpPr txBox="1"/>
          <p:nvPr/>
        </p:nvSpPr>
        <p:spPr>
          <a:xfrm>
            <a:off x="4612285" y="5446971"/>
            <a:ext cx="1474315" cy="323081"/>
          </a:xfrm>
          <a:prstGeom prst="rect">
            <a:avLst/>
          </a:prstGeom>
          <a:noFill/>
        </p:spPr>
        <p:txBody>
          <a:bodyPr wrap="none" rtlCol="0">
            <a:spAutoFit/>
          </a:bodyPr>
          <a:lstStyle/>
          <a:p>
            <a:r>
              <a:rPr lang="en-US"/>
              <a:t>Inform decisions</a:t>
            </a:r>
          </a:p>
        </p:txBody>
      </p:sp>
    </p:spTree>
    <p:extLst>
      <p:ext uri="{BB962C8B-B14F-4D97-AF65-F5344CB8AC3E}">
        <p14:creationId xmlns:p14="http://schemas.microsoft.com/office/powerpoint/2010/main" val="28422969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52FD0DB-DE21-F28C-313B-8EDCF7583AA3}"/>
              </a:ext>
            </a:extLst>
          </p:cNvPr>
          <p:cNvSpPr>
            <a:spLocks noGrp="1"/>
          </p:cNvSpPr>
          <p:nvPr>
            <p:ph type="body" sz="quarter" idx="10"/>
          </p:nvPr>
        </p:nvSpPr>
        <p:spPr>
          <a:xfrm>
            <a:off x="2233826" y="402669"/>
            <a:ext cx="8434993" cy="625729"/>
          </a:xfrm>
        </p:spPr>
        <p:txBody>
          <a:bodyPr/>
          <a:lstStyle/>
          <a:p>
            <a:r>
              <a:rPr lang="en-GB" sz="3600">
                <a:effectLst/>
                <a:latin typeface="Arial" panose="020B0604020202020204" pitchFamily="34" charset="0"/>
                <a:ea typeface="Calibri" panose="020F0502020204030204" pitchFamily="34" charset="0"/>
                <a:cs typeface="Arial" panose="020B0604020202020204" pitchFamily="34" charset="0"/>
              </a:rPr>
              <a:t>Screening of potential impacts and dependencies </a:t>
            </a:r>
            <a:endParaRPr lang="en-US" sz="3600">
              <a:ea typeface="ＭＳ Ｐゴシック"/>
            </a:endParaRPr>
          </a:p>
        </p:txBody>
      </p:sp>
      <p:sp>
        <p:nvSpPr>
          <p:cNvPr id="5" name="Text Placeholder 3">
            <a:extLst>
              <a:ext uri="{FF2B5EF4-FFF2-40B4-BE49-F238E27FC236}">
                <a16:creationId xmlns:a16="http://schemas.microsoft.com/office/drawing/2014/main" id="{11EE7871-0A76-C928-918B-F1B7358EA216}"/>
              </a:ext>
            </a:extLst>
          </p:cNvPr>
          <p:cNvSpPr txBox="1">
            <a:spLocks/>
          </p:cNvSpPr>
          <p:nvPr/>
        </p:nvSpPr>
        <p:spPr>
          <a:xfrm>
            <a:off x="417002" y="1999368"/>
            <a:ext cx="11025413" cy="2172679"/>
          </a:xfrm>
          <a:prstGeom prst="rect">
            <a:avLst/>
          </a:prstGeom>
        </p:spPr>
        <p:txBody>
          <a:bodyPr vert="horz" wrap="square" lIns="0" tIns="0" rIns="91440" bIns="45720" anchor="t">
            <a:noAutofit/>
          </a:bodyPr>
          <a:lstStyle>
            <a:lvl1pPr marL="0" indent="0" algn="l" defTabSz="368135" rtl="0" eaLnBrk="1" fontAlgn="base" hangingPunct="1">
              <a:lnSpc>
                <a:spcPct val="120000"/>
              </a:lnSpc>
              <a:spcBef>
                <a:spcPct val="20000"/>
              </a:spcBef>
              <a:spcAft>
                <a:spcPct val="0"/>
              </a:spcAft>
              <a:buFont typeface="Arial"/>
              <a:buNone/>
              <a:tabLst/>
              <a:defRPr sz="2000" b="0" kern="1200">
                <a:solidFill>
                  <a:srgbClr val="000000"/>
                </a:solidFill>
                <a:latin typeface="Arial"/>
                <a:ea typeface="ＭＳ Ｐゴシック" charset="0"/>
                <a:cs typeface="Arial"/>
              </a:defRPr>
            </a:lvl1pPr>
            <a:lvl2pPr marL="277104" marR="0" indent="0" algn="l" defTabSz="1219170" rtl="0" eaLnBrk="1" fontAlgn="auto" latinLnBrk="0" hangingPunct="1">
              <a:lnSpc>
                <a:spcPct val="100000"/>
              </a:lnSpc>
              <a:spcBef>
                <a:spcPts val="0"/>
              </a:spcBef>
              <a:spcAft>
                <a:spcPts val="0"/>
              </a:spcAft>
              <a:buClrTx/>
              <a:buSzTx/>
              <a:buFont typeface="Arial"/>
              <a:buNone/>
              <a:tabLst/>
              <a:defRPr sz="2000" b="0" kern="1200" baseline="0">
                <a:solidFill>
                  <a:srgbClr val="000000"/>
                </a:solidFill>
                <a:latin typeface="Arial"/>
                <a:ea typeface="ＭＳ Ｐゴシック" charset="0"/>
                <a:cs typeface="Arial"/>
              </a:defRPr>
            </a:lvl2pPr>
            <a:lvl3pPr marL="554208" marR="0" indent="0" algn="l" defTabSz="1219170" rtl="0" eaLnBrk="1" fontAlgn="auto" latinLnBrk="0" hangingPunct="1">
              <a:lnSpc>
                <a:spcPct val="100000"/>
              </a:lnSpc>
              <a:spcBef>
                <a:spcPts val="0"/>
              </a:spcBef>
              <a:spcAft>
                <a:spcPts val="0"/>
              </a:spcAft>
              <a:buClrTx/>
              <a:buSzTx/>
              <a:buFont typeface="Arial"/>
              <a:buNone/>
              <a:tabLst/>
              <a:defRPr sz="3200" b="0" kern="1200">
                <a:solidFill>
                  <a:srgbClr val="000000"/>
                </a:solidFill>
                <a:latin typeface="+mn-lt"/>
                <a:ea typeface="ＭＳ Ｐゴシック" charset="0"/>
                <a:cs typeface="+mn-cs"/>
              </a:defRPr>
            </a:lvl3pPr>
            <a:lvl4pPr marL="83131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ＭＳ Ｐゴシック" charset="0"/>
                <a:cs typeface="+mn-cs"/>
              </a:defRPr>
            </a:lvl4pPr>
            <a:lvl5pPr marL="1108417"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ＭＳ Ｐゴシック" charset="0"/>
                <a:cs typeface="+mn-cs"/>
              </a:defRPr>
            </a:lvl5pPr>
            <a:lvl6pPr marL="1766511" indent="-380990" algn="l" defTabSz="368656" rtl="0" eaLnBrk="1" latinLnBrk="0" hangingPunct="1">
              <a:spcBef>
                <a:spcPct val="20000"/>
              </a:spcBef>
              <a:buFont typeface="Arial"/>
              <a:buChar char="•"/>
              <a:defRPr sz="1600" kern="1200">
                <a:solidFill>
                  <a:schemeClr val="tx1"/>
                </a:solidFill>
                <a:latin typeface="+mn-lt"/>
                <a:ea typeface="+mn-ea"/>
                <a:cs typeface="+mn-cs"/>
              </a:defRPr>
            </a:lvl6pPr>
            <a:lvl7pPr marL="128163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7pPr>
            <a:lvl8pPr marL="1558738"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8pPr>
            <a:lvl9pPr marL="1835841"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9pPr>
          </a:lstStyle>
          <a:p>
            <a:endParaRPr lang="en-GB"/>
          </a:p>
          <a:p>
            <a:endParaRPr lang="en-GB"/>
          </a:p>
          <a:p>
            <a:endParaRPr lang="en-GB"/>
          </a:p>
          <a:p>
            <a:endParaRPr lang="en-GB"/>
          </a:p>
          <a:p>
            <a:endParaRPr lang="en-GB"/>
          </a:p>
        </p:txBody>
      </p:sp>
      <p:sp>
        <p:nvSpPr>
          <p:cNvPr id="3" name="TextBox 2">
            <a:extLst>
              <a:ext uri="{FF2B5EF4-FFF2-40B4-BE49-F238E27FC236}">
                <a16:creationId xmlns:a16="http://schemas.microsoft.com/office/drawing/2014/main" id="{6DBD93D7-D0AD-4734-317C-A46E1F755A4C}"/>
              </a:ext>
            </a:extLst>
          </p:cNvPr>
          <p:cNvSpPr txBox="1"/>
          <p:nvPr/>
        </p:nvSpPr>
        <p:spPr>
          <a:xfrm>
            <a:off x="347281" y="1715572"/>
            <a:ext cx="11164853" cy="4739759"/>
          </a:xfrm>
          <a:prstGeom prst="rect">
            <a:avLst/>
          </a:prstGeom>
          <a:noFill/>
        </p:spPr>
        <p:txBody>
          <a:bodyPr wrap="square" lIns="91440" tIns="45720" rIns="91440" bIns="45720" rtlCol="0" anchor="t">
            <a:spAutoFit/>
          </a:bodyPr>
          <a:lstStyle/>
          <a:p>
            <a:r>
              <a:rPr lang="en-GB" sz="2200">
                <a:solidFill>
                  <a:srgbClr val="000000"/>
                </a:solidFill>
                <a:latin typeface="+mn-lt"/>
                <a:ea typeface="ＭＳ Ｐゴシック"/>
                <a:cs typeface="Arial"/>
              </a:rPr>
              <a:t>Screening for potential biodiversity impacts and dependencies within specific supply chains can help with:</a:t>
            </a:r>
            <a:r>
              <a:rPr lang="en-GB" sz="2200">
                <a:solidFill>
                  <a:srgbClr val="FF0000"/>
                </a:solidFill>
                <a:latin typeface="+mn-lt"/>
                <a:ea typeface="ＭＳ Ｐゴシック"/>
                <a:cs typeface="Arial"/>
              </a:rPr>
              <a:t> </a:t>
            </a:r>
            <a:endParaRPr lang="en-GB" sz="2200">
              <a:solidFill>
                <a:srgbClr val="FF0000"/>
              </a:solidFill>
              <a:latin typeface="+mn-lt"/>
              <a:cs typeface="Arial"/>
            </a:endParaRPr>
          </a:p>
          <a:p>
            <a:pPr marL="285750" indent="-285750">
              <a:buFont typeface="Arial" panose="020B0604020202020204" pitchFamily="34" charset="0"/>
              <a:buChar char="•"/>
            </a:pPr>
            <a:endParaRPr lang="en-GB" sz="2200">
              <a:solidFill>
                <a:srgbClr val="000000"/>
              </a:solidFill>
              <a:latin typeface="+mn-lt"/>
              <a:cs typeface="Arial"/>
            </a:endParaRPr>
          </a:p>
          <a:p>
            <a:pPr marL="285750" indent="-285750">
              <a:buFont typeface="Arial" panose="020B0604020202020204" pitchFamily="34" charset="0"/>
              <a:buChar char="•"/>
            </a:pPr>
            <a:r>
              <a:rPr lang="en-GB" sz="2200">
                <a:solidFill>
                  <a:srgbClr val="000000"/>
                </a:solidFill>
                <a:latin typeface="+mn-lt"/>
                <a:ea typeface="ＭＳ Ｐゴシック"/>
                <a:cs typeface="Arial"/>
              </a:rPr>
              <a:t>Identifying and assessing potential significant biodiversity risks and opportunities within supply chains.</a:t>
            </a:r>
          </a:p>
          <a:p>
            <a:pPr marL="285750" indent="-285750">
              <a:buFont typeface="Arial" panose="020B0604020202020204" pitchFamily="34" charset="0"/>
              <a:buChar char="•"/>
            </a:pPr>
            <a:endParaRPr lang="en-GB" sz="2200">
              <a:solidFill>
                <a:srgbClr val="000000"/>
              </a:solidFill>
              <a:latin typeface="+mn-lt"/>
              <a:cs typeface="Arial"/>
            </a:endParaRPr>
          </a:p>
          <a:p>
            <a:pPr marL="285750" indent="-285750">
              <a:buFont typeface="Arial" panose="020B0604020202020204" pitchFamily="34" charset="0"/>
              <a:buChar char="•"/>
            </a:pPr>
            <a:r>
              <a:rPr lang="en-GB" sz="2200">
                <a:solidFill>
                  <a:srgbClr val="000000"/>
                </a:solidFill>
                <a:latin typeface="+mn-lt"/>
                <a:ea typeface="ＭＳ Ｐゴシック"/>
                <a:cs typeface="Arial"/>
              </a:rPr>
              <a:t>Comparing potential biodiversity impacts among commodities or different sourcing regions. </a:t>
            </a:r>
          </a:p>
          <a:p>
            <a:pPr marL="285750" indent="-285750">
              <a:buFont typeface="Arial" panose="020B0604020202020204" pitchFamily="34" charset="0"/>
              <a:buChar char="•"/>
            </a:pPr>
            <a:endParaRPr lang="en-GB" sz="2200">
              <a:solidFill>
                <a:srgbClr val="000000"/>
              </a:solidFill>
              <a:latin typeface="+mn-lt"/>
              <a:cs typeface="Arial"/>
            </a:endParaRPr>
          </a:p>
          <a:p>
            <a:pPr marL="285750" indent="-285750">
              <a:buFont typeface="Arial" panose="020B0604020202020204" pitchFamily="34" charset="0"/>
              <a:buChar char="•"/>
            </a:pPr>
            <a:r>
              <a:rPr lang="en-GB" sz="2200">
                <a:solidFill>
                  <a:srgbClr val="000000"/>
                </a:solidFill>
                <a:latin typeface="+mn-lt"/>
                <a:ea typeface="ＭＳ Ｐゴシック"/>
                <a:cs typeface="Arial"/>
              </a:rPr>
              <a:t>Deve</a:t>
            </a:r>
            <a:r>
              <a:rPr lang="en-GB" sz="2200">
                <a:latin typeface="+mn-lt"/>
                <a:ea typeface="ＭＳ Ｐゴシック"/>
                <a:cs typeface="Arial"/>
              </a:rPr>
              <a:t>loping targeted en</a:t>
            </a:r>
            <a:r>
              <a:rPr lang="en-GB" sz="2200">
                <a:solidFill>
                  <a:srgbClr val="000000"/>
                </a:solidFill>
                <a:latin typeface="+mn-lt"/>
                <a:ea typeface="ＭＳ Ｐゴシック"/>
                <a:cs typeface="Arial"/>
              </a:rPr>
              <a:t>gagement strategies with suppliers (as an opportunity for increasing biodiversity performance in supply chains). </a:t>
            </a:r>
            <a:endParaRPr lang="en-GB" sz="2200">
              <a:solidFill>
                <a:srgbClr val="000000"/>
              </a:solidFill>
              <a:latin typeface="+mn-lt"/>
              <a:cs typeface="Arial"/>
            </a:endParaRPr>
          </a:p>
          <a:p>
            <a:pPr marL="285750" indent="-285750">
              <a:buFont typeface="Arial" panose="020B0604020202020204" pitchFamily="34" charset="0"/>
              <a:buChar char="•"/>
            </a:pPr>
            <a:endParaRPr lang="en-GB" sz="2200">
              <a:solidFill>
                <a:srgbClr val="000000"/>
              </a:solidFill>
              <a:latin typeface="+mn-lt"/>
              <a:cs typeface="Arial"/>
            </a:endParaRPr>
          </a:p>
          <a:p>
            <a:pPr marL="285750" indent="-285750">
              <a:buFont typeface="Arial" panose="020B0604020202020204" pitchFamily="34" charset="0"/>
              <a:buChar char="•"/>
            </a:pPr>
            <a:r>
              <a:rPr lang="en-GB" sz="2200">
                <a:solidFill>
                  <a:srgbClr val="000000"/>
                </a:solidFill>
                <a:latin typeface="+mn-lt"/>
                <a:ea typeface="ＭＳ Ｐゴシック"/>
                <a:cs typeface="Arial"/>
              </a:rPr>
              <a:t>Assessing whether a certification scheme or other requirement is addressing or could help  address the likely biodiversity risks in supply chains</a:t>
            </a:r>
            <a:r>
              <a:rPr lang="en-GB" sz="2000">
                <a:solidFill>
                  <a:srgbClr val="000000"/>
                </a:solidFill>
                <a:latin typeface="+mn-lt"/>
                <a:ea typeface="ＭＳ Ｐゴシック"/>
                <a:cs typeface="Arial"/>
              </a:rPr>
              <a:t>. </a:t>
            </a:r>
            <a:endParaRPr lang="en-GB" sz="2000">
              <a:solidFill>
                <a:srgbClr val="000000"/>
              </a:solidFill>
              <a:latin typeface="+mn-lt"/>
              <a:cs typeface="Arial"/>
            </a:endParaRPr>
          </a:p>
          <a:p>
            <a:endParaRPr lang="en-GB" sz="1600"/>
          </a:p>
        </p:txBody>
      </p:sp>
    </p:spTree>
    <p:extLst>
      <p:ext uri="{BB962C8B-B14F-4D97-AF65-F5344CB8AC3E}">
        <p14:creationId xmlns:p14="http://schemas.microsoft.com/office/powerpoint/2010/main" val="36711868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48F5CEA-29F9-9EE2-C39A-63DBB9819F2F}"/>
              </a:ext>
            </a:extLst>
          </p:cNvPr>
          <p:cNvSpPr>
            <a:spLocks noGrp="1"/>
          </p:cNvSpPr>
          <p:nvPr>
            <p:ph type="body" sz="quarter" idx="10"/>
          </p:nvPr>
        </p:nvSpPr>
        <p:spPr>
          <a:xfrm>
            <a:off x="2233827" y="735040"/>
            <a:ext cx="8434993" cy="625729"/>
          </a:xfrm>
        </p:spPr>
        <p:txBody>
          <a:bodyPr/>
          <a:lstStyle/>
          <a:p>
            <a:r>
              <a:rPr lang="en-GB"/>
              <a:t>Content check-in</a:t>
            </a:r>
          </a:p>
        </p:txBody>
      </p:sp>
      <p:sp>
        <p:nvSpPr>
          <p:cNvPr id="3" name="Text Placeholder 2">
            <a:extLst>
              <a:ext uri="{FF2B5EF4-FFF2-40B4-BE49-F238E27FC236}">
                <a16:creationId xmlns:a16="http://schemas.microsoft.com/office/drawing/2014/main" id="{537C3A88-C848-7FA8-57B6-5DF1634AF56C}"/>
              </a:ext>
            </a:extLst>
          </p:cNvPr>
          <p:cNvSpPr>
            <a:spLocks noGrp="1"/>
          </p:cNvSpPr>
          <p:nvPr>
            <p:ph type="body" sz="quarter" idx="11"/>
          </p:nvPr>
        </p:nvSpPr>
        <p:spPr/>
        <p:txBody>
          <a:bodyPr/>
          <a:lstStyle/>
          <a:p>
            <a:r>
              <a:rPr lang="en-GB"/>
              <a:t>Consider the sector you are in and your business model</a:t>
            </a:r>
          </a:p>
        </p:txBody>
      </p:sp>
      <p:sp>
        <p:nvSpPr>
          <p:cNvPr id="4" name="Text Placeholder 3">
            <a:extLst>
              <a:ext uri="{FF2B5EF4-FFF2-40B4-BE49-F238E27FC236}">
                <a16:creationId xmlns:a16="http://schemas.microsoft.com/office/drawing/2014/main" id="{CA091C89-5151-FC30-2486-A1AF5A8602E2}"/>
              </a:ext>
            </a:extLst>
          </p:cNvPr>
          <p:cNvSpPr>
            <a:spLocks noGrp="1"/>
          </p:cNvSpPr>
          <p:nvPr>
            <p:ph type="body" sz="quarter" idx="12"/>
          </p:nvPr>
        </p:nvSpPr>
        <p:spPr>
          <a:xfrm>
            <a:off x="414220" y="2340157"/>
            <a:ext cx="8659494" cy="2602976"/>
          </a:xfrm>
        </p:spPr>
        <p:txBody>
          <a:bodyPr vert="horz" wrap="square" lIns="0" tIns="0" rIns="91440" bIns="45720" anchor="t">
            <a:noAutofit/>
          </a:bodyPr>
          <a:lstStyle/>
          <a:p>
            <a:pPr marL="342900" indent="-342900">
              <a:buChar char="•"/>
            </a:pPr>
            <a:r>
              <a:rPr lang="en-GB">
                <a:ea typeface="ＭＳ Ｐゴシック"/>
              </a:rPr>
              <a:t>What are the commodities or raw materials you source that may impact biodiversity?</a:t>
            </a:r>
            <a:endParaRPr lang="en-US"/>
          </a:p>
          <a:p>
            <a:pPr marL="342900" indent="-342900">
              <a:buChar char="•"/>
            </a:pPr>
            <a:endParaRPr lang="en-GB"/>
          </a:p>
          <a:p>
            <a:pPr marL="342900" indent="-342900">
              <a:buChar char="•"/>
            </a:pPr>
            <a:r>
              <a:rPr lang="en-GB">
                <a:ea typeface="ＭＳ Ｐゴシック"/>
              </a:rPr>
              <a:t>Do you know where these commodities come from? </a:t>
            </a:r>
            <a:endParaRPr lang="en-GB"/>
          </a:p>
          <a:p>
            <a:pPr marL="342900" indent="-342900">
              <a:buChar char="•"/>
            </a:pPr>
            <a:endParaRPr lang="en-GB"/>
          </a:p>
          <a:p>
            <a:pPr marL="342900" indent="-342900">
              <a:buChar char="•"/>
            </a:pPr>
            <a:r>
              <a:rPr lang="en-GB">
                <a:ea typeface="ＭＳ Ｐゴシック"/>
              </a:rPr>
              <a:t>Do you already engage with your suppliers on biodiversity – what is the scope for influencing practices on biodiversity and is </a:t>
            </a:r>
            <a:br>
              <a:rPr lang="en-GB">
                <a:ea typeface="ＭＳ Ｐゴシック"/>
              </a:rPr>
            </a:br>
            <a:r>
              <a:rPr lang="en-GB">
                <a:ea typeface="ＭＳ Ｐゴシック"/>
              </a:rPr>
              <a:t>there a possibility to collaborate in data collection and measurement?</a:t>
            </a:r>
          </a:p>
        </p:txBody>
      </p:sp>
      <p:pic>
        <p:nvPicPr>
          <p:cNvPr id="6" name="Graphic 5" descr="Person with idea with solid fill">
            <a:extLst>
              <a:ext uri="{FF2B5EF4-FFF2-40B4-BE49-F238E27FC236}">
                <a16:creationId xmlns:a16="http://schemas.microsoft.com/office/drawing/2014/main" id="{E9BF6537-3034-B0A3-B1F3-518401B173F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662232" y="3473901"/>
            <a:ext cx="2921151" cy="2907010"/>
          </a:xfrm>
          <a:prstGeom prst="rect">
            <a:avLst/>
          </a:prstGeom>
        </p:spPr>
      </p:pic>
    </p:spTree>
    <p:extLst>
      <p:ext uri="{BB962C8B-B14F-4D97-AF65-F5344CB8AC3E}">
        <p14:creationId xmlns:p14="http://schemas.microsoft.com/office/powerpoint/2010/main" val="28020498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2EFDF05-A014-3FCF-7F0A-CFED5002C239}"/>
              </a:ext>
            </a:extLst>
          </p:cNvPr>
          <p:cNvSpPr>
            <a:spLocks noGrp="1"/>
          </p:cNvSpPr>
          <p:nvPr>
            <p:ph type="body" sz="quarter" idx="10"/>
          </p:nvPr>
        </p:nvSpPr>
        <p:spPr>
          <a:xfrm>
            <a:off x="7025540" y="2140141"/>
            <a:ext cx="4533188" cy="1411644"/>
          </a:xfrm>
        </p:spPr>
        <p:txBody>
          <a:bodyPr/>
          <a:lstStyle/>
          <a:p>
            <a:pPr>
              <a:lnSpc>
                <a:spcPct val="107000"/>
              </a:lnSpc>
              <a:spcAft>
                <a:spcPts val="800"/>
              </a:spcAft>
            </a:pPr>
            <a:r>
              <a:rPr lang="en-GB" sz="4400">
                <a:effectLst/>
                <a:ea typeface="Calibri" panose="020F0502020204030204" pitchFamily="34" charset="0"/>
              </a:rPr>
              <a:t>Part 2- </a:t>
            </a:r>
            <a:r>
              <a:rPr lang="en-GB" sz="4400">
                <a:ea typeface="Calibri" panose="020F0502020204030204" pitchFamily="34" charset="0"/>
              </a:rPr>
              <a:t>Screening biodiversity status at sourcing</a:t>
            </a:r>
            <a:r>
              <a:rPr lang="en-GB" sz="4400">
                <a:effectLst/>
                <a:ea typeface="Calibri" panose="020F0502020204030204" pitchFamily="34" charset="0"/>
              </a:rPr>
              <a:t> locations</a:t>
            </a:r>
            <a:endParaRPr lang="en-US" sz="4400"/>
          </a:p>
          <a:p>
            <a:pPr marL="0" marR="0" lvl="0" indent="0" algn="l" defTabSz="368135" rtl="0" eaLnBrk="1" fontAlgn="base" latinLnBrk="0" hangingPunct="1">
              <a:lnSpc>
                <a:spcPct val="90000"/>
              </a:lnSpc>
              <a:spcBef>
                <a:spcPct val="20000"/>
              </a:spcBef>
              <a:spcAft>
                <a:spcPct val="0"/>
              </a:spcAft>
              <a:buClrTx/>
              <a:buSzTx/>
              <a:buFont typeface="Arial" charset="0"/>
              <a:buNone/>
              <a:tabLst/>
              <a:defRPr/>
            </a:pPr>
            <a:endParaRPr kumimoji="0" lang="en-GB" sz="3600" b="1" i="0" u="none" strike="noStrike" kern="1200" cap="none" spc="0" normalizeH="0" baseline="0" noProof="0">
              <a:ln>
                <a:noFill/>
              </a:ln>
              <a:solidFill>
                <a:prstClr val="white"/>
              </a:solidFill>
              <a:effectLst/>
              <a:uLnTx/>
              <a:uFillTx/>
              <a:latin typeface="Arial"/>
              <a:ea typeface="ＭＳ Ｐゴシック" charset="0"/>
              <a:cs typeface="Arial"/>
            </a:endParaRPr>
          </a:p>
        </p:txBody>
      </p:sp>
      <p:sp>
        <p:nvSpPr>
          <p:cNvPr id="3" name="Rectangle 2">
            <a:extLst>
              <a:ext uri="{FF2B5EF4-FFF2-40B4-BE49-F238E27FC236}">
                <a16:creationId xmlns:a16="http://schemas.microsoft.com/office/drawing/2014/main" id="{CA63B11C-D53B-766A-DE4E-E4C0F3E3B87B}"/>
              </a:ext>
            </a:extLst>
          </p:cNvPr>
          <p:cNvSpPr/>
          <p:nvPr/>
        </p:nvSpPr>
        <p:spPr>
          <a:xfrm>
            <a:off x="609600" y="5503333"/>
            <a:ext cx="4402667" cy="11514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386893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52FD0DB-DE21-F28C-313B-8EDCF7583AA3}"/>
              </a:ext>
            </a:extLst>
          </p:cNvPr>
          <p:cNvSpPr>
            <a:spLocks noGrp="1"/>
          </p:cNvSpPr>
          <p:nvPr>
            <p:ph type="body" sz="quarter" idx="10"/>
          </p:nvPr>
        </p:nvSpPr>
        <p:spPr>
          <a:xfrm>
            <a:off x="2308288" y="692355"/>
            <a:ext cx="8434993" cy="625729"/>
          </a:xfrm>
        </p:spPr>
        <p:txBody>
          <a:bodyPr vert="horz" lIns="0" tIns="0" rIns="0" bIns="45720" anchor="t">
            <a:noAutofit/>
          </a:bodyPr>
          <a:lstStyle/>
          <a:p>
            <a:r>
              <a:rPr lang="en-GB" sz="3600">
                <a:effectLst/>
                <a:ea typeface="Calibri" panose="020F0502020204030204" pitchFamily="34" charset="0"/>
              </a:rPr>
              <a:t>Screening of </a:t>
            </a:r>
            <a:r>
              <a:rPr lang="en-GB" sz="3600">
                <a:ea typeface="Calibri" panose="020F0502020204030204" pitchFamily="34" charset="0"/>
              </a:rPr>
              <a:t>biodiversity</a:t>
            </a:r>
            <a:r>
              <a:rPr lang="en-GB" sz="3600">
                <a:effectLst/>
                <a:ea typeface="Calibri" panose="020F0502020204030204" pitchFamily="34" charset="0"/>
              </a:rPr>
              <a:t> </a:t>
            </a:r>
            <a:r>
              <a:rPr lang="en-GB" sz="3600">
                <a:ea typeface="Calibri" panose="020F0502020204030204" pitchFamily="34" charset="0"/>
              </a:rPr>
              <a:t>status</a:t>
            </a:r>
            <a:endParaRPr lang="en-US" sz="3600">
              <a:ea typeface="ＭＳ Ｐゴシック"/>
            </a:endParaRPr>
          </a:p>
        </p:txBody>
      </p:sp>
      <p:sp>
        <p:nvSpPr>
          <p:cNvPr id="5" name="Text Placeholder 3">
            <a:extLst>
              <a:ext uri="{FF2B5EF4-FFF2-40B4-BE49-F238E27FC236}">
                <a16:creationId xmlns:a16="http://schemas.microsoft.com/office/drawing/2014/main" id="{11EE7871-0A76-C928-918B-F1B7358EA216}"/>
              </a:ext>
            </a:extLst>
          </p:cNvPr>
          <p:cNvSpPr txBox="1">
            <a:spLocks/>
          </p:cNvSpPr>
          <p:nvPr/>
        </p:nvSpPr>
        <p:spPr>
          <a:xfrm>
            <a:off x="435832" y="2058245"/>
            <a:ext cx="6871439" cy="2172679"/>
          </a:xfrm>
          <a:prstGeom prst="rect">
            <a:avLst/>
          </a:prstGeom>
        </p:spPr>
        <p:txBody>
          <a:bodyPr vert="horz" wrap="square" lIns="0" tIns="0" rIns="91440" bIns="45720" anchor="t">
            <a:noAutofit/>
          </a:bodyPr>
          <a:lstStyle>
            <a:lvl1pPr marL="0" indent="0" algn="l" defTabSz="368135" rtl="0" eaLnBrk="1" fontAlgn="base" hangingPunct="1">
              <a:lnSpc>
                <a:spcPct val="120000"/>
              </a:lnSpc>
              <a:spcBef>
                <a:spcPct val="20000"/>
              </a:spcBef>
              <a:spcAft>
                <a:spcPct val="0"/>
              </a:spcAft>
              <a:buFont typeface="Arial"/>
              <a:buNone/>
              <a:tabLst/>
              <a:defRPr sz="2000" b="0" kern="1200">
                <a:solidFill>
                  <a:srgbClr val="000000"/>
                </a:solidFill>
                <a:latin typeface="Arial"/>
                <a:ea typeface="ＭＳ Ｐゴシック" charset="0"/>
                <a:cs typeface="Arial"/>
              </a:defRPr>
            </a:lvl1pPr>
            <a:lvl2pPr marL="277104" marR="0" indent="0" algn="l" defTabSz="1219170" rtl="0" eaLnBrk="1" fontAlgn="auto" latinLnBrk="0" hangingPunct="1">
              <a:lnSpc>
                <a:spcPct val="100000"/>
              </a:lnSpc>
              <a:spcBef>
                <a:spcPts val="0"/>
              </a:spcBef>
              <a:spcAft>
                <a:spcPts val="0"/>
              </a:spcAft>
              <a:buClrTx/>
              <a:buSzTx/>
              <a:buFont typeface="Arial"/>
              <a:buNone/>
              <a:tabLst/>
              <a:defRPr sz="2000" b="0" kern="1200" baseline="0">
                <a:solidFill>
                  <a:srgbClr val="000000"/>
                </a:solidFill>
                <a:latin typeface="Arial"/>
                <a:ea typeface="ＭＳ Ｐゴシック" charset="0"/>
                <a:cs typeface="Arial"/>
              </a:defRPr>
            </a:lvl2pPr>
            <a:lvl3pPr marL="554208" marR="0" indent="0" algn="l" defTabSz="1219170" rtl="0" eaLnBrk="1" fontAlgn="auto" latinLnBrk="0" hangingPunct="1">
              <a:lnSpc>
                <a:spcPct val="100000"/>
              </a:lnSpc>
              <a:spcBef>
                <a:spcPts val="0"/>
              </a:spcBef>
              <a:spcAft>
                <a:spcPts val="0"/>
              </a:spcAft>
              <a:buClrTx/>
              <a:buSzTx/>
              <a:buFont typeface="Arial"/>
              <a:buNone/>
              <a:tabLst/>
              <a:defRPr sz="3200" b="0" kern="1200">
                <a:solidFill>
                  <a:srgbClr val="000000"/>
                </a:solidFill>
                <a:latin typeface="+mn-lt"/>
                <a:ea typeface="ＭＳ Ｐゴシック" charset="0"/>
                <a:cs typeface="+mn-cs"/>
              </a:defRPr>
            </a:lvl3pPr>
            <a:lvl4pPr marL="83131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ＭＳ Ｐゴシック" charset="0"/>
                <a:cs typeface="+mn-cs"/>
              </a:defRPr>
            </a:lvl4pPr>
            <a:lvl5pPr marL="1108417"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ＭＳ Ｐゴシック" charset="0"/>
                <a:cs typeface="+mn-cs"/>
              </a:defRPr>
            </a:lvl5pPr>
            <a:lvl6pPr marL="1766511" indent="-380990" algn="l" defTabSz="368656" rtl="0" eaLnBrk="1" latinLnBrk="0" hangingPunct="1">
              <a:spcBef>
                <a:spcPct val="20000"/>
              </a:spcBef>
              <a:buFont typeface="Arial"/>
              <a:buChar char="•"/>
              <a:defRPr sz="1600" kern="1200">
                <a:solidFill>
                  <a:schemeClr val="tx1"/>
                </a:solidFill>
                <a:latin typeface="+mn-lt"/>
                <a:ea typeface="+mn-ea"/>
                <a:cs typeface="+mn-cs"/>
              </a:defRPr>
            </a:lvl6pPr>
            <a:lvl7pPr marL="128163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7pPr>
            <a:lvl8pPr marL="1558738"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8pPr>
            <a:lvl9pPr marL="1835841"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9pPr>
          </a:lstStyle>
          <a:p>
            <a:r>
              <a:rPr lang="en-GB">
                <a:ea typeface="ＭＳ Ｐゴシック"/>
              </a:rPr>
              <a:t>An important component of screening potential biodiversity impacts in the supply chain is screening the state of biodiversity at known or assumed sourcing locations/regions.</a:t>
            </a:r>
          </a:p>
          <a:p>
            <a:endParaRPr lang="en-GB"/>
          </a:p>
          <a:p>
            <a:r>
              <a:rPr lang="en-GB">
                <a:ea typeface="ＭＳ Ｐゴシック"/>
              </a:rPr>
              <a:t>This step is less intensive than other measurement approaches and might even have qualitative outcomes; outputs are indicative in nature, but sufficient for prioritisation purposes. </a:t>
            </a:r>
            <a:endParaRPr lang="en-GB"/>
          </a:p>
          <a:p>
            <a:endParaRPr lang="en-GB" sz="1800"/>
          </a:p>
          <a:p>
            <a:endParaRPr lang="en-GB" sz="1800"/>
          </a:p>
          <a:p>
            <a:endParaRPr lang="en-GB" sz="1800"/>
          </a:p>
          <a:p>
            <a:endParaRPr lang="en-GB" sz="1800"/>
          </a:p>
          <a:p>
            <a:endParaRPr lang="en-GB" sz="1800"/>
          </a:p>
        </p:txBody>
      </p:sp>
      <p:pic>
        <p:nvPicPr>
          <p:cNvPr id="4" name="Picture 3" descr="A bird perched on a flower&#10;&#10;Description automatically generated">
            <a:extLst>
              <a:ext uri="{FF2B5EF4-FFF2-40B4-BE49-F238E27FC236}">
                <a16:creationId xmlns:a16="http://schemas.microsoft.com/office/drawing/2014/main" id="{4B406B32-E667-2C5F-49EB-0EF916F1E1E3}"/>
              </a:ext>
            </a:extLst>
          </p:cNvPr>
          <p:cNvPicPr>
            <a:picLocks noChangeAspect="1"/>
          </p:cNvPicPr>
          <p:nvPr/>
        </p:nvPicPr>
        <p:blipFill rotWithShape="1">
          <a:blip r:embed="rId3"/>
          <a:srcRect l="6840" r="28538" b="-355"/>
          <a:stretch/>
        </p:blipFill>
        <p:spPr>
          <a:xfrm>
            <a:off x="7627279" y="2051974"/>
            <a:ext cx="3116002" cy="31528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0950478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B785C66-F883-4A12-598A-1E0AD5B6BB7A}"/>
              </a:ext>
            </a:extLst>
          </p:cNvPr>
          <p:cNvPicPr>
            <a:picLocks noChangeAspect="1"/>
          </p:cNvPicPr>
          <p:nvPr/>
        </p:nvPicPr>
        <p:blipFill>
          <a:blip r:embed="rId3"/>
          <a:stretch>
            <a:fillRect/>
          </a:stretch>
        </p:blipFill>
        <p:spPr>
          <a:xfrm>
            <a:off x="758089" y="1676054"/>
            <a:ext cx="10341203" cy="3991125"/>
          </a:xfrm>
          <a:prstGeom prst="rect">
            <a:avLst/>
          </a:prstGeom>
        </p:spPr>
      </p:pic>
      <p:sp>
        <p:nvSpPr>
          <p:cNvPr id="8" name="TextBox 7">
            <a:extLst>
              <a:ext uri="{FF2B5EF4-FFF2-40B4-BE49-F238E27FC236}">
                <a16:creationId xmlns:a16="http://schemas.microsoft.com/office/drawing/2014/main" id="{D125E874-A811-57FC-C48F-1B876A0191D6}"/>
              </a:ext>
            </a:extLst>
          </p:cNvPr>
          <p:cNvSpPr txBox="1"/>
          <p:nvPr/>
        </p:nvSpPr>
        <p:spPr>
          <a:xfrm>
            <a:off x="2178419" y="697607"/>
            <a:ext cx="8475170" cy="590931"/>
          </a:xfrm>
          <a:prstGeom prst="rect">
            <a:avLst/>
          </a:prstGeom>
          <a:noFill/>
        </p:spPr>
        <p:txBody>
          <a:bodyPr wrap="square" lIns="91440" tIns="45720" rIns="91440" bIns="45720" rtlCol="0" anchor="t">
            <a:spAutoFit/>
          </a:bodyPr>
          <a:lstStyle/>
          <a:p>
            <a:pPr>
              <a:lnSpc>
                <a:spcPct val="90000"/>
              </a:lnSpc>
              <a:spcBef>
                <a:spcPct val="20000"/>
              </a:spcBef>
            </a:pPr>
            <a:r>
              <a:rPr lang="en-GB" sz="3600">
                <a:solidFill>
                  <a:srgbClr val="118E7D"/>
                </a:solidFill>
                <a:latin typeface="Arial"/>
                <a:ea typeface="ＭＳ Ｐゴシック"/>
                <a:cs typeface="Arial"/>
              </a:rPr>
              <a:t>Components of biodiversity</a:t>
            </a:r>
          </a:p>
        </p:txBody>
      </p:sp>
    </p:spTree>
    <p:extLst>
      <p:ext uri="{BB962C8B-B14F-4D97-AF65-F5344CB8AC3E}">
        <p14:creationId xmlns:p14="http://schemas.microsoft.com/office/powerpoint/2010/main" val="24361137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6376286-868E-174A-48FA-CABFA38316B4}"/>
              </a:ext>
            </a:extLst>
          </p:cNvPr>
          <p:cNvPicPr>
            <a:picLocks noChangeAspect="1"/>
          </p:cNvPicPr>
          <p:nvPr/>
        </p:nvPicPr>
        <p:blipFill>
          <a:blip r:embed="rId3"/>
          <a:stretch>
            <a:fillRect/>
          </a:stretch>
        </p:blipFill>
        <p:spPr>
          <a:xfrm>
            <a:off x="256299" y="1406800"/>
            <a:ext cx="1147384" cy="1040651"/>
          </a:xfrm>
          <a:prstGeom prst="rect">
            <a:avLst/>
          </a:prstGeom>
        </p:spPr>
      </p:pic>
      <p:sp>
        <p:nvSpPr>
          <p:cNvPr id="8" name="Text Placeholder 1">
            <a:extLst>
              <a:ext uri="{FF2B5EF4-FFF2-40B4-BE49-F238E27FC236}">
                <a16:creationId xmlns:a16="http://schemas.microsoft.com/office/drawing/2014/main" id="{CABA3CE8-C54E-16B7-14B1-E12E31BE211C}"/>
              </a:ext>
            </a:extLst>
          </p:cNvPr>
          <p:cNvSpPr txBox="1">
            <a:spLocks/>
          </p:cNvSpPr>
          <p:nvPr/>
        </p:nvSpPr>
        <p:spPr>
          <a:xfrm>
            <a:off x="2248304" y="781071"/>
            <a:ext cx="8434993" cy="625729"/>
          </a:xfrm>
          <a:prstGeom prst="rect">
            <a:avLst/>
          </a:prstGeom>
        </p:spPr>
        <p:txBody>
          <a:bodyPr vert="horz" lIns="0" tIns="0" rIns="0">
            <a:noAutofit/>
          </a:bodyPr>
          <a:lstStyle>
            <a:lvl1pPr marL="0" indent="0" algn="l" defTabSz="368135" rtl="0" eaLnBrk="1" fontAlgn="base" hangingPunct="1">
              <a:lnSpc>
                <a:spcPct val="90000"/>
              </a:lnSpc>
              <a:spcBef>
                <a:spcPct val="20000"/>
              </a:spcBef>
              <a:spcAft>
                <a:spcPct val="0"/>
              </a:spcAft>
              <a:buFont typeface="Arial" charset="0"/>
              <a:buNone/>
              <a:defRPr sz="3500" b="0" kern="1200">
                <a:solidFill>
                  <a:srgbClr val="118E7D"/>
                </a:solidFill>
                <a:latin typeface="Arial"/>
                <a:ea typeface="ＭＳ Ｐゴシック" charset="0"/>
                <a:cs typeface="Arial"/>
              </a:defRPr>
            </a:lvl1pPr>
            <a:lvl2pPr marL="598220" indent="-230085" algn="l" defTabSz="368135" rtl="0" eaLnBrk="1" fontAlgn="base" hangingPunct="1">
              <a:spcBef>
                <a:spcPct val="20000"/>
              </a:spcBef>
              <a:spcAft>
                <a:spcPct val="0"/>
              </a:spcAft>
              <a:buFont typeface="Arial" charset="0"/>
              <a:buChar char="–"/>
              <a:defRPr sz="2300" kern="1200">
                <a:solidFill>
                  <a:schemeClr val="tx1"/>
                </a:solidFill>
                <a:latin typeface="+mn-lt"/>
                <a:ea typeface="ＭＳ Ｐゴシック" charset="0"/>
                <a:cs typeface="+mn-cs"/>
              </a:defRPr>
            </a:lvl2pPr>
            <a:lvl3pPr marL="921460" indent="-184067" algn="l" defTabSz="368135" rtl="0" eaLnBrk="1" fontAlgn="base" hangingPunct="1">
              <a:spcBef>
                <a:spcPct val="20000"/>
              </a:spcBef>
              <a:spcAft>
                <a:spcPct val="0"/>
              </a:spcAft>
              <a:buFont typeface="Arial" charset="0"/>
              <a:buChar char="•"/>
              <a:defRPr sz="1900" kern="1200">
                <a:solidFill>
                  <a:schemeClr val="tx1"/>
                </a:solidFill>
                <a:latin typeface="+mn-lt"/>
                <a:ea typeface="ＭＳ Ｐゴシック" charset="0"/>
                <a:cs typeface="+mn-cs"/>
              </a:defRPr>
            </a:lvl3pPr>
            <a:lvl4pPr marL="1289595" indent="-184067" algn="l" defTabSz="368135" rtl="0" eaLnBrk="1" fontAlgn="base" hangingPunct="1">
              <a:spcBef>
                <a:spcPct val="20000"/>
              </a:spcBef>
              <a:spcAft>
                <a:spcPct val="0"/>
              </a:spcAft>
              <a:buFont typeface="Arial" charset="0"/>
              <a:buChar char="–"/>
              <a:defRPr sz="1600" kern="1200">
                <a:solidFill>
                  <a:schemeClr val="tx1"/>
                </a:solidFill>
                <a:latin typeface="+mn-lt"/>
                <a:ea typeface="ＭＳ Ｐゴシック" charset="0"/>
                <a:cs typeface="+mn-cs"/>
              </a:defRPr>
            </a:lvl4pPr>
            <a:lvl5pPr marL="1658852" indent="-184067" algn="l" defTabSz="368135" rtl="0" eaLnBrk="1" fontAlgn="base" hangingPunct="1">
              <a:spcBef>
                <a:spcPct val="20000"/>
              </a:spcBef>
              <a:spcAft>
                <a:spcPct val="0"/>
              </a:spcAft>
              <a:buFont typeface="Arial" charset="0"/>
              <a:buChar char="»"/>
              <a:defRPr sz="1600" kern="1200">
                <a:solidFill>
                  <a:schemeClr val="tx1"/>
                </a:solidFill>
                <a:latin typeface="+mn-lt"/>
                <a:ea typeface="ＭＳ Ｐゴシック" charset="0"/>
                <a:cs typeface="+mn-cs"/>
              </a:defRPr>
            </a:lvl5pPr>
            <a:lvl6pPr marL="2027606" indent="-184328" algn="l" defTabSz="368656" rtl="0" eaLnBrk="1" latinLnBrk="0" hangingPunct="1">
              <a:spcBef>
                <a:spcPct val="20000"/>
              </a:spcBef>
              <a:buFont typeface="Arial"/>
              <a:buChar char="•"/>
              <a:defRPr sz="1600" kern="1200">
                <a:solidFill>
                  <a:schemeClr val="tx1"/>
                </a:solidFill>
                <a:latin typeface="+mn-lt"/>
                <a:ea typeface="+mn-ea"/>
                <a:cs typeface="+mn-cs"/>
              </a:defRPr>
            </a:lvl6pPr>
            <a:lvl7pPr marL="2396262" indent="-184328" algn="l" defTabSz="368656" rtl="0" eaLnBrk="1" latinLnBrk="0" hangingPunct="1">
              <a:spcBef>
                <a:spcPct val="20000"/>
              </a:spcBef>
              <a:buFont typeface="Arial"/>
              <a:buChar char="•"/>
              <a:defRPr sz="1600" kern="1200">
                <a:solidFill>
                  <a:schemeClr val="tx1"/>
                </a:solidFill>
                <a:latin typeface="+mn-lt"/>
                <a:ea typeface="+mn-ea"/>
                <a:cs typeface="+mn-cs"/>
              </a:defRPr>
            </a:lvl7pPr>
            <a:lvl8pPr marL="2764918" indent="-184328" algn="l" defTabSz="368656" rtl="0" eaLnBrk="1" latinLnBrk="0" hangingPunct="1">
              <a:spcBef>
                <a:spcPct val="20000"/>
              </a:spcBef>
              <a:buFont typeface="Arial"/>
              <a:buChar char="•"/>
              <a:defRPr sz="1600" kern="1200">
                <a:solidFill>
                  <a:schemeClr val="tx1"/>
                </a:solidFill>
                <a:latin typeface="+mn-lt"/>
                <a:ea typeface="+mn-ea"/>
                <a:cs typeface="+mn-cs"/>
              </a:defRPr>
            </a:lvl8pPr>
            <a:lvl9pPr marL="3133573" indent="-184328" algn="l" defTabSz="368656" rtl="0" eaLnBrk="1" latinLnBrk="0" hangingPunct="1">
              <a:spcBef>
                <a:spcPct val="20000"/>
              </a:spcBef>
              <a:buFont typeface="Arial"/>
              <a:buChar char="•"/>
              <a:defRPr sz="1600" kern="1200">
                <a:solidFill>
                  <a:schemeClr val="tx1"/>
                </a:solidFill>
                <a:latin typeface="+mn-lt"/>
                <a:ea typeface="+mn-ea"/>
                <a:cs typeface="+mn-cs"/>
              </a:defRPr>
            </a:lvl9pPr>
          </a:lstStyle>
          <a:p>
            <a:r>
              <a:rPr lang="en-GB" sz="3600">
                <a:latin typeface="Arial" panose="020B0604020202020204" pitchFamily="34" charset="0"/>
                <a:ea typeface="Calibri" panose="020F0502020204030204" pitchFamily="34" charset="0"/>
                <a:cs typeface="Arial" panose="020B0604020202020204" pitchFamily="34" charset="0"/>
              </a:rPr>
              <a:t>Case study example: </a:t>
            </a:r>
            <a:r>
              <a:rPr lang="en-GB" sz="3600" err="1">
                <a:latin typeface="Arial" panose="020B0604020202020204" pitchFamily="34" charset="0"/>
                <a:ea typeface="Calibri" panose="020F0502020204030204" pitchFamily="34" charset="0"/>
                <a:cs typeface="Arial" panose="020B0604020202020204" pitchFamily="34" charset="0"/>
              </a:rPr>
              <a:t>Cottonlux</a:t>
            </a:r>
            <a:r>
              <a:rPr lang="en-GB" sz="3600">
                <a:latin typeface="Arial" panose="020B0604020202020204" pitchFamily="34" charset="0"/>
                <a:ea typeface="Calibri" panose="020F0502020204030204" pitchFamily="34" charset="0"/>
                <a:cs typeface="Arial" panose="020B0604020202020204" pitchFamily="34" charset="0"/>
              </a:rPr>
              <a:t> Ltd </a:t>
            </a:r>
            <a:endParaRPr lang="en-US">
              <a:ea typeface="ＭＳ Ｐゴシック"/>
            </a:endParaRPr>
          </a:p>
        </p:txBody>
      </p:sp>
      <p:sp>
        <p:nvSpPr>
          <p:cNvPr id="10" name="TextBox 9">
            <a:extLst>
              <a:ext uri="{FF2B5EF4-FFF2-40B4-BE49-F238E27FC236}">
                <a16:creationId xmlns:a16="http://schemas.microsoft.com/office/drawing/2014/main" id="{BD22B57D-049D-01DC-CFAF-D0B6F468C136}"/>
              </a:ext>
            </a:extLst>
          </p:cNvPr>
          <p:cNvSpPr txBox="1"/>
          <p:nvPr/>
        </p:nvSpPr>
        <p:spPr>
          <a:xfrm>
            <a:off x="1519989" y="1511628"/>
            <a:ext cx="9957865" cy="830997"/>
          </a:xfrm>
          <a:prstGeom prst="rect">
            <a:avLst/>
          </a:prstGeom>
          <a:noFill/>
        </p:spPr>
        <p:txBody>
          <a:bodyPr wrap="square" lIns="91440" tIns="45720" rIns="91440" bIns="45720" anchor="t">
            <a:spAutoFit/>
          </a:bodyPr>
          <a:lstStyle/>
          <a:p>
            <a:pPr marL="0" indent="0" algn="l" defTabSz="368656" rtl="0" eaLnBrk="1" latinLnBrk="0" hangingPunct="1">
              <a:buFont typeface="Arial" panose="020B0604020202020204" pitchFamily="34" charset="0"/>
              <a:buNone/>
            </a:pPr>
            <a:endParaRPr lang="en-GB" sz="1600">
              <a:latin typeface="Arial"/>
              <a:ea typeface="+mn-ea"/>
              <a:cs typeface="Arial"/>
            </a:endParaRPr>
          </a:p>
          <a:p>
            <a:pPr defTabSz="368656"/>
            <a:r>
              <a:rPr lang="en-GB" sz="1600" b="0" kern="1200" err="1">
                <a:latin typeface="Arial"/>
                <a:ea typeface="+mn-ea"/>
                <a:cs typeface="Arial"/>
              </a:rPr>
              <a:t>Cottonlux</a:t>
            </a:r>
            <a:r>
              <a:rPr lang="en-GB" sz="1600" b="0" kern="1200">
                <a:latin typeface="Arial"/>
                <a:ea typeface="+mn-ea"/>
                <a:cs typeface="Arial"/>
              </a:rPr>
              <a:t> wants to understand </a:t>
            </a:r>
            <a:r>
              <a:rPr lang="en-GB" sz="1600" kern="1200">
                <a:latin typeface="Arial"/>
                <a:ea typeface="+mn-ea"/>
                <a:cs typeface="Arial"/>
              </a:rPr>
              <a:t>the</a:t>
            </a:r>
            <a:r>
              <a:rPr lang="en-GB" sz="1600" b="1" kern="1200">
                <a:latin typeface="Arial"/>
                <a:ea typeface="+mn-ea"/>
                <a:cs typeface="Arial"/>
              </a:rPr>
              <a:t> biodiversity status </a:t>
            </a:r>
            <a:r>
              <a:rPr lang="en-GB" sz="1600" b="0" kern="1200">
                <a:latin typeface="Arial"/>
                <a:ea typeface="+mn-ea"/>
                <a:cs typeface="Arial"/>
              </a:rPr>
              <a:t>within the countries it sources cotton from as a starting point.</a:t>
            </a:r>
            <a:r>
              <a:rPr lang="en-GB" sz="1600">
                <a:latin typeface="Arial"/>
                <a:ea typeface="+mn-ea"/>
                <a:cs typeface="Arial"/>
              </a:rPr>
              <a:t> </a:t>
            </a:r>
            <a:endParaRPr lang="en-GB" sz="1600" b="0" kern="1200">
              <a:latin typeface="Arial"/>
              <a:ea typeface="+mn-ea"/>
              <a:cs typeface="Arial"/>
            </a:endParaRPr>
          </a:p>
        </p:txBody>
      </p:sp>
      <p:sp>
        <p:nvSpPr>
          <p:cNvPr id="16" name="TextBox 15">
            <a:extLst>
              <a:ext uri="{FF2B5EF4-FFF2-40B4-BE49-F238E27FC236}">
                <a16:creationId xmlns:a16="http://schemas.microsoft.com/office/drawing/2014/main" id="{0874F915-9490-7D38-7A08-A15F6357A109}"/>
              </a:ext>
            </a:extLst>
          </p:cNvPr>
          <p:cNvSpPr txBox="1"/>
          <p:nvPr/>
        </p:nvSpPr>
        <p:spPr>
          <a:xfrm>
            <a:off x="1519989" y="2571385"/>
            <a:ext cx="9714954" cy="1292662"/>
          </a:xfrm>
          <a:prstGeom prst="rect">
            <a:avLst/>
          </a:prstGeom>
          <a:noFill/>
          <a:ln w="25400">
            <a:noFill/>
            <a:extLst>
              <a:ext uri="{C807C97D-BFC1-408E-A445-0C87EB9F89A2}">
                <ask:lineSketchStyleProps xmlns:ask="http://schemas.microsoft.com/office/drawing/2018/sketchyshapes" sd="1219033472">
                  <a:custGeom>
                    <a:avLst/>
                    <a:gdLst>
                      <a:gd name="connsiteX0" fmla="*/ 0 w 3576632"/>
                      <a:gd name="connsiteY0" fmla="*/ 0 h 1815882"/>
                      <a:gd name="connsiteX1" fmla="*/ 560339 w 3576632"/>
                      <a:gd name="connsiteY1" fmla="*/ 0 h 1815882"/>
                      <a:gd name="connsiteX2" fmla="*/ 1049145 w 3576632"/>
                      <a:gd name="connsiteY2" fmla="*/ 0 h 1815882"/>
                      <a:gd name="connsiteX3" fmla="*/ 1716783 w 3576632"/>
                      <a:gd name="connsiteY3" fmla="*/ 0 h 1815882"/>
                      <a:gd name="connsiteX4" fmla="*/ 2277122 w 3576632"/>
                      <a:gd name="connsiteY4" fmla="*/ 0 h 1815882"/>
                      <a:gd name="connsiteX5" fmla="*/ 2837461 w 3576632"/>
                      <a:gd name="connsiteY5" fmla="*/ 0 h 1815882"/>
                      <a:gd name="connsiteX6" fmla="*/ 3576632 w 3576632"/>
                      <a:gd name="connsiteY6" fmla="*/ 0 h 1815882"/>
                      <a:gd name="connsiteX7" fmla="*/ 3576632 w 3576632"/>
                      <a:gd name="connsiteY7" fmla="*/ 568976 h 1815882"/>
                      <a:gd name="connsiteX8" fmla="*/ 3576632 w 3576632"/>
                      <a:gd name="connsiteY8" fmla="*/ 1174270 h 1815882"/>
                      <a:gd name="connsiteX9" fmla="*/ 3576632 w 3576632"/>
                      <a:gd name="connsiteY9" fmla="*/ 1815882 h 1815882"/>
                      <a:gd name="connsiteX10" fmla="*/ 3052059 w 3576632"/>
                      <a:gd name="connsiteY10" fmla="*/ 1815882 h 1815882"/>
                      <a:gd name="connsiteX11" fmla="*/ 2455954 w 3576632"/>
                      <a:gd name="connsiteY11" fmla="*/ 1815882 h 1815882"/>
                      <a:gd name="connsiteX12" fmla="*/ 1895615 w 3576632"/>
                      <a:gd name="connsiteY12" fmla="*/ 1815882 h 1815882"/>
                      <a:gd name="connsiteX13" fmla="*/ 1227977 w 3576632"/>
                      <a:gd name="connsiteY13" fmla="*/ 1815882 h 1815882"/>
                      <a:gd name="connsiteX14" fmla="*/ 560339 w 3576632"/>
                      <a:gd name="connsiteY14" fmla="*/ 1815882 h 1815882"/>
                      <a:gd name="connsiteX15" fmla="*/ 0 w 3576632"/>
                      <a:gd name="connsiteY15" fmla="*/ 1815882 h 1815882"/>
                      <a:gd name="connsiteX16" fmla="*/ 0 w 3576632"/>
                      <a:gd name="connsiteY16" fmla="*/ 1210588 h 1815882"/>
                      <a:gd name="connsiteX17" fmla="*/ 0 w 3576632"/>
                      <a:gd name="connsiteY17" fmla="*/ 623453 h 1815882"/>
                      <a:gd name="connsiteX18" fmla="*/ 0 w 3576632"/>
                      <a:gd name="connsiteY18" fmla="*/ 0 h 1815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576632" h="1815882" extrusionOk="0">
                        <a:moveTo>
                          <a:pt x="0" y="0"/>
                        </a:moveTo>
                        <a:cubicBezTo>
                          <a:pt x="202473" y="-5519"/>
                          <a:pt x="301489" y="24087"/>
                          <a:pt x="560339" y="0"/>
                        </a:cubicBezTo>
                        <a:cubicBezTo>
                          <a:pt x="819189" y="-24087"/>
                          <a:pt x="895889" y="-8823"/>
                          <a:pt x="1049145" y="0"/>
                        </a:cubicBezTo>
                        <a:cubicBezTo>
                          <a:pt x="1202401" y="8823"/>
                          <a:pt x="1463843" y="-12191"/>
                          <a:pt x="1716783" y="0"/>
                        </a:cubicBezTo>
                        <a:cubicBezTo>
                          <a:pt x="1969723" y="12191"/>
                          <a:pt x="2082895" y="15355"/>
                          <a:pt x="2277122" y="0"/>
                        </a:cubicBezTo>
                        <a:cubicBezTo>
                          <a:pt x="2471349" y="-15355"/>
                          <a:pt x="2710909" y="9642"/>
                          <a:pt x="2837461" y="0"/>
                        </a:cubicBezTo>
                        <a:cubicBezTo>
                          <a:pt x="2964013" y="-9642"/>
                          <a:pt x="3285296" y="31487"/>
                          <a:pt x="3576632" y="0"/>
                        </a:cubicBezTo>
                        <a:cubicBezTo>
                          <a:pt x="3583479" y="196878"/>
                          <a:pt x="3583456" y="421652"/>
                          <a:pt x="3576632" y="568976"/>
                        </a:cubicBezTo>
                        <a:cubicBezTo>
                          <a:pt x="3569808" y="716300"/>
                          <a:pt x="3546802" y="1032863"/>
                          <a:pt x="3576632" y="1174270"/>
                        </a:cubicBezTo>
                        <a:cubicBezTo>
                          <a:pt x="3606462" y="1315677"/>
                          <a:pt x="3590174" y="1579963"/>
                          <a:pt x="3576632" y="1815882"/>
                        </a:cubicBezTo>
                        <a:cubicBezTo>
                          <a:pt x="3398161" y="1836173"/>
                          <a:pt x="3255995" y="1840566"/>
                          <a:pt x="3052059" y="1815882"/>
                        </a:cubicBezTo>
                        <a:cubicBezTo>
                          <a:pt x="2848123" y="1791198"/>
                          <a:pt x="2753093" y="1817360"/>
                          <a:pt x="2455954" y="1815882"/>
                        </a:cubicBezTo>
                        <a:cubicBezTo>
                          <a:pt x="2158816" y="1814404"/>
                          <a:pt x="2041674" y="1840828"/>
                          <a:pt x="1895615" y="1815882"/>
                        </a:cubicBezTo>
                        <a:cubicBezTo>
                          <a:pt x="1749556" y="1790936"/>
                          <a:pt x="1506701" y="1840850"/>
                          <a:pt x="1227977" y="1815882"/>
                        </a:cubicBezTo>
                        <a:cubicBezTo>
                          <a:pt x="949253" y="1790914"/>
                          <a:pt x="887029" y="1841982"/>
                          <a:pt x="560339" y="1815882"/>
                        </a:cubicBezTo>
                        <a:cubicBezTo>
                          <a:pt x="233649" y="1789782"/>
                          <a:pt x="241882" y="1822204"/>
                          <a:pt x="0" y="1815882"/>
                        </a:cubicBezTo>
                        <a:cubicBezTo>
                          <a:pt x="18178" y="1659111"/>
                          <a:pt x="16179" y="1350147"/>
                          <a:pt x="0" y="1210588"/>
                        </a:cubicBezTo>
                        <a:cubicBezTo>
                          <a:pt x="-16179" y="1071029"/>
                          <a:pt x="11676" y="748102"/>
                          <a:pt x="0" y="623453"/>
                        </a:cubicBezTo>
                        <a:cubicBezTo>
                          <a:pt x="-11676" y="498804"/>
                          <a:pt x="29444" y="283016"/>
                          <a:pt x="0" y="0"/>
                        </a:cubicBezTo>
                        <a:close/>
                      </a:path>
                    </a:pathLst>
                  </a:custGeom>
                  <ask:type>
                    <ask:lineSketchNone/>
                  </ask:type>
                </ask:lineSketchStyleProps>
              </a:ext>
            </a:extLst>
          </a:ln>
        </p:spPr>
        <p:txBody>
          <a:bodyPr wrap="square" lIns="91440" tIns="45720" rIns="91440" bIns="45720" anchor="t">
            <a:spAutoFit/>
          </a:bodyPr>
          <a:lstStyle/>
          <a:p>
            <a:pPr defTabSz="368656"/>
            <a:r>
              <a:rPr lang="en-GB" sz="1600">
                <a:latin typeface="Arial"/>
                <a:ea typeface="+mn-ea"/>
                <a:cs typeface="Arial"/>
              </a:rPr>
              <a:t>First, </a:t>
            </a:r>
            <a:r>
              <a:rPr lang="en-GB" sz="1600" err="1">
                <a:latin typeface="Arial"/>
                <a:ea typeface="+mn-ea"/>
                <a:cs typeface="Arial"/>
              </a:rPr>
              <a:t>Cottonlux</a:t>
            </a:r>
            <a:r>
              <a:rPr lang="en-GB" sz="1600" b="0" kern="1200">
                <a:latin typeface="Arial"/>
                <a:ea typeface="+mn-ea"/>
                <a:cs typeface="Arial"/>
              </a:rPr>
              <a:t> applies</a:t>
            </a:r>
            <a:r>
              <a:rPr lang="en-GB" sz="1600" b="1">
                <a:latin typeface="Arial"/>
                <a:ea typeface="+mn-ea"/>
                <a:cs typeface="Arial"/>
              </a:rPr>
              <a:t> </a:t>
            </a:r>
            <a:r>
              <a:rPr lang="en-GB" sz="1600" b="1" kern="1200">
                <a:solidFill>
                  <a:srgbClr val="017057"/>
                </a:solidFill>
                <a:latin typeface="Arial"/>
                <a:ea typeface="+mn-ea"/>
                <a:cs typeface="Arial"/>
              </a:rPr>
              <a:t>data layers on ecosystem extent and condition</a:t>
            </a:r>
            <a:r>
              <a:rPr lang="en-GB" sz="1600" b="1" kern="1200">
                <a:latin typeface="Arial"/>
                <a:ea typeface="+mn-ea"/>
                <a:cs typeface="Arial"/>
              </a:rPr>
              <a:t>, </a:t>
            </a:r>
            <a:r>
              <a:rPr lang="en-GB" sz="1600" kern="1200">
                <a:latin typeface="Arial"/>
                <a:ea typeface="+mn-ea"/>
                <a:cs typeface="Arial"/>
              </a:rPr>
              <a:t>and</a:t>
            </a:r>
            <a:r>
              <a:rPr lang="en-GB" sz="1600" b="1" kern="1200">
                <a:latin typeface="Arial"/>
                <a:ea typeface="+mn-ea"/>
                <a:cs typeface="Arial"/>
              </a:rPr>
              <a:t> </a:t>
            </a:r>
            <a:r>
              <a:rPr lang="en-GB" sz="1600" b="1" kern="1200">
                <a:solidFill>
                  <a:srgbClr val="017057"/>
                </a:solidFill>
                <a:latin typeface="Arial"/>
                <a:ea typeface="+mn-ea"/>
                <a:cs typeface="Arial"/>
              </a:rPr>
              <a:t>species threat and range</a:t>
            </a:r>
            <a:r>
              <a:rPr lang="en-GB" sz="1600" b="1" kern="1200">
                <a:latin typeface="Arial"/>
                <a:ea typeface="+mn-ea"/>
                <a:cs typeface="Arial"/>
              </a:rPr>
              <a:t> </a:t>
            </a:r>
            <a:r>
              <a:rPr lang="en-GB" sz="1600" b="0" kern="1200">
                <a:latin typeface="Arial"/>
                <a:ea typeface="+mn-ea"/>
                <a:cs typeface="Arial"/>
              </a:rPr>
              <a:t>to obtain an overview of the current state of biodiversity, and potential risks, in the regions of each sourcing country. </a:t>
            </a:r>
            <a:r>
              <a:rPr lang="en-GB" sz="1600" err="1">
                <a:latin typeface="Arial"/>
                <a:ea typeface="+mn-ea"/>
                <a:cs typeface="Arial"/>
              </a:rPr>
              <a:t>Cottonlux</a:t>
            </a:r>
            <a:r>
              <a:rPr lang="en-GB" sz="1600">
                <a:latin typeface="Arial"/>
                <a:ea typeface="+mn-ea"/>
                <a:cs typeface="Arial"/>
              </a:rPr>
              <a:t> </a:t>
            </a:r>
            <a:r>
              <a:rPr lang="en-GB" sz="1600" b="0" kern="1200">
                <a:latin typeface="Arial"/>
                <a:ea typeface="+mn-ea"/>
                <a:cs typeface="Arial"/>
              </a:rPr>
              <a:t>learns that there are over 1500 threatened species in </a:t>
            </a:r>
            <a:r>
              <a:rPr lang="en-GB" sz="1600">
                <a:latin typeface="Arial"/>
                <a:ea typeface="+mn-ea"/>
                <a:cs typeface="Arial"/>
              </a:rPr>
              <a:t>one of its major sourcing countries.</a:t>
            </a:r>
            <a:endParaRPr lang="en-GB" sz="1600" b="0" kern="1200">
              <a:latin typeface="Arial"/>
              <a:ea typeface="+mn-ea"/>
              <a:cs typeface="Arial"/>
            </a:endParaRPr>
          </a:p>
          <a:p>
            <a:pPr marL="0" indent="0" algn="l" defTabSz="368656" rtl="0" eaLnBrk="1" latinLnBrk="0" hangingPunct="1">
              <a:buFont typeface="Arial" panose="020B0604020202020204" pitchFamily="34" charset="0"/>
              <a:buNone/>
            </a:pPr>
            <a:endParaRPr lang="en-GB" sz="1400" b="0" kern="1200">
              <a:latin typeface="Arial"/>
              <a:ea typeface="+mn-ea"/>
              <a:cs typeface="Arial"/>
            </a:endParaRPr>
          </a:p>
        </p:txBody>
      </p:sp>
      <p:pic>
        <p:nvPicPr>
          <p:cNvPr id="2" name="Picture 1" descr="A map of the world&#10;&#10;Description automatically generated">
            <a:extLst>
              <a:ext uri="{FF2B5EF4-FFF2-40B4-BE49-F238E27FC236}">
                <a16:creationId xmlns:a16="http://schemas.microsoft.com/office/drawing/2014/main" id="{166DF2F4-D807-740B-7F2E-9CC0E0840117}"/>
              </a:ext>
            </a:extLst>
          </p:cNvPr>
          <p:cNvPicPr>
            <a:picLocks noChangeAspect="1"/>
          </p:cNvPicPr>
          <p:nvPr/>
        </p:nvPicPr>
        <p:blipFill>
          <a:blip r:embed="rId4"/>
          <a:stretch>
            <a:fillRect/>
          </a:stretch>
        </p:blipFill>
        <p:spPr>
          <a:xfrm>
            <a:off x="6932434" y="3865562"/>
            <a:ext cx="3141208" cy="191322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 name="TextBox 2">
            <a:extLst>
              <a:ext uri="{FF2B5EF4-FFF2-40B4-BE49-F238E27FC236}">
                <a16:creationId xmlns:a16="http://schemas.microsoft.com/office/drawing/2014/main" id="{825B9E5B-5C02-78D9-74A0-254A987A310B}"/>
              </a:ext>
            </a:extLst>
          </p:cNvPr>
          <p:cNvSpPr txBox="1"/>
          <p:nvPr/>
        </p:nvSpPr>
        <p:spPr>
          <a:xfrm>
            <a:off x="6465801" y="5875826"/>
            <a:ext cx="4100994"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a:latin typeface="Arial"/>
                <a:ea typeface="Calibri"/>
                <a:cs typeface="Arial"/>
              </a:rPr>
              <a:t>STAR :</a:t>
            </a:r>
            <a:r>
              <a:rPr lang="en-US" sz="1000">
                <a:latin typeface="Arial"/>
                <a:ea typeface="Calibri"/>
                <a:cs typeface="Arial"/>
                <a:hlinkClick r:id="rId5"/>
              </a:rPr>
              <a:t>https://www.ibat-alliance.org/pdf/star-business-user-guidance.pdf</a:t>
            </a:r>
            <a:r>
              <a:rPr lang="en-US" sz="1000">
                <a:latin typeface="Arial"/>
                <a:ea typeface="Calibri"/>
                <a:cs typeface="Arial"/>
              </a:rPr>
              <a:t>   </a:t>
            </a:r>
            <a:endParaRPr lang="en-US">
              <a:latin typeface="Arial"/>
              <a:cs typeface="Arial"/>
            </a:endParaRPr>
          </a:p>
          <a:p>
            <a:endParaRPr lang="en-US" sz="1000">
              <a:latin typeface="Arial"/>
              <a:ea typeface="Calibri"/>
              <a:cs typeface="Arial"/>
            </a:endParaRPr>
          </a:p>
        </p:txBody>
      </p:sp>
      <p:pic>
        <p:nvPicPr>
          <p:cNvPr id="9" name="Picture 8" descr="A screenshot of a computer&#10;&#10;Description automatically generated">
            <a:extLst>
              <a:ext uri="{FF2B5EF4-FFF2-40B4-BE49-F238E27FC236}">
                <a16:creationId xmlns:a16="http://schemas.microsoft.com/office/drawing/2014/main" id="{22376167-2998-665F-7F6A-53127E06FD6B}"/>
              </a:ext>
            </a:extLst>
          </p:cNvPr>
          <p:cNvPicPr>
            <a:picLocks noChangeAspect="1"/>
          </p:cNvPicPr>
          <p:nvPr/>
        </p:nvPicPr>
        <p:blipFill>
          <a:blip r:embed="rId6"/>
          <a:stretch>
            <a:fillRect/>
          </a:stretch>
        </p:blipFill>
        <p:spPr>
          <a:xfrm>
            <a:off x="1603739" y="3869478"/>
            <a:ext cx="3145124" cy="200977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1" name="TextBox 10">
            <a:extLst>
              <a:ext uri="{FF2B5EF4-FFF2-40B4-BE49-F238E27FC236}">
                <a16:creationId xmlns:a16="http://schemas.microsoft.com/office/drawing/2014/main" id="{B353906C-6BEF-4BB0-297D-07C2D2AD656E}"/>
              </a:ext>
            </a:extLst>
          </p:cNvPr>
          <p:cNvSpPr txBox="1"/>
          <p:nvPr/>
        </p:nvSpPr>
        <p:spPr>
          <a:xfrm>
            <a:off x="1198441" y="5881665"/>
            <a:ext cx="4863448"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a:latin typeface="Arial"/>
                <a:ea typeface="Calibri"/>
                <a:cs typeface="Arial"/>
              </a:rPr>
              <a:t>Global Forest Watch </a:t>
            </a:r>
          </a:p>
          <a:p>
            <a:r>
              <a:rPr lang="en-US" sz="1000">
                <a:latin typeface="Arial"/>
                <a:ea typeface="Calibri"/>
                <a:cs typeface="Arial"/>
                <a:hlinkClick r:id="rId5"/>
              </a:rPr>
              <a:t>Source</a:t>
            </a:r>
            <a:r>
              <a:rPr lang="en-US" sz="1000">
                <a:latin typeface="Arial"/>
                <a:ea typeface="Calibri"/>
                <a:cs typeface="Arial"/>
              </a:rPr>
              <a:t>: </a:t>
            </a:r>
            <a:r>
              <a:rPr lang="en-US" sz="1000">
                <a:latin typeface="Arial"/>
                <a:ea typeface="Calibri"/>
                <a:cs typeface="Arial"/>
                <a:hlinkClick r:id="rId7"/>
              </a:rPr>
              <a:t>https://en.wikipedia.org/wiki/Global_Forest_Watch</a:t>
            </a:r>
            <a:r>
              <a:rPr lang="en-US" sz="1000">
                <a:latin typeface="Arial"/>
                <a:ea typeface="Calibri"/>
                <a:cs typeface="Arial"/>
              </a:rPr>
              <a:t>   </a:t>
            </a:r>
            <a:endParaRPr lang="en-US">
              <a:latin typeface="Arial"/>
              <a:cs typeface="Arial"/>
            </a:endParaRPr>
          </a:p>
          <a:p>
            <a:endParaRPr lang="en-US" sz="1000">
              <a:latin typeface="Arial"/>
              <a:ea typeface="Calibri"/>
              <a:cs typeface="Arial"/>
            </a:endParaRPr>
          </a:p>
        </p:txBody>
      </p:sp>
    </p:spTree>
    <p:extLst>
      <p:ext uri="{BB962C8B-B14F-4D97-AF65-F5344CB8AC3E}">
        <p14:creationId xmlns:p14="http://schemas.microsoft.com/office/powerpoint/2010/main" val="12794671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6376286-868E-174A-48FA-CABFA38316B4}"/>
              </a:ext>
            </a:extLst>
          </p:cNvPr>
          <p:cNvPicPr>
            <a:picLocks noChangeAspect="1"/>
          </p:cNvPicPr>
          <p:nvPr/>
        </p:nvPicPr>
        <p:blipFill>
          <a:blip r:embed="rId3"/>
          <a:stretch>
            <a:fillRect/>
          </a:stretch>
        </p:blipFill>
        <p:spPr>
          <a:xfrm>
            <a:off x="256299" y="1569028"/>
            <a:ext cx="1147384" cy="1040651"/>
          </a:xfrm>
          <a:prstGeom prst="rect">
            <a:avLst/>
          </a:prstGeom>
        </p:spPr>
      </p:pic>
      <p:sp>
        <p:nvSpPr>
          <p:cNvPr id="8" name="Text Placeholder 1">
            <a:extLst>
              <a:ext uri="{FF2B5EF4-FFF2-40B4-BE49-F238E27FC236}">
                <a16:creationId xmlns:a16="http://schemas.microsoft.com/office/drawing/2014/main" id="{CABA3CE8-C54E-16B7-14B1-E12E31BE211C}"/>
              </a:ext>
            </a:extLst>
          </p:cNvPr>
          <p:cNvSpPr txBox="1">
            <a:spLocks/>
          </p:cNvSpPr>
          <p:nvPr/>
        </p:nvSpPr>
        <p:spPr>
          <a:xfrm>
            <a:off x="2181621" y="745997"/>
            <a:ext cx="8434993" cy="625729"/>
          </a:xfrm>
          <a:prstGeom prst="rect">
            <a:avLst/>
          </a:prstGeom>
        </p:spPr>
        <p:txBody>
          <a:bodyPr vert="horz" lIns="0" tIns="0" rIns="0">
            <a:noAutofit/>
          </a:bodyPr>
          <a:lstStyle>
            <a:lvl1pPr marL="0" indent="0" algn="l" defTabSz="368135" rtl="0" eaLnBrk="1" fontAlgn="base" hangingPunct="1">
              <a:lnSpc>
                <a:spcPct val="90000"/>
              </a:lnSpc>
              <a:spcBef>
                <a:spcPct val="20000"/>
              </a:spcBef>
              <a:spcAft>
                <a:spcPct val="0"/>
              </a:spcAft>
              <a:buFont typeface="Arial" charset="0"/>
              <a:buNone/>
              <a:defRPr sz="3500" b="0" kern="1200">
                <a:solidFill>
                  <a:srgbClr val="118E7D"/>
                </a:solidFill>
                <a:latin typeface="Arial"/>
                <a:ea typeface="ＭＳ Ｐゴシック" charset="0"/>
                <a:cs typeface="Arial"/>
              </a:defRPr>
            </a:lvl1pPr>
            <a:lvl2pPr marL="598220" indent="-230085" algn="l" defTabSz="368135" rtl="0" eaLnBrk="1" fontAlgn="base" hangingPunct="1">
              <a:spcBef>
                <a:spcPct val="20000"/>
              </a:spcBef>
              <a:spcAft>
                <a:spcPct val="0"/>
              </a:spcAft>
              <a:buFont typeface="Arial" charset="0"/>
              <a:buChar char="–"/>
              <a:defRPr sz="2300" kern="1200">
                <a:solidFill>
                  <a:schemeClr val="tx1"/>
                </a:solidFill>
                <a:latin typeface="+mn-lt"/>
                <a:ea typeface="ＭＳ Ｐゴシック" charset="0"/>
                <a:cs typeface="+mn-cs"/>
              </a:defRPr>
            </a:lvl2pPr>
            <a:lvl3pPr marL="921460" indent="-184067" algn="l" defTabSz="368135" rtl="0" eaLnBrk="1" fontAlgn="base" hangingPunct="1">
              <a:spcBef>
                <a:spcPct val="20000"/>
              </a:spcBef>
              <a:spcAft>
                <a:spcPct val="0"/>
              </a:spcAft>
              <a:buFont typeface="Arial" charset="0"/>
              <a:buChar char="•"/>
              <a:defRPr sz="1900" kern="1200">
                <a:solidFill>
                  <a:schemeClr val="tx1"/>
                </a:solidFill>
                <a:latin typeface="+mn-lt"/>
                <a:ea typeface="ＭＳ Ｐゴシック" charset="0"/>
                <a:cs typeface="+mn-cs"/>
              </a:defRPr>
            </a:lvl3pPr>
            <a:lvl4pPr marL="1289595" indent="-184067" algn="l" defTabSz="368135" rtl="0" eaLnBrk="1" fontAlgn="base" hangingPunct="1">
              <a:spcBef>
                <a:spcPct val="20000"/>
              </a:spcBef>
              <a:spcAft>
                <a:spcPct val="0"/>
              </a:spcAft>
              <a:buFont typeface="Arial" charset="0"/>
              <a:buChar char="–"/>
              <a:defRPr sz="1600" kern="1200">
                <a:solidFill>
                  <a:schemeClr val="tx1"/>
                </a:solidFill>
                <a:latin typeface="+mn-lt"/>
                <a:ea typeface="ＭＳ Ｐゴシック" charset="0"/>
                <a:cs typeface="+mn-cs"/>
              </a:defRPr>
            </a:lvl4pPr>
            <a:lvl5pPr marL="1658852" indent="-184067" algn="l" defTabSz="368135" rtl="0" eaLnBrk="1" fontAlgn="base" hangingPunct="1">
              <a:spcBef>
                <a:spcPct val="20000"/>
              </a:spcBef>
              <a:spcAft>
                <a:spcPct val="0"/>
              </a:spcAft>
              <a:buFont typeface="Arial" charset="0"/>
              <a:buChar char="»"/>
              <a:defRPr sz="1600" kern="1200">
                <a:solidFill>
                  <a:schemeClr val="tx1"/>
                </a:solidFill>
                <a:latin typeface="+mn-lt"/>
                <a:ea typeface="ＭＳ Ｐゴシック" charset="0"/>
                <a:cs typeface="+mn-cs"/>
              </a:defRPr>
            </a:lvl5pPr>
            <a:lvl6pPr marL="2027606" indent="-184328" algn="l" defTabSz="368656" rtl="0" eaLnBrk="1" latinLnBrk="0" hangingPunct="1">
              <a:spcBef>
                <a:spcPct val="20000"/>
              </a:spcBef>
              <a:buFont typeface="Arial"/>
              <a:buChar char="•"/>
              <a:defRPr sz="1600" kern="1200">
                <a:solidFill>
                  <a:schemeClr val="tx1"/>
                </a:solidFill>
                <a:latin typeface="+mn-lt"/>
                <a:ea typeface="+mn-ea"/>
                <a:cs typeface="+mn-cs"/>
              </a:defRPr>
            </a:lvl6pPr>
            <a:lvl7pPr marL="2396262" indent="-184328" algn="l" defTabSz="368656" rtl="0" eaLnBrk="1" latinLnBrk="0" hangingPunct="1">
              <a:spcBef>
                <a:spcPct val="20000"/>
              </a:spcBef>
              <a:buFont typeface="Arial"/>
              <a:buChar char="•"/>
              <a:defRPr sz="1600" kern="1200">
                <a:solidFill>
                  <a:schemeClr val="tx1"/>
                </a:solidFill>
                <a:latin typeface="+mn-lt"/>
                <a:ea typeface="+mn-ea"/>
                <a:cs typeface="+mn-cs"/>
              </a:defRPr>
            </a:lvl7pPr>
            <a:lvl8pPr marL="2764918" indent="-184328" algn="l" defTabSz="368656" rtl="0" eaLnBrk="1" latinLnBrk="0" hangingPunct="1">
              <a:spcBef>
                <a:spcPct val="20000"/>
              </a:spcBef>
              <a:buFont typeface="Arial"/>
              <a:buChar char="•"/>
              <a:defRPr sz="1600" kern="1200">
                <a:solidFill>
                  <a:schemeClr val="tx1"/>
                </a:solidFill>
                <a:latin typeface="+mn-lt"/>
                <a:ea typeface="+mn-ea"/>
                <a:cs typeface="+mn-cs"/>
              </a:defRPr>
            </a:lvl8pPr>
            <a:lvl9pPr marL="3133573" indent="-184328" algn="l" defTabSz="368656" rtl="0" eaLnBrk="1" latinLnBrk="0" hangingPunct="1">
              <a:spcBef>
                <a:spcPct val="20000"/>
              </a:spcBef>
              <a:buFont typeface="Arial"/>
              <a:buChar char="•"/>
              <a:defRPr sz="1600" kern="1200">
                <a:solidFill>
                  <a:schemeClr val="tx1"/>
                </a:solidFill>
                <a:latin typeface="+mn-lt"/>
                <a:ea typeface="+mn-ea"/>
                <a:cs typeface="+mn-cs"/>
              </a:defRPr>
            </a:lvl9pPr>
          </a:lstStyle>
          <a:p>
            <a:r>
              <a:rPr lang="en-GB" sz="3600">
                <a:latin typeface="Arial" panose="020B0604020202020204" pitchFamily="34" charset="0"/>
                <a:ea typeface="Calibri" panose="020F0502020204030204" pitchFamily="34" charset="0"/>
                <a:cs typeface="Arial" panose="020B0604020202020204" pitchFamily="34" charset="0"/>
              </a:rPr>
              <a:t>Case study example: </a:t>
            </a:r>
            <a:r>
              <a:rPr lang="en-GB" sz="3600" err="1">
                <a:latin typeface="Arial" panose="020B0604020202020204" pitchFamily="34" charset="0"/>
                <a:ea typeface="Calibri" panose="020F0502020204030204" pitchFamily="34" charset="0"/>
                <a:cs typeface="Arial" panose="020B0604020202020204" pitchFamily="34" charset="0"/>
              </a:rPr>
              <a:t>Cottonlux</a:t>
            </a:r>
            <a:r>
              <a:rPr lang="en-GB" sz="3600">
                <a:latin typeface="Arial" panose="020B0604020202020204" pitchFamily="34" charset="0"/>
                <a:ea typeface="Calibri" panose="020F0502020204030204" pitchFamily="34" charset="0"/>
                <a:cs typeface="Arial" panose="020B0604020202020204" pitchFamily="34" charset="0"/>
              </a:rPr>
              <a:t> Ltd </a:t>
            </a:r>
            <a:endParaRPr lang="en-US">
              <a:ea typeface="ＭＳ Ｐゴシック"/>
            </a:endParaRPr>
          </a:p>
        </p:txBody>
      </p:sp>
      <p:sp>
        <p:nvSpPr>
          <p:cNvPr id="18" name="TextBox 17">
            <a:extLst>
              <a:ext uri="{FF2B5EF4-FFF2-40B4-BE49-F238E27FC236}">
                <a16:creationId xmlns:a16="http://schemas.microsoft.com/office/drawing/2014/main" id="{8E81CC45-B5C5-03B2-5F7C-008C7CC8A627}"/>
              </a:ext>
            </a:extLst>
          </p:cNvPr>
          <p:cNvSpPr txBox="1"/>
          <p:nvPr/>
        </p:nvSpPr>
        <p:spPr>
          <a:xfrm>
            <a:off x="1861421" y="1718686"/>
            <a:ext cx="8755193" cy="830997"/>
          </a:xfrm>
          <a:prstGeom prst="rect">
            <a:avLst/>
          </a:prstGeom>
          <a:noFill/>
          <a:ln w="25400" cmpd="sng">
            <a:noFill/>
            <a:extLst>
              <a:ext uri="{C807C97D-BFC1-408E-A445-0C87EB9F89A2}">
                <ask:lineSketchStyleProps xmlns:ask="http://schemas.microsoft.com/office/drawing/2018/sketchyshapes" sd="1219033472">
                  <a:custGeom>
                    <a:avLst/>
                    <a:gdLst>
                      <a:gd name="connsiteX0" fmla="*/ 0 w 3091842"/>
                      <a:gd name="connsiteY0" fmla="*/ 0 h 1169551"/>
                      <a:gd name="connsiteX1" fmla="*/ 587450 w 3091842"/>
                      <a:gd name="connsiteY1" fmla="*/ 0 h 1169551"/>
                      <a:gd name="connsiteX2" fmla="*/ 1113063 w 3091842"/>
                      <a:gd name="connsiteY2" fmla="*/ 0 h 1169551"/>
                      <a:gd name="connsiteX3" fmla="*/ 1793268 w 3091842"/>
                      <a:gd name="connsiteY3" fmla="*/ 0 h 1169551"/>
                      <a:gd name="connsiteX4" fmla="*/ 2380718 w 3091842"/>
                      <a:gd name="connsiteY4" fmla="*/ 0 h 1169551"/>
                      <a:gd name="connsiteX5" fmla="*/ 3091842 w 3091842"/>
                      <a:gd name="connsiteY5" fmla="*/ 0 h 1169551"/>
                      <a:gd name="connsiteX6" fmla="*/ 3091842 w 3091842"/>
                      <a:gd name="connsiteY6" fmla="*/ 608167 h 1169551"/>
                      <a:gd name="connsiteX7" fmla="*/ 3091842 w 3091842"/>
                      <a:gd name="connsiteY7" fmla="*/ 1169551 h 1169551"/>
                      <a:gd name="connsiteX8" fmla="*/ 2473474 w 3091842"/>
                      <a:gd name="connsiteY8" fmla="*/ 1169551 h 1169551"/>
                      <a:gd name="connsiteX9" fmla="*/ 1947860 w 3091842"/>
                      <a:gd name="connsiteY9" fmla="*/ 1169551 h 1169551"/>
                      <a:gd name="connsiteX10" fmla="*/ 1329492 w 3091842"/>
                      <a:gd name="connsiteY10" fmla="*/ 1169551 h 1169551"/>
                      <a:gd name="connsiteX11" fmla="*/ 711124 w 3091842"/>
                      <a:gd name="connsiteY11" fmla="*/ 1169551 h 1169551"/>
                      <a:gd name="connsiteX12" fmla="*/ 0 w 3091842"/>
                      <a:gd name="connsiteY12" fmla="*/ 1169551 h 1169551"/>
                      <a:gd name="connsiteX13" fmla="*/ 0 w 3091842"/>
                      <a:gd name="connsiteY13" fmla="*/ 561384 h 1169551"/>
                      <a:gd name="connsiteX14" fmla="*/ 0 w 3091842"/>
                      <a:gd name="connsiteY14" fmla="*/ 0 h 1169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91842" h="1169551" extrusionOk="0">
                        <a:moveTo>
                          <a:pt x="0" y="0"/>
                        </a:moveTo>
                        <a:cubicBezTo>
                          <a:pt x="291491" y="-6816"/>
                          <a:pt x="440785" y="-2631"/>
                          <a:pt x="587450" y="0"/>
                        </a:cubicBezTo>
                        <a:cubicBezTo>
                          <a:pt x="734115" y="2631"/>
                          <a:pt x="868014" y="-22947"/>
                          <a:pt x="1113063" y="0"/>
                        </a:cubicBezTo>
                        <a:cubicBezTo>
                          <a:pt x="1358112" y="22947"/>
                          <a:pt x="1495753" y="23256"/>
                          <a:pt x="1793268" y="0"/>
                        </a:cubicBezTo>
                        <a:cubicBezTo>
                          <a:pt x="2090783" y="-23256"/>
                          <a:pt x="2151538" y="27596"/>
                          <a:pt x="2380718" y="0"/>
                        </a:cubicBezTo>
                        <a:cubicBezTo>
                          <a:pt x="2609898" y="-27596"/>
                          <a:pt x="2863837" y="-35486"/>
                          <a:pt x="3091842" y="0"/>
                        </a:cubicBezTo>
                        <a:cubicBezTo>
                          <a:pt x="3100547" y="204061"/>
                          <a:pt x="3081077" y="372047"/>
                          <a:pt x="3091842" y="608167"/>
                        </a:cubicBezTo>
                        <a:cubicBezTo>
                          <a:pt x="3102607" y="844287"/>
                          <a:pt x="3116020" y="1028222"/>
                          <a:pt x="3091842" y="1169551"/>
                        </a:cubicBezTo>
                        <a:cubicBezTo>
                          <a:pt x="2944826" y="1171008"/>
                          <a:pt x="2764038" y="1164129"/>
                          <a:pt x="2473474" y="1169551"/>
                        </a:cubicBezTo>
                        <a:cubicBezTo>
                          <a:pt x="2182910" y="1174973"/>
                          <a:pt x="2148108" y="1171954"/>
                          <a:pt x="1947860" y="1169551"/>
                        </a:cubicBezTo>
                        <a:cubicBezTo>
                          <a:pt x="1747612" y="1167148"/>
                          <a:pt x="1610915" y="1159022"/>
                          <a:pt x="1329492" y="1169551"/>
                        </a:cubicBezTo>
                        <a:cubicBezTo>
                          <a:pt x="1048069" y="1180080"/>
                          <a:pt x="922987" y="1166013"/>
                          <a:pt x="711124" y="1169551"/>
                        </a:cubicBezTo>
                        <a:cubicBezTo>
                          <a:pt x="499261" y="1173089"/>
                          <a:pt x="177792" y="1136629"/>
                          <a:pt x="0" y="1169551"/>
                        </a:cubicBezTo>
                        <a:cubicBezTo>
                          <a:pt x="15588" y="979932"/>
                          <a:pt x="-18726" y="817146"/>
                          <a:pt x="0" y="561384"/>
                        </a:cubicBezTo>
                        <a:cubicBezTo>
                          <a:pt x="18726" y="305622"/>
                          <a:pt x="-2527" y="259886"/>
                          <a:pt x="0" y="0"/>
                        </a:cubicBezTo>
                        <a:close/>
                      </a:path>
                    </a:pathLst>
                  </a:custGeom>
                  <ask:type>
                    <ask:lineSketchNone/>
                  </ask:type>
                </ask:lineSketchStyleProps>
              </a:ext>
            </a:extLst>
          </a:ln>
        </p:spPr>
        <p:txBody>
          <a:bodyPr wrap="square" lIns="91440" tIns="45720" rIns="91440" bIns="45720" anchor="t">
            <a:spAutoFit/>
          </a:bodyPr>
          <a:lstStyle/>
          <a:p>
            <a:pPr defTabSz="368656"/>
            <a:r>
              <a:rPr lang="en-GB" sz="1600" err="1">
                <a:latin typeface="Arial"/>
                <a:ea typeface="+mn-ea"/>
                <a:cs typeface="Arial"/>
              </a:rPr>
              <a:t>Cottonlux</a:t>
            </a:r>
            <a:r>
              <a:rPr lang="en-GB" sz="1600">
                <a:latin typeface="Arial"/>
                <a:ea typeface="+mn-ea"/>
                <a:cs typeface="Arial"/>
              </a:rPr>
              <a:t> also</a:t>
            </a:r>
            <a:r>
              <a:rPr lang="en-GB" sz="1600" kern="1200">
                <a:latin typeface="Arial"/>
                <a:ea typeface="+mn-ea"/>
                <a:cs typeface="Arial"/>
              </a:rPr>
              <a:t> applies the </a:t>
            </a:r>
            <a:r>
              <a:rPr lang="en-GB" sz="1600" b="1">
                <a:solidFill>
                  <a:srgbClr val="017057"/>
                </a:solidFill>
                <a:latin typeface="Arial"/>
                <a:ea typeface="+mn-ea"/>
                <a:cs typeface="Arial"/>
              </a:rPr>
              <a:t>Key Biodiversity Area layer</a:t>
            </a:r>
            <a:r>
              <a:rPr lang="en-GB" sz="1600" kern="1200">
                <a:latin typeface="Arial"/>
                <a:ea typeface="+mn-ea"/>
                <a:cs typeface="Arial"/>
              </a:rPr>
              <a:t> to identify locations with high importance to biodiversity and </a:t>
            </a:r>
            <a:r>
              <a:rPr lang="en-GB" sz="1600">
                <a:latin typeface="Arial"/>
                <a:ea typeface="+mn-ea"/>
                <a:cs typeface="Arial"/>
              </a:rPr>
              <a:t>learns that one its major sourcing countries has over 600 key biodiversity areas.</a:t>
            </a:r>
            <a:endParaRPr lang="en-GB" sz="1600" kern="1200">
              <a:latin typeface="Arial"/>
              <a:ea typeface="+mn-ea"/>
              <a:cs typeface="Arial"/>
            </a:endParaRPr>
          </a:p>
        </p:txBody>
      </p:sp>
      <p:sp>
        <p:nvSpPr>
          <p:cNvPr id="20" name="TextBox 19">
            <a:extLst>
              <a:ext uri="{FF2B5EF4-FFF2-40B4-BE49-F238E27FC236}">
                <a16:creationId xmlns:a16="http://schemas.microsoft.com/office/drawing/2014/main" id="{6EABB842-36B6-0CC7-56AD-AFD9DF15D0A3}"/>
              </a:ext>
            </a:extLst>
          </p:cNvPr>
          <p:cNvSpPr txBox="1"/>
          <p:nvPr/>
        </p:nvSpPr>
        <p:spPr>
          <a:xfrm>
            <a:off x="1403683" y="5341402"/>
            <a:ext cx="9535914" cy="830997"/>
          </a:xfrm>
          <a:prstGeom prst="rect">
            <a:avLst/>
          </a:prstGeom>
          <a:noFill/>
        </p:spPr>
        <p:txBody>
          <a:bodyPr wrap="square">
            <a:spAutoFit/>
          </a:bodyPr>
          <a:lstStyle/>
          <a:p>
            <a:pPr marL="0" indent="0" algn="l" defTabSz="368656" rtl="0" eaLnBrk="1" latinLnBrk="0" hangingPunct="1">
              <a:buFont typeface="Arial" panose="020B0604020202020204" pitchFamily="34" charset="0"/>
              <a:buNone/>
            </a:pPr>
            <a:r>
              <a:rPr lang="en-GB" sz="1600" err="1">
                <a:latin typeface="Arial"/>
                <a:cs typeface="Arial"/>
              </a:rPr>
              <a:t>Cottonlux</a:t>
            </a:r>
            <a:r>
              <a:rPr lang="en-GB" sz="1600">
                <a:latin typeface="Arial"/>
                <a:cs typeface="Arial"/>
              </a:rPr>
              <a:t> repeats this screening for each of its sourcing countries, and starts to understand the current state of biodiversity in its different sourcing countries and learn which have particularly high biodiversity importance</a:t>
            </a:r>
            <a:endParaRPr lang="en-GB" sz="1600" b="0" kern="1200">
              <a:latin typeface="Arial"/>
              <a:ea typeface="+mn-ea"/>
              <a:cs typeface="Arial"/>
            </a:endParaRPr>
          </a:p>
        </p:txBody>
      </p:sp>
      <p:pic>
        <p:nvPicPr>
          <p:cNvPr id="2" name="Picture 1" descr="A map of the world&#10;&#10;Description automatically generated">
            <a:extLst>
              <a:ext uri="{FF2B5EF4-FFF2-40B4-BE49-F238E27FC236}">
                <a16:creationId xmlns:a16="http://schemas.microsoft.com/office/drawing/2014/main" id="{DF7BBAEA-E249-4A79-CF7C-E36DA87D2BB1}"/>
              </a:ext>
            </a:extLst>
          </p:cNvPr>
          <p:cNvPicPr>
            <a:picLocks noChangeAspect="1"/>
          </p:cNvPicPr>
          <p:nvPr/>
        </p:nvPicPr>
        <p:blipFill>
          <a:blip r:embed="rId4"/>
          <a:stretch>
            <a:fillRect/>
          </a:stretch>
        </p:blipFill>
        <p:spPr>
          <a:xfrm>
            <a:off x="3906470" y="2617875"/>
            <a:ext cx="3812793" cy="199803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 name="TextBox 2">
            <a:extLst>
              <a:ext uri="{FF2B5EF4-FFF2-40B4-BE49-F238E27FC236}">
                <a16:creationId xmlns:a16="http://schemas.microsoft.com/office/drawing/2014/main" id="{0DD1DF78-8DBE-6D30-1DD5-CD7B52BA1085}"/>
              </a:ext>
            </a:extLst>
          </p:cNvPr>
          <p:cNvSpPr txBox="1"/>
          <p:nvPr/>
        </p:nvSpPr>
        <p:spPr>
          <a:xfrm>
            <a:off x="3748082" y="4767317"/>
            <a:ext cx="4088003"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a:latin typeface="Arial"/>
                <a:ea typeface="Calibri"/>
                <a:cs typeface="Arial"/>
              </a:rPr>
              <a:t>Maps of Key Biodiversity Areas is an example of a d</a:t>
            </a:r>
            <a:r>
              <a:rPr lang="en-GB" sz="1000" err="1">
                <a:latin typeface="Arial"/>
                <a:ea typeface="Calibri"/>
                <a:cs typeface="Arial"/>
              </a:rPr>
              <a:t>esignated</a:t>
            </a:r>
            <a:r>
              <a:rPr lang="en-GB" sz="1000">
                <a:latin typeface="Arial"/>
                <a:ea typeface="Calibri"/>
                <a:cs typeface="Arial"/>
              </a:rPr>
              <a:t> area layer.</a:t>
            </a:r>
            <a:r>
              <a:rPr lang="en-US" sz="1000">
                <a:latin typeface="Arial"/>
                <a:ea typeface="Calibri"/>
                <a:cs typeface="Arial"/>
              </a:rPr>
              <a:t> Source: </a:t>
            </a:r>
            <a:r>
              <a:rPr lang="en-US" sz="1000">
                <a:latin typeface="Arial"/>
                <a:ea typeface="Calibri"/>
                <a:cs typeface="Arial"/>
                <a:hlinkClick r:id="rId5"/>
              </a:rPr>
              <a:t>https://www.keybiodiversityareas.org/sites/search</a:t>
            </a:r>
            <a:r>
              <a:rPr lang="en-US" sz="1000">
                <a:latin typeface="Arial"/>
                <a:ea typeface="Calibri"/>
                <a:cs typeface="Arial"/>
              </a:rPr>
              <a:t> </a:t>
            </a:r>
          </a:p>
        </p:txBody>
      </p:sp>
    </p:spTree>
    <p:extLst>
      <p:ext uri="{BB962C8B-B14F-4D97-AF65-F5344CB8AC3E}">
        <p14:creationId xmlns:p14="http://schemas.microsoft.com/office/powerpoint/2010/main" val="17706449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52FD0DB-DE21-F28C-313B-8EDCF7583AA3}"/>
              </a:ext>
            </a:extLst>
          </p:cNvPr>
          <p:cNvSpPr>
            <a:spLocks noGrp="1"/>
          </p:cNvSpPr>
          <p:nvPr>
            <p:ph type="body" sz="quarter" idx="10"/>
          </p:nvPr>
        </p:nvSpPr>
        <p:spPr/>
        <p:txBody>
          <a:bodyPr/>
          <a:lstStyle/>
          <a:p>
            <a:r>
              <a:rPr lang="en-GB" sz="3599">
                <a:latin typeface="Arial" panose="020B0604020202020204" pitchFamily="34" charset="0"/>
                <a:cs typeface="Arial" panose="020B0604020202020204" pitchFamily="34" charset="0"/>
              </a:rPr>
              <a:t>Useful links: Approaches in screening the biodiversity status at sourcing locations</a:t>
            </a:r>
          </a:p>
        </p:txBody>
      </p:sp>
      <p:graphicFrame>
        <p:nvGraphicFramePr>
          <p:cNvPr id="8" name="Table 8">
            <a:extLst>
              <a:ext uri="{FF2B5EF4-FFF2-40B4-BE49-F238E27FC236}">
                <a16:creationId xmlns:a16="http://schemas.microsoft.com/office/drawing/2014/main" id="{E5EB55A3-3DA0-F849-C3B5-FDEBF8A64A7A}"/>
              </a:ext>
            </a:extLst>
          </p:cNvPr>
          <p:cNvGraphicFramePr>
            <a:graphicFrameLocks noGrp="1"/>
          </p:cNvGraphicFramePr>
          <p:nvPr>
            <p:extLst>
              <p:ext uri="{D42A27DB-BD31-4B8C-83A1-F6EECF244321}">
                <p14:modId xmlns:p14="http://schemas.microsoft.com/office/powerpoint/2010/main" val="1397909273"/>
              </p:ext>
            </p:extLst>
          </p:nvPr>
        </p:nvGraphicFramePr>
        <p:xfrm>
          <a:off x="796252" y="2180469"/>
          <a:ext cx="10060825" cy="3474720"/>
        </p:xfrm>
        <a:graphic>
          <a:graphicData uri="http://schemas.openxmlformats.org/drawingml/2006/table">
            <a:tbl>
              <a:tblPr firstRow="1" bandRow="1">
                <a:tableStyleId>{F2DE63D5-997A-4646-A377-4702673A728D}</a:tableStyleId>
              </a:tblPr>
              <a:tblGrid>
                <a:gridCol w="2229348">
                  <a:extLst>
                    <a:ext uri="{9D8B030D-6E8A-4147-A177-3AD203B41FA5}">
                      <a16:colId xmlns:a16="http://schemas.microsoft.com/office/drawing/2014/main" val="1239838039"/>
                    </a:ext>
                  </a:extLst>
                </a:gridCol>
                <a:gridCol w="1124399">
                  <a:extLst>
                    <a:ext uri="{9D8B030D-6E8A-4147-A177-3AD203B41FA5}">
                      <a16:colId xmlns:a16="http://schemas.microsoft.com/office/drawing/2014/main" val="1310368268"/>
                    </a:ext>
                  </a:extLst>
                </a:gridCol>
                <a:gridCol w="5197396">
                  <a:extLst>
                    <a:ext uri="{9D8B030D-6E8A-4147-A177-3AD203B41FA5}">
                      <a16:colId xmlns:a16="http://schemas.microsoft.com/office/drawing/2014/main" val="3874854000"/>
                    </a:ext>
                  </a:extLst>
                </a:gridCol>
                <a:gridCol w="1509682">
                  <a:extLst>
                    <a:ext uri="{9D8B030D-6E8A-4147-A177-3AD203B41FA5}">
                      <a16:colId xmlns:a16="http://schemas.microsoft.com/office/drawing/2014/main" val="4226872372"/>
                    </a:ext>
                  </a:extLst>
                </a:gridCol>
              </a:tblGrid>
              <a:tr h="296444">
                <a:tc>
                  <a:txBody>
                    <a:bodyPr/>
                    <a:lstStyle/>
                    <a:p>
                      <a:r>
                        <a:rPr lang="en-GB" sz="1400"/>
                        <a:t>Approach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18E7D"/>
                    </a:solidFill>
                  </a:tcPr>
                </a:tc>
                <a:tc>
                  <a:txBody>
                    <a:bodyPr/>
                    <a:lstStyle/>
                    <a:p>
                      <a:r>
                        <a:rPr lang="en-GB" sz="1400"/>
                        <a:t>Category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18E7D"/>
                    </a:solidFill>
                  </a:tcPr>
                </a:tc>
                <a:tc>
                  <a:txBody>
                    <a:bodyPr/>
                    <a:lstStyle/>
                    <a:p>
                      <a:r>
                        <a:rPr lang="en-GB" sz="1400"/>
                        <a:t>Examples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18E7D"/>
                    </a:solidFill>
                  </a:tcPr>
                </a:tc>
                <a:tc>
                  <a:txBody>
                    <a:bodyPr/>
                    <a:lstStyle/>
                    <a:p>
                      <a:r>
                        <a:rPr lang="en-GB" sz="1400"/>
                        <a:t>Source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18E7D"/>
                    </a:solidFill>
                  </a:tcPr>
                </a:tc>
                <a:extLst>
                  <a:ext uri="{0D108BD9-81ED-4DB2-BD59-A6C34878D82A}">
                    <a16:rowId xmlns:a16="http://schemas.microsoft.com/office/drawing/2014/main" val="1400125378"/>
                  </a:ext>
                </a:extLst>
              </a:tr>
              <a:tr h="296444">
                <a:tc rowSpan="7">
                  <a:txBody>
                    <a:bodyPr/>
                    <a:lstStyle/>
                    <a:p>
                      <a:r>
                        <a:rPr lang="en-GB" sz="1400"/>
                        <a:t>Data layers on ecosystem extent and condition and species threat and range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7">
                  <a:txBody>
                    <a:bodyPr/>
                    <a:lstStyle/>
                    <a:p>
                      <a:r>
                        <a:rPr lang="en-GB" sz="1400"/>
                        <a:t>Secondary data layer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indent="-171450">
                        <a:buFont typeface="Arial" panose="020B0604020202020204" pitchFamily="34" charset="0"/>
                        <a:buChar char="•"/>
                      </a:pPr>
                      <a:r>
                        <a:rPr lang="en-GB" sz="1400"/>
                        <a:t>Ecosystem Integrity Index (EII) global layer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a:hlinkClick r:id="rId3"/>
                        </a:rPr>
                        <a:t>UNEP-WCMC</a:t>
                      </a:r>
                      <a:endParaRPr lang="en-GB"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85548914"/>
                  </a:ext>
                </a:extLst>
              </a:tr>
              <a:tr h="296444">
                <a:tc vMerge="1">
                  <a:txBody>
                    <a:bodyPr/>
                    <a:lstStyle/>
                    <a:p>
                      <a:endParaRPr lang="en-GB"/>
                    </a:p>
                  </a:txBody>
                  <a:tcPr/>
                </a:tc>
                <a:tc vMerge="1">
                  <a:txBody>
                    <a:bodyPr/>
                    <a:lstStyle/>
                    <a:p>
                      <a:endParaRPr lang="en-GB"/>
                    </a:p>
                  </a:txBody>
                  <a:tcPr/>
                </a:tc>
                <a:tc>
                  <a:txBody>
                    <a:bodyPr/>
                    <a:lstStyle/>
                    <a:p>
                      <a:pPr marL="171450" indent="-171450">
                        <a:buFont typeface="Arial" panose="020B0604020202020204" pitchFamily="34" charset="0"/>
                        <a:buChar char="•"/>
                      </a:pPr>
                      <a:r>
                        <a:rPr lang="en-GB" sz="1400"/>
                        <a:t>Global Forest Watch Open Data Portal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a:hlinkClick r:id="rId4"/>
                        </a:rPr>
                        <a:t>Global Forest Watch</a:t>
                      </a:r>
                      <a:endParaRPr lang="en-GB"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94593478"/>
                  </a:ext>
                </a:extLst>
              </a:tr>
              <a:tr h="296444">
                <a:tc vMerge="1">
                  <a:txBody>
                    <a:bodyPr/>
                    <a:lstStyle/>
                    <a:p>
                      <a:endParaRPr lang="en-GB"/>
                    </a:p>
                  </a:txBody>
                  <a:tcPr>
                    <a:lnT w="12700" cap="flat" cmpd="sng" algn="ctr">
                      <a:solidFill>
                        <a:schemeClr val="tx1"/>
                      </a:solidFill>
                      <a:prstDash val="solid"/>
                      <a:round/>
                      <a:headEnd type="none" w="med" len="med"/>
                      <a:tailEnd type="none" w="med" len="med"/>
                    </a:lnT>
                  </a:tcPr>
                </a:tc>
                <a:tc vMerge="1">
                  <a:txBody>
                    <a:bodyPr/>
                    <a:lstStyle/>
                    <a:p>
                      <a:endParaRPr lang="en-GB"/>
                    </a:p>
                  </a:txBody>
                  <a:tcPr>
                    <a:lnT w="12700" cap="flat" cmpd="sng" algn="ctr">
                      <a:solidFill>
                        <a:schemeClr val="tx1"/>
                      </a:solidFill>
                      <a:prstDash val="solid"/>
                      <a:round/>
                      <a:headEnd type="none" w="med" len="med"/>
                      <a:tailEnd type="none" w="med" len="med"/>
                    </a:lnT>
                  </a:tcPr>
                </a:tc>
                <a:tc>
                  <a:txBody>
                    <a:bodyPr/>
                    <a:lstStyle/>
                    <a:p>
                      <a:pPr marL="171450" indent="-171450">
                        <a:buFont typeface="Arial" panose="020B0604020202020204" pitchFamily="34" charset="0"/>
                        <a:buChar char="•"/>
                      </a:pPr>
                      <a:r>
                        <a:rPr lang="en-GB" sz="1400"/>
                        <a:t>Red List of Ecosystems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a:hlinkClick r:id="rId5"/>
                        </a:rPr>
                        <a:t>IUCN RLE</a:t>
                      </a:r>
                      <a:endParaRPr lang="en-GB"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73642231"/>
                  </a:ext>
                </a:extLst>
              </a:tr>
              <a:tr h="296444">
                <a:tc vMerge="1">
                  <a:txBody>
                    <a:bodyPr/>
                    <a:lstStyle/>
                    <a:p>
                      <a:endParaRPr lang="en-GB"/>
                    </a:p>
                  </a:txBody>
                  <a:tcPr/>
                </a:tc>
                <a:tc vMerge="1">
                  <a:txBody>
                    <a:bodyPr/>
                    <a:lstStyle/>
                    <a:p>
                      <a:endParaRPr lang="en-GB"/>
                    </a:p>
                  </a:txBody>
                  <a:tcPr/>
                </a:tc>
                <a:tc>
                  <a:txBody>
                    <a:bodyPr/>
                    <a:lstStyle/>
                    <a:p>
                      <a:pPr marL="171450" indent="-171450">
                        <a:buFont typeface="Arial" panose="020B0604020202020204" pitchFamily="34" charset="0"/>
                        <a:buChar char="•"/>
                      </a:pPr>
                      <a:r>
                        <a:rPr lang="en-GB" sz="1400"/>
                        <a:t>Mean Species Abundance (MSA) global layer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a:hlinkClick r:id="rId6"/>
                        </a:rPr>
                        <a:t>GLOBIO</a:t>
                      </a:r>
                      <a:endParaRPr lang="en-GB"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00071604"/>
                  </a:ext>
                </a:extLst>
              </a:tr>
              <a:tr h="296444">
                <a:tc vMerge="1">
                  <a:txBody>
                    <a:bodyPr/>
                    <a:lstStyle/>
                    <a:p>
                      <a:endParaRPr lang="en-GB"/>
                    </a:p>
                  </a:txBody>
                  <a:tcPr>
                    <a:lnT w="12700" cap="flat" cmpd="sng" algn="ctr">
                      <a:solidFill>
                        <a:schemeClr val="tx1"/>
                      </a:solidFill>
                      <a:prstDash val="solid"/>
                      <a:round/>
                      <a:headEnd type="none" w="med" len="med"/>
                      <a:tailEnd type="none" w="med" len="med"/>
                    </a:lnT>
                  </a:tcPr>
                </a:tc>
                <a:tc vMerge="1">
                  <a:txBody>
                    <a:bodyPr/>
                    <a:lstStyle/>
                    <a:p>
                      <a:endParaRPr lang="en-GB"/>
                    </a:p>
                  </a:txBody>
                  <a:tcPr>
                    <a:lnT w="12700" cap="flat" cmpd="sng" algn="ctr">
                      <a:solidFill>
                        <a:schemeClr val="tx1"/>
                      </a:solidFill>
                      <a:prstDash val="solid"/>
                      <a:round/>
                      <a:headEnd type="none" w="med" len="med"/>
                      <a:tailEnd type="none" w="med" len="med"/>
                    </a:lnT>
                  </a:tcPr>
                </a:tc>
                <a:tc>
                  <a:txBody>
                    <a:bodyPr/>
                    <a:lstStyle/>
                    <a:p>
                      <a:pPr marL="171450" indent="-171450">
                        <a:buFont typeface="Arial" panose="020B0604020202020204" pitchFamily="34" charset="0"/>
                        <a:buChar char="•"/>
                      </a:pPr>
                      <a:r>
                        <a:rPr lang="en-GB" sz="1400"/>
                        <a:t>Ranges of IUCN Red List of Threatened Species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a:hlinkClick r:id="rId7"/>
                        </a:rPr>
                        <a:t>IBAT</a:t>
                      </a:r>
                      <a:endParaRPr lang="en-GB"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95828913"/>
                  </a:ext>
                </a:extLst>
              </a:tr>
              <a:tr h="296444">
                <a:tc vMerge="1">
                  <a:txBody>
                    <a:bodyPr/>
                    <a:lstStyle/>
                    <a:p>
                      <a:endParaRPr lang="en-GB"/>
                    </a:p>
                  </a:txBody>
                  <a:tcPr>
                    <a:lnT w="12700" cap="flat" cmpd="sng" algn="ctr">
                      <a:solidFill>
                        <a:schemeClr val="tx1"/>
                      </a:solidFill>
                      <a:prstDash val="solid"/>
                      <a:round/>
                      <a:headEnd type="none" w="med" len="med"/>
                      <a:tailEnd type="none" w="med" len="med"/>
                    </a:lnT>
                  </a:tcPr>
                </a:tc>
                <a:tc vMerge="1">
                  <a:txBody>
                    <a:bodyPr/>
                    <a:lstStyle/>
                    <a:p>
                      <a:endParaRPr lang="en-GB"/>
                    </a:p>
                  </a:txBody>
                  <a:tcPr>
                    <a:lnT w="12700" cap="flat" cmpd="sng" algn="ctr">
                      <a:solidFill>
                        <a:schemeClr val="tx1"/>
                      </a:solidFill>
                      <a:prstDash val="solid"/>
                      <a:round/>
                      <a:headEnd type="none" w="med" len="med"/>
                      <a:tailEnd type="none" w="med" len="med"/>
                    </a:lnT>
                  </a:tcPr>
                </a:tc>
                <a:tc>
                  <a:txBody>
                    <a:bodyPr/>
                    <a:lstStyle/>
                    <a:p>
                      <a:pPr marL="171450" indent="-171450">
                        <a:buFont typeface="Arial" panose="020B0604020202020204" pitchFamily="34" charset="0"/>
                        <a:buChar char="•"/>
                      </a:pPr>
                      <a:r>
                        <a:rPr lang="en-GB" sz="1400"/>
                        <a:t>IUCN Species Threat Abatement and Restoration (STAR) Metric data layer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a:hlinkClick r:id="rId7"/>
                        </a:rPr>
                        <a:t>IBAT</a:t>
                      </a:r>
                      <a:endParaRPr lang="en-GB"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03495865"/>
                  </a:ext>
                </a:extLst>
              </a:tr>
              <a:tr h="296444">
                <a:tc vMerge="1">
                  <a:txBody>
                    <a:bodyPr/>
                    <a:lstStyle/>
                    <a:p>
                      <a:endParaRPr lang="en-GB"/>
                    </a:p>
                  </a:txBody>
                  <a:tcPr>
                    <a:lnT w="12700" cap="flat" cmpd="sng" algn="ctr">
                      <a:solidFill>
                        <a:schemeClr val="tx1"/>
                      </a:solidFill>
                      <a:prstDash val="solid"/>
                      <a:round/>
                      <a:headEnd type="none" w="med" len="med"/>
                      <a:tailEnd type="none" w="med" len="med"/>
                    </a:lnT>
                  </a:tcPr>
                </a:tc>
                <a:tc vMerge="1">
                  <a:txBody>
                    <a:bodyPr/>
                    <a:lstStyle/>
                    <a:p>
                      <a:endParaRPr lang="en-GB"/>
                    </a:p>
                  </a:txBody>
                  <a:tcPr>
                    <a:lnT w="12700" cap="flat" cmpd="sng" algn="ctr">
                      <a:solidFill>
                        <a:schemeClr val="tx1"/>
                      </a:solidFill>
                      <a:prstDash val="solid"/>
                      <a:round/>
                      <a:headEnd type="none" w="med" len="med"/>
                      <a:tailEnd type="none" w="med" len="med"/>
                    </a:lnT>
                  </a:tcPr>
                </a:tc>
                <a:tc>
                  <a:txBody>
                    <a:bodyPr/>
                    <a:lstStyle/>
                    <a:p>
                      <a:pPr marL="171450" marR="0" lvl="0" indent="-171450" algn="l" defTabSz="36865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a:t>Rarity-weighted species richness layer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a:hlinkClick r:id="rId7"/>
                        </a:rPr>
                        <a:t>IBAT</a:t>
                      </a:r>
                      <a:endParaRPr lang="en-GB"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66508134"/>
                  </a:ext>
                </a:extLst>
              </a:tr>
              <a:tr h="296444">
                <a:tc rowSpan="2">
                  <a:txBody>
                    <a:bodyPr/>
                    <a:lstStyle/>
                    <a:p>
                      <a:r>
                        <a:rPr lang="en-GB" sz="1400"/>
                        <a:t>Designated area layers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r>
                        <a:rPr lang="en-GB" sz="1400"/>
                        <a:t>Secondary data layer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lvl="0" indent="-171450">
                        <a:buFont typeface="Arial" panose="020B0604020202020204" pitchFamily="34" charset="0"/>
                        <a:buChar char="•"/>
                      </a:pPr>
                      <a:r>
                        <a:rPr lang="en-GB" sz="1400"/>
                        <a:t>World Database of Key Biodiversity Areas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a:hlinkClick r:id="rId7"/>
                        </a:rPr>
                        <a:t>IBAT</a:t>
                      </a:r>
                      <a:endParaRPr lang="en-GB"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48287827"/>
                  </a:ext>
                </a:extLst>
              </a:tr>
              <a:tr h="303097">
                <a:tc vMerge="1">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indent="-171450">
                        <a:buFont typeface="Arial" panose="020B0604020202020204" pitchFamily="34" charset="0"/>
                        <a:buChar char="•"/>
                      </a:pPr>
                      <a:r>
                        <a:rPr lang="en-GB" sz="1400"/>
                        <a:t>World Database on Protected Areas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a:hlinkClick r:id="rId7"/>
                        </a:rPr>
                        <a:t>IBAT</a:t>
                      </a:r>
                      <a:endParaRPr lang="en-GB"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32056606"/>
                  </a:ext>
                </a:extLst>
              </a:tr>
            </a:tbl>
          </a:graphicData>
        </a:graphic>
      </p:graphicFrame>
    </p:spTree>
    <p:extLst>
      <p:ext uri="{BB962C8B-B14F-4D97-AF65-F5344CB8AC3E}">
        <p14:creationId xmlns:p14="http://schemas.microsoft.com/office/powerpoint/2010/main" val="30831734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2EFDF05-A014-3FCF-7F0A-CFED5002C239}"/>
              </a:ext>
            </a:extLst>
          </p:cNvPr>
          <p:cNvSpPr>
            <a:spLocks noGrp="1"/>
          </p:cNvSpPr>
          <p:nvPr>
            <p:ph type="body" sz="quarter" idx="10"/>
          </p:nvPr>
        </p:nvSpPr>
        <p:spPr>
          <a:xfrm>
            <a:off x="7067743" y="1253877"/>
            <a:ext cx="4533188" cy="1411644"/>
          </a:xfrm>
        </p:spPr>
        <p:txBody>
          <a:bodyPr/>
          <a:lstStyle/>
          <a:p>
            <a:pPr>
              <a:lnSpc>
                <a:spcPct val="107000"/>
              </a:lnSpc>
              <a:spcAft>
                <a:spcPts val="800"/>
              </a:spcAft>
            </a:pPr>
            <a:r>
              <a:rPr lang="en-GB" sz="4400">
                <a:effectLst/>
                <a:latin typeface="Arial" panose="020B0604020202020204" pitchFamily="34" charset="0"/>
                <a:ea typeface="Calibri" panose="020F0502020204030204" pitchFamily="34" charset="0"/>
                <a:cs typeface="Arial" panose="020B0604020202020204" pitchFamily="34" charset="0"/>
              </a:rPr>
              <a:t>Part </a:t>
            </a:r>
            <a:r>
              <a:rPr lang="en-GB" sz="4400">
                <a:latin typeface="Arial" panose="020B0604020202020204" pitchFamily="34" charset="0"/>
                <a:ea typeface="Calibri" panose="020F0502020204030204" pitchFamily="34" charset="0"/>
                <a:cs typeface="Arial" panose="020B0604020202020204" pitchFamily="34" charset="0"/>
              </a:rPr>
              <a:t>3:</a:t>
            </a:r>
            <a:r>
              <a:rPr lang="en-GB" sz="4400">
                <a:effectLst/>
                <a:latin typeface="Arial" panose="020B0604020202020204" pitchFamily="34" charset="0"/>
                <a:ea typeface="Calibri" panose="020F0502020204030204" pitchFamily="34" charset="0"/>
                <a:cs typeface="Arial" panose="020B0604020202020204" pitchFamily="34" charset="0"/>
              </a:rPr>
              <a:t> Using model-based </a:t>
            </a:r>
            <a:r>
              <a:rPr lang="en-GB" sz="4400" err="1">
                <a:effectLst/>
                <a:latin typeface="Arial" panose="020B0604020202020204" pitchFamily="34" charset="0"/>
                <a:ea typeface="Calibri" panose="020F0502020204030204" pitchFamily="34" charset="0"/>
                <a:cs typeface="Arial" panose="020B0604020202020204" pitchFamily="34" charset="0"/>
              </a:rPr>
              <a:t>footprinting</a:t>
            </a:r>
            <a:r>
              <a:rPr lang="en-GB" sz="4400">
                <a:effectLst/>
                <a:latin typeface="Arial" panose="020B0604020202020204" pitchFamily="34" charset="0"/>
                <a:ea typeface="Calibri" panose="020F0502020204030204" pitchFamily="34" charset="0"/>
                <a:cs typeface="Arial" panose="020B0604020202020204" pitchFamily="34" charset="0"/>
              </a:rPr>
              <a:t> approaches to estimate potential impacts</a:t>
            </a:r>
          </a:p>
          <a:p>
            <a:pPr marL="0" marR="0" lvl="0" indent="0" algn="l" defTabSz="368135" rtl="0" eaLnBrk="1" fontAlgn="base" latinLnBrk="0" hangingPunct="1">
              <a:lnSpc>
                <a:spcPct val="90000"/>
              </a:lnSpc>
              <a:spcBef>
                <a:spcPct val="20000"/>
              </a:spcBef>
              <a:spcAft>
                <a:spcPct val="0"/>
              </a:spcAft>
              <a:buClrTx/>
              <a:buSzTx/>
              <a:buFont typeface="Arial" charset="0"/>
              <a:buNone/>
              <a:tabLst/>
              <a:defRPr/>
            </a:pPr>
            <a:endParaRPr kumimoji="0" lang="en-GB" sz="3600" b="1" i="0" u="none" strike="noStrike" kern="1200" cap="none" spc="0" normalizeH="0" baseline="0" noProof="0">
              <a:ln>
                <a:noFill/>
              </a:ln>
              <a:solidFill>
                <a:prstClr val="white"/>
              </a:solidFill>
              <a:effectLst/>
              <a:uLnTx/>
              <a:uFillTx/>
              <a:latin typeface="Arial"/>
              <a:ea typeface="ＭＳ Ｐゴシック" charset="0"/>
              <a:cs typeface="Arial"/>
            </a:endParaRPr>
          </a:p>
        </p:txBody>
      </p:sp>
      <p:sp>
        <p:nvSpPr>
          <p:cNvPr id="3" name="Rectangle 2">
            <a:extLst>
              <a:ext uri="{FF2B5EF4-FFF2-40B4-BE49-F238E27FC236}">
                <a16:creationId xmlns:a16="http://schemas.microsoft.com/office/drawing/2014/main" id="{CA63B11C-D53B-766A-DE4E-E4C0F3E3B87B}"/>
              </a:ext>
            </a:extLst>
          </p:cNvPr>
          <p:cNvSpPr/>
          <p:nvPr/>
        </p:nvSpPr>
        <p:spPr>
          <a:xfrm>
            <a:off x="609600" y="5503333"/>
            <a:ext cx="4402667" cy="11514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8405899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52FD0DB-DE21-F28C-313B-8EDCF7583AA3}"/>
              </a:ext>
            </a:extLst>
          </p:cNvPr>
          <p:cNvSpPr>
            <a:spLocks noGrp="1"/>
          </p:cNvSpPr>
          <p:nvPr>
            <p:ph type="body" sz="quarter" idx="10"/>
          </p:nvPr>
        </p:nvSpPr>
        <p:spPr>
          <a:xfrm>
            <a:off x="2346120" y="617300"/>
            <a:ext cx="8434993" cy="625729"/>
          </a:xfrm>
        </p:spPr>
        <p:txBody>
          <a:bodyPr/>
          <a:lstStyle/>
          <a:p>
            <a:pPr>
              <a:lnSpc>
                <a:spcPct val="107000"/>
              </a:lnSpc>
              <a:spcAft>
                <a:spcPts val="800"/>
              </a:spcAft>
            </a:pPr>
            <a:r>
              <a:rPr lang="en-GB" sz="3600">
                <a:latin typeface="Arial" panose="020B0604020202020204" pitchFamily="34" charset="0"/>
                <a:ea typeface="Calibri" panose="020F0502020204030204" pitchFamily="34" charset="0"/>
                <a:cs typeface="Arial" panose="020B0604020202020204" pitchFamily="34" charset="0"/>
              </a:rPr>
              <a:t>Estimating potential impacts </a:t>
            </a:r>
            <a:endParaRPr lang="en-GB" sz="3600">
              <a:effectLst/>
              <a:latin typeface="Arial" panose="020B0604020202020204" pitchFamily="34" charset="0"/>
              <a:ea typeface="Calibri" panose="020F0502020204030204" pitchFamily="34" charset="0"/>
              <a:cs typeface="Arial" panose="020B0604020202020204" pitchFamily="34" charset="0"/>
            </a:endParaRPr>
          </a:p>
        </p:txBody>
      </p:sp>
      <p:sp>
        <p:nvSpPr>
          <p:cNvPr id="4" name="Text Placeholder 3">
            <a:extLst>
              <a:ext uri="{FF2B5EF4-FFF2-40B4-BE49-F238E27FC236}">
                <a16:creationId xmlns:a16="http://schemas.microsoft.com/office/drawing/2014/main" id="{55C10E10-1578-AD6C-C4C0-AD4F8A2EAE34}"/>
              </a:ext>
            </a:extLst>
          </p:cNvPr>
          <p:cNvSpPr>
            <a:spLocks noGrp="1"/>
          </p:cNvSpPr>
          <p:nvPr>
            <p:ph type="body" sz="quarter" idx="12"/>
          </p:nvPr>
        </p:nvSpPr>
        <p:spPr>
          <a:xfrm>
            <a:off x="506679" y="1670185"/>
            <a:ext cx="8434994" cy="3517629"/>
          </a:xfrm>
        </p:spPr>
        <p:txBody>
          <a:bodyPr vert="horz" wrap="square" lIns="0" tIns="0" rIns="91440" bIns="45720" anchor="t">
            <a:noAutofit/>
          </a:bodyPr>
          <a:lstStyle/>
          <a:p>
            <a:endParaRPr lang="en-GB" sz="1600"/>
          </a:p>
          <a:p>
            <a:r>
              <a:rPr lang="en-GB" sz="1600">
                <a:ea typeface="ＭＳ Ｐゴシック"/>
              </a:rPr>
              <a:t>Model-based </a:t>
            </a:r>
            <a:r>
              <a:rPr lang="en-GB" sz="1600" err="1">
                <a:ea typeface="ＭＳ Ｐゴシック"/>
              </a:rPr>
              <a:t>footprinting</a:t>
            </a:r>
            <a:r>
              <a:rPr lang="en-GB" sz="1600">
                <a:ea typeface="ＭＳ Ｐゴシック"/>
              </a:rPr>
              <a:t> approaches can be used to estimate </a:t>
            </a:r>
            <a:r>
              <a:rPr lang="en-GB" sz="1600" b="1">
                <a:ea typeface="ＭＳ Ｐゴシック"/>
              </a:rPr>
              <a:t>impacts on ecosystems. These approaches and tools are based on Life Cycle Analysis methods,</a:t>
            </a:r>
            <a:r>
              <a:rPr lang="en-GB" sz="1600">
                <a:ea typeface="ＭＳ Ｐゴシック"/>
              </a:rPr>
              <a:t> where impacts of pressures are estimated.</a:t>
            </a:r>
            <a:endParaRPr lang="en-GB" sz="1600"/>
          </a:p>
          <a:p>
            <a:endParaRPr lang="en-GB" sz="1600"/>
          </a:p>
          <a:p>
            <a:r>
              <a:rPr lang="en-GB" sz="1600">
                <a:ea typeface="ＭＳ Ｐゴシック"/>
              </a:rPr>
              <a:t>Models that quantify how the magnitude of different pressures affects the state of biodiversity are applied to ‘characterise’ pressure-state relationships (</a:t>
            </a:r>
            <a:r>
              <a:rPr lang="en-GB" sz="1600" err="1">
                <a:ea typeface="ＭＳ Ｐゴシック"/>
              </a:rPr>
              <a:t>i.e</a:t>
            </a:r>
            <a:r>
              <a:rPr lang="en-GB" sz="1600">
                <a:ea typeface="ＭＳ Ｐゴシック"/>
              </a:rPr>
              <a:t> the estimated impacts on biodiversity associated with a given level of pressure’ . Within corporate </a:t>
            </a:r>
            <a:r>
              <a:rPr lang="en-GB" sz="1600" err="1">
                <a:ea typeface="ＭＳ Ｐゴシック"/>
              </a:rPr>
              <a:t>footprinting</a:t>
            </a:r>
            <a:r>
              <a:rPr lang="en-GB" sz="1600">
                <a:ea typeface="ＭＳ Ｐゴシック"/>
              </a:rPr>
              <a:t> approaches, these pressure-state relationships are </a:t>
            </a:r>
            <a:r>
              <a:rPr lang="en-GB" sz="1600" b="1">
                <a:ea typeface="ＭＳ Ｐゴシック"/>
              </a:rPr>
              <a:t>often derived from global data</a:t>
            </a:r>
            <a:r>
              <a:rPr lang="en-GB" sz="1600">
                <a:ea typeface="ＭＳ Ｐゴシック"/>
              </a:rPr>
              <a:t>. </a:t>
            </a:r>
          </a:p>
          <a:p>
            <a:endParaRPr lang="en-GB" sz="1600"/>
          </a:p>
          <a:p>
            <a:endParaRPr lang="en-GB" sz="1600"/>
          </a:p>
          <a:p>
            <a:endParaRPr lang="en-GB" sz="1600"/>
          </a:p>
          <a:p>
            <a:endParaRPr lang="en-GB" sz="1600"/>
          </a:p>
        </p:txBody>
      </p:sp>
      <p:pic>
        <p:nvPicPr>
          <p:cNvPr id="5" name="Graphic 4" descr="Shoe footprints with solid fill">
            <a:extLst>
              <a:ext uri="{FF2B5EF4-FFF2-40B4-BE49-F238E27FC236}">
                <a16:creationId xmlns:a16="http://schemas.microsoft.com/office/drawing/2014/main" id="{3781C4E9-C3BE-4BB5-F690-D7E51B4E17A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930983" y="3429001"/>
            <a:ext cx="1994510" cy="1994510"/>
          </a:xfrm>
          <a:prstGeom prst="rect">
            <a:avLst/>
          </a:prstGeom>
        </p:spPr>
      </p:pic>
    </p:spTree>
    <p:extLst>
      <p:ext uri="{BB962C8B-B14F-4D97-AF65-F5344CB8AC3E}">
        <p14:creationId xmlns:p14="http://schemas.microsoft.com/office/powerpoint/2010/main" val="22637911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7AEF92C-A1A6-B291-5F8D-91113040821E}"/>
              </a:ext>
            </a:extLst>
          </p:cNvPr>
          <p:cNvSpPr>
            <a:spLocks noGrp="1"/>
          </p:cNvSpPr>
          <p:nvPr>
            <p:ph type="body" sz="quarter" idx="12"/>
          </p:nvPr>
        </p:nvSpPr>
        <p:spPr>
          <a:xfrm>
            <a:off x="648146" y="1703485"/>
            <a:ext cx="10397226" cy="2910203"/>
          </a:xfrm>
        </p:spPr>
        <p:txBody>
          <a:bodyPr vert="horz" wrap="square" lIns="0" tIns="0" rIns="91440" bIns="45720" anchor="t">
            <a:noAutofit/>
          </a:bodyPr>
          <a:lstStyle/>
          <a:p>
            <a:r>
              <a:rPr lang="en-GB" sz="1800">
                <a:ea typeface="ＭＳ Ｐゴシック"/>
              </a:rPr>
              <a:t>Model-based </a:t>
            </a:r>
            <a:r>
              <a:rPr lang="en-GB" sz="1800" err="1">
                <a:ea typeface="ＭＳ Ｐゴシック"/>
              </a:rPr>
              <a:t>footprinting</a:t>
            </a:r>
            <a:r>
              <a:rPr lang="en-GB" sz="1800">
                <a:ea typeface="ＭＳ Ｐゴシック"/>
              </a:rPr>
              <a:t> approaches estimate biodiversity impacts associated with the pressures exerted by business activities. </a:t>
            </a:r>
          </a:p>
          <a:p>
            <a:endParaRPr lang="en-GB" sz="1800">
              <a:ea typeface="ＭＳ Ｐゴシック"/>
            </a:endParaRPr>
          </a:p>
          <a:p>
            <a:r>
              <a:rPr lang="en-GB" sz="1800">
                <a:ea typeface="ＭＳ Ｐゴシック"/>
              </a:rPr>
              <a:t>Pressures are also referred to as </a:t>
            </a:r>
            <a:r>
              <a:rPr lang="en-GB" sz="1800" b="1">
                <a:ea typeface="ＭＳ Ｐゴシック"/>
              </a:rPr>
              <a:t>‘impact drivers</a:t>
            </a:r>
            <a:r>
              <a:rPr lang="en-GB" sz="1800">
                <a:ea typeface="ＭＳ Ｐゴシック"/>
              </a:rPr>
              <a:t>’ and '</a:t>
            </a:r>
            <a:r>
              <a:rPr lang="en-GB" sz="1800" b="1">
                <a:ea typeface="ＭＳ Ｐゴシック"/>
              </a:rPr>
              <a:t>direct drivers of change</a:t>
            </a:r>
            <a:r>
              <a:rPr lang="en-GB" sz="1800">
                <a:ea typeface="ＭＳ Ｐゴシック"/>
              </a:rPr>
              <a:t>'. </a:t>
            </a:r>
            <a:endParaRPr lang="en-GB" sz="1800"/>
          </a:p>
          <a:p>
            <a:endParaRPr lang="en-GB" sz="1800">
              <a:ea typeface="ＭＳ Ｐゴシック"/>
            </a:endParaRPr>
          </a:p>
          <a:p>
            <a:r>
              <a:rPr lang="en-GB" sz="1800">
                <a:ea typeface="ＭＳ Ｐゴシック"/>
              </a:rPr>
              <a:t>The main pressures on biodiversity globally, identified by IPBES are: </a:t>
            </a:r>
            <a:endParaRPr lang="en-GB" sz="1800"/>
          </a:p>
          <a:p>
            <a:endParaRPr lang="en-GB" sz="1800">
              <a:ea typeface="ＭＳ Ｐゴシック"/>
            </a:endParaRPr>
          </a:p>
        </p:txBody>
      </p:sp>
      <p:sp>
        <p:nvSpPr>
          <p:cNvPr id="6" name="Text Placeholder 1">
            <a:extLst>
              <a:ext uri="{FF2B5EF4-FFF2-40B4-BE49-F238E27FC236}">
                <a16:creationId xmlns:a16="http://schemas.microsoft.com/office/drawing/2014/main" id="{0AB41C2E-E453-E832-7FE5-A7DF0D5650DF}"/>
              </a:ext>
            </a:extLst>
          </p:cNvPr>
          <p:cNvSpPr txBox="1">
            <a:spLocks/>
          </p:cNvSpPr>
          <p:nvPr/>
        </p:nvSpPr>
        <p:spPr>
          <a:xfrm>
            <a:off x="2205316" y="706270"/>
            <a:ext cx="8434993" cy="625729"/>
          </a:xfrm>
          <a:prstGeom prst="rect">
            <a:avLst/>
          </a:prstGeom>
        </p:spPr>
        <p:txBody>
          <a:bodyPr vert="horz" lIns="0" tIns="0" rIns="0" bIns="45720" anchor="t">
            <a:noAutofit/>
          </a:bodyPr>
          <a:lstStyle>
            <a:lvl1pPr marL="0" indent="0" algn="l" defTabSz="368135" rtl="0" eaLnBrk="1" fontAlgn="base" hangingPunct="1">
              <a:lnSpc>
                <a:spcPct val="90000"/>
              </a:lnSpc>
              <a:spcBef>
                <a:spcPct val="20000"/>
              </a:spcBef>
              <a:spcAft>
                <a:spcPct val="0"/>
              </a:spcAft>
              <a:buFont typeface="Arial" charset="0"/>
              <a:buNone/>
              <a:defRPr sz="3500" b="0" kern="1200">
                <a:solidFill>
                  <a:srgbClr val="118E7D"/>
                </a:solidFill>
                <a:latin typeface="Arial"/>
                <a:ea typeface="ＭＳ Ｐゴシック" charset="0"/>
                <a:cs typeface="Arial"/>
              </a:defRPr>
            </a:lvl1pPr>
            <a:lvl2pPr marL="598220" indent="-230085" algn="l" defTabSz="368135" rtl="0" eaLnBrk="1" fontAlgn="base" hangingPunct="1">
              <a:spcBef>
                <a:spcPct val="20000"/>
              </a:spcBef>
              <a:spcAft>
                <a:spcPct val="0"/>
              </a:spcAft>
              <a:buFont typeface="Arial" charset="0"/>
              <a:buChar char="–"/>
              <a:defRPr sz="2300" kern="1200">
                <a:solidFill>
                  <a:schemeClr val="tx1"/>
                </a:solidFill>
                <a:latin typeface="+mn-lt"/>
                <a:ea typeface="ＭＳ Ｐゴシック" charset="0"/>
                <a:cs typeface="+mn-cs"/>
              </a:defRPr>
            </a:lvl2pPr>
            <a:lvl3pPr marL="921460" indent="-184067" algn="l" defTabSz="368135" rtl="0" eaLnBrk="1" fontAlgn="base" hangingPunct="1">
              <a:spcBef>
                <a:spcPct val="20000"/>
              </a:spcBef>
              <a:spcAft>
                <a:spcPct val="0"/>
              </a:spcAft>
              <a:buFont typeface="Arial" charset="0"/>
              <a:buChar char="•"/>
              <a:defRPr sz="1900" kern="1200">
                <a:solidFill>
                  <a:schemeClr val="tx1"/>
                </a:solidFill>
                <a:latin typeface="+mn-lt"/>
                <a:ea typeface="ＭＳ Ｐゴシック" charset="0"/>
                <a:cs typeface="+mn-cs"/>
              </a:defRPr>
            </a:lvl3pPr>
            <a:lvl4pPr marL="1289595" indent="-184067" algn="l" defTabSz="368135" rtl="0" eaLnBrk="1" fontAlgn="base" hangingPunct="1">
              <a:spcBef>
                <a:spcPct val="20000"/>
              </a:spcBef>
              <a:spcAft>
                <a:spcPct val="0"/>
              </a:spcAft>
              <a:buFont typeface="Arial" charset="0"/>
              <a:buChar char="–"/>
              <a:defRPr sz="1600" kern="1200">
                <a:solidFill>
                  <a:schemeClr val="tx1"/>
                </a:solidFill>
                <a:latin typeface="+mn-lt"/>
                <a:ea typeface="ＭＳ Ｐゴシック" charset="0"/>
                <a:cs typeface="+mn-cs"/>
              </a:defRPr>
            </a:lvl4pPr>
            <a:lvl5pPr marL="1658852" indent="-184067" algn="l" defTabSz="368135" rtl="0" eaLnBrk="1" fontAlgn="base" hangingPunct="1">
              <a:spcBef>
                <a:spcPct val="20000"/>
              </a:spcBef>
              <a:spcAft>
                <a:spcPct val="0"/>
              </a:spcAft>
              <a:buFont typeface="Arial" charset="0"/>
              <a:buChar char="»"/>
              <a:defRPr sz="1600" kern="1200">
                <a:solidFill>
                  <a:schemeClr val="tx1"/>
                </a:solidFill>
                <a:latin typeface="+mn-lt"/>
                <a:ea typeface="ＭＳ Ｐゴシック" charset="0"/>
                <a:cs typeface="+mn-cs"/>
              </a:defRPr>
            </a:lvl5pPr>
            <a:lvl6pPr marL="2027606" indent="-184328" algn="l" defTabSz="368656" rtl="0" eaLnBrk="1" latinLnBrk="0" hangingPunct="1">
              <a:spcBef>
                <a:spcPct val="20000"/>
              </a:spcBef>
              <a:buFont typeface="Arial"/>
              <a:buChar char="•"/>
              <a:defRPr sz="1600" kern="1200">
                <a:solidFill>
                  <a:schemeClr val="tx1"/>
                </a:solidFill>
                <a:latin typeface="+mn-lt"/>
                <a:ea typeface="+mn-ea"/>
                <a:cs typeface="+mn-cs"/>
              </a:defRPr>
            </a:lvl6pPr>
            <a:lvl7pPr marL="2396262" indent="-184328" algn="l" defTabSz="368656" rtl="0" eaLnBrk="1" latinLnBrk="0" hangingPunct="1">
              <a:spcBef>
                <a:spcPct val="20000"/>
              </a:spcBef>
              <a:buFont typeface="Arial"/>
              <a:buChar char="•"/>
              <a:defRPr sz="1600" kern="1200">
                <a:solidFill>
                  <a:schemeClr val="tx1"/>
                </a:solidFill>
                <a:latin typeface="+mn-lt"/>
                <a:ea typeface="+mn-ea"/>
                <a:cs typeface="+mn-cs"/>
              </a:defRPr>
            </a:lvl7pPr>
            <a:lvl8pPr marL="2764918" indent="-184328" algn="l" defTabSz="368656" rtl="0" eaLnBrk="1" latinLnBrk="0" hangingPunct="1">
              <a:spcBef>
                <a:spcPct val="20000"/>
              </a:spcBef>
              <a:buFont typeface="Arial"/>
              <a:buChar char="•"/>
              <a:defRPr sz="1600" kern="1200">
                <a:solidFill>
                  <a:schemeClr val="tx1"/>
                </a:solidFill>
                <a:latin typeface="+mn-lt"/>
                <a:ea typeface="+mn-ea"/>
                <a:cs typeface="+mn-cs"/>
              </a:defRPr>
            </a:lvl8pPr>
            <a:lvl9pPr marL="3133573" indent="-184328" algn="l" defTabSz="368656" rtl="0" eaLnBrk="1" latinLnBrk="0" hangingPunct="1">
              <a:spcBef>
                <a:spcPct val="20000"/>
              </a:spcBef>
              <a:buFont typeface="Arial"/>
              <a:buChar char="•"/>
              <a:defRPr sz="1600" kern="1200">
                <a:solidFill>
                  <a:schemeClr val="tx1"/>
                </a:solidFill>
                <a:latin typeface="+mn-lt"/>
                <a:ea typeface="+mn-ea"/>
                <a:cs typeface="+mn-cs"/>
              </a:defRPr>
            </a:lvl9pPr>
          </a:lstStyle>
          <a:p>
            <a:pPr>
              <a:lnSpc>
                <a:spcPct val="107000"/>
              </a:lnSpc>
              <a:spcAft>
                <a:spcPts val="800"/>
              </a:spcAft>
            </a:pPr>
            <a:r>
              <a:rPr lang="en-GB" sz="3600">
                <a:ea typeface="Calibri" panose="020F0502020204030204" pitchFamily="34" charset="0"/>
              </a:rPr>
              <a:t>Pressures or impact drivers</a:t>
            </a:r>
            <a:endParaRPr lang="en-GB" sz="3600">
              <a:latin typeface="Arial" panose="020B0604020202020204" pitchFamily="34" charset="0"/>
              <a:ea typeface="Calibri" panose="020F0502020204030204" pitchFamily="34" charset="0"/>
              <a:cs typeface="Arial" panose="020B0604020202020204" pitchFamily="34" charset="0"/>
            </a:endParaRPr>
          </a:p>
        </p:txBody>
      </p:sp>
      <p:pic>
        <p:nvPicPr>
          <p:cNvPr id="3" name="Graphic 2">
            <a:extLst>
              <a:ext uri="{FF2B5EF4-FFF2-40B4-BE49-F238E27FC236}">
                <a16:creationId xmlns:a16="http://schemas.microsoft.com/office/drawing/2014/main" id="{A96CF536-E3CE-ADCD-D01E-11302FFC977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5020" y="4849612"/>
            <a:ext cx="360000" cy="360000"/>
          </a:xfrm>
          <a:prstGeom prst="rect">
            <a:avLst/>
          </a:prstGeom>
        </p:spPr>
      </p:pic>
      <p:pic>
        <p:nvPicPr>
          <p:cNvPr id="9" name="Graphic 8">
            <a:extLst>
              <a:ext uri="{FF2B5EF4-FFF2-40B4-BE49-F238E27FC236}">
                <a16:creationId xmlns:a16="http://schemas.microsoft.com/office/drawing/2014/main" id="{0080B835-9552-AAB5-1565-88A1E3E3D641}"/>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45020" y="5581755"/>
            <a:ext cx="360000" cy="360000"/>
          </a:xfrm>
          <a:prstGeom prst="rect">
            <a:avLst/>
          </a:prstGeom>
        </p:spPr>
      </p:pic>
      <p:pic>
        <p:nvPicPr>
          <p:cNvPr id="11" name="Graphic 10">
            <a:extLst>
              <a:ext uri="{FF2B5EF4-FFF2-40B4-BE49-F238E27FC236}">
                <a16:creationId xmlns:a16="http://schemas.microsoft.com/office/drawing/2014/main" id="{330C4CA4-5CA4-AAB7-C448-BEEB0991F9EA}"/>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5020" y="4103630"/>
            <a:ext cx="360000" cy="360000"/>
          </a:xfrm>
          <a:prstGeom prst="rect">
            <a:avLst/>
          </a:prstGeom>
        </p:spPr>
      </p:pic>
      <p:pic>
        <p:nvPicPr>
          <p:cNvPr id="13" name="Graphic 12" descr="Production outline">
            <a:extLst>
              <a:ext uri="{FF2B5EF4-FFF2-40B4-BE49-F238E27FC236}">
                <a16:creationId xmlns:a16="http://schemas.microsoft.com/office/drawing/2014/main" id="{7A84E631-A123-2EC4-3781-4C6AC6BF51B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891219" y="4079243"/>
            <a:ext cx="638619" cy="494854"/>
          </a:xfrm>
          <a:prstGeom prst="rect">
            <a:avLst/>
          </a:prstGeom>
        </p:spPr>
      </p:pic>
      <p:sp>
        <p:nvSpPr>
          <p:cNvPr id="23" name="TextBox 22">
            <a:extLst>
              <a:ext uri="{FF2B5EF4-FFF2-40B4-BE49-F238E27FC236}">
                <a16:creationId xmlns:a16="http://schemas.microsoft.com/office/drawing/2014/main" id="{9B466007-50AB-7249-AACC-590B5DADEC61}"/>
              </a:ext>
            </a:extLst>
          </p:cNvPr>
          <p:cNvSpPr txBox="1"/>
          <p:nvPr/>
        </p:nvSpPr>
        <p:spPr>
          <a:xfrm>
            <a:off x="1128818" y="4847866"/>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a:latin typeface="Calibri"/>
                <a:ea typeface="ＭＳ Ｐゴシック"/>
              </a:rPr>
              <a:t>Climate change</a:t>
            </a:r>
            <a:endParaRPr lang="en-US" sz="1800"/>
          </a:p>
        </p:txBody>
      </p:sp>
      <p:sp>
        <p:nvSpPr>
          <p:cNvPr id="24" name="TextBox 23">
            <a:extLst>
              <a:ext uri="{FF2B5EF4-FFF2-40B4-BE49-F238E27FC236}">
                <a16:creationId xmlns:a16="http://schemas.microsoft.com/office/drawing/2014/main" id="{7A554074-537C-D25A-9C8F-66A6EEAA2D63}"/>
              </a:ext>
            </a:extLst>
          </p:cNvPr>
          <p:cNvSpPr txBox="1"/>
          <p:nvPr/>
        </p:nvSpPr>
        <p:spPr>
          <a:xfrm>
            <a:off x="1125549" y="5587101"/>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a:latin typeface="Calibri"/>
                <a:ea typeface="ＭＳ Ｐゴシック"/>
              </a:rPr>
              <a:t>Resource exploitation </a:t>
            </a:r>
            <a:endParaRPr lang="en-US" sz="1800"/>
          </a:p>
        </p:txBody>
      </p:sp>
      <p:sp>
        <p:nvSpPr>
          <p:cNvPr id="25" name="TextBox 24">
            <a:extLst>
              <a:ext uri="{FF2B5EF4-FFF2-40B4-BE49-F238E27FC236}">
                <a16:creationId xmlns:a16="http://schemas.microsoft.com/office/drawing/2014/main" id="{9F26DE00-5E0E-4771-16C7-5BC4CC47FDC3}"/>
              </a:ext>
            </a:extLst>
          </p:cNvPr>
          <p:cNvSpPr txBox="1"/>
          <p:nvPr/>
        </p:nvSpPr>
        <p:spPr>
          <a:xfrm>
            <a:off x="5478732" y="424821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800">
                <a:latin typeface="Calibri"/>
                <a:ea typeface="ＭＳ Ｐゴシック"/>
              </a:rPr>
              <a:t>Pollution</a:t>
            </a:r>
            <a:endParaRPr lang="en-US" sz="1800"/>
          </a:p>
        </p:txBody>
      </p:sp>
      <p:sp>
        <p:nvSpPr>
          <p:cNvPr id="26" name="TextBox 25">
            <a:extLst>
              <a:ext uri="{FF2B5EF4-FFF2-40B4-BE49-F238E27FC236}">
                <a16:creationId xmlns:a16="http://schemas.microsoft.com/office/drawing/2014/main" id="{0F6DD987-88E3-2187-36C8-A81B898D496A}"/>
              </a:ext>
            </a:extLst>
          </p:cNvPr>
          <p:cNvSpPr txBox="1"/>
          <p:nvPr/>
        </p:nvSpPr>
        <p:spPr>
          <a:xfrm>
            <a:off x="5485823" y="4835585"/>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a:latin typeface="Calibri"/>
                <a:ea typeface="ＭＳ Ｐゴシック"/>
              </a:rPr>
              <a:t>Invasive alien species</a:t>
            </a:r>
            <a:endParaRPr lang="en-US" sz="1800"/>
          </a:p>
        </p:txBody>
      </p:sp>
      <p:sp>
        <p:nvSpPr>
          <p:cNvPr id="27" name="TextBox 26">
            <a:extLst>
              <a:ext uri="{FF2B5EF4-FFF2-40B4-BE49-F238E27FC236}">
                <a16:creationId xmlns:a16="http://schemas.microsoft.com/office/drawing/2014/main" id="{668376A0-2E60-9A1A-712C-A6F3D00BDD51}"/>
              </a:ext>
            </a:extLst>
          </p:cNvPr>
          <p:cNvSpPr txBox="1"/>
          <p:nvPr/>
        </p:nvSpPr>
        <p:spPr>
          <a:xfrm>
            <a:off x="1095651" y="4080474"/>
            <a:ext cx="3433133"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latin typeface="Calibri"/>
                <a:ea typeface="ＭＳ Ｐゴシック"/>
              </a:rPr>
              <a:t>Land </a:t>
            </a:r>
            <a:r>
              <a:rPr lang="en-US" sz="1800">
                <a:latin typeface="Calibri"/>
                <a:ea typeface="ＭＳ Ｐゴシック"/>
              </a:rPr>
              <a:t>and</a:t>
            </a:r>
            <a:r>
              <a:rPr lang="en-US" sz="2000">
                <a:latin typeface="Calibri"/>
                <a:ea typeface="ＭＳ Ｐゴシック"/>
              </a:rPr>
              <a:t> sea use change</a:t>
            </a:r>
            <a:endParaRPr lang="en-US" sz="2000"/>
          </a:p>
        </p:txBody>
      </p:sp>
      <p:pic>
        <p:nvPicPr>
          <p:cNvPr id="28" name="Graphic 27" descr="Frog with solid fill">
            <a:extLst>
              <a:ext uri="{FF2B5EF4-FFF2-40B4-BE49-F238E27FC236}">
                <a16:creationId xmlns:a16="http://schemas.microsoft.com/office/drawing/2014/main" id="{0815121B-4F36-AB38-2046-3B5B9D4A8A89}"/>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872566" y="4730931"/>
            <a:ext cx="612317" cy="598098"/>
          </a:xfrm>
          <a:prstGeom prst="rect">
            <a:avLst/>
          </a:prstGeom>
        </p:spPr>
      </p:pic>
    </p:spTree>
    <p:extLst>
      <p:ext uri="{BB962C8B-B14F-4D97-AF65-F5344CB8AC3E}">
        <p14:creationId xmlns:p14="http://schemas.microsoft.com/office/powerpoint/2010/main" val="32409519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36EA7BB-6EC5-1ED9-1ED2-ADA3A7D0295A}"/>
              </a:ext>
            </a:extLst>
          </p:cNvPr>
          <p:cNvSpPr>
            <a:spLocks noGrp="1"/>
          </p:cNvSpPr>
          <p:nvPr>
            <p:ph type="body" sz="quarter" idx="10"/>
          </p:nvPr>
        </p:nvSpPr>
        <p:spPr>
          <a:xfrm>
            <a:off x="2250884" y="364718"/>
            <a:ext cx="8434993" cy="625729"/>
          </a:xfrm>
        </p:spPr>
        <p:txBody>
          <a:bodyPr vert="horz" lIns="0" tIns="0" rIns="0" bIns="45720" anchor="t">
            <a:noAutofit/>
          </a:bodyPr>
          <a:lstStyle/>
          <a:p>
            <a:r>
              <a:rPr lang="en-US">
                <a:ea typeface="ＭＳ Ｐゴシック"/>
              </a:rPr>
              <a:t>Overall framework – Model based </a:t>
            </a:r>
            <a:r>
              <a:rPr lang="en-US" err="1">
                <a:ea typeface="ＭＳ Ｐゴシック"/>
              </a:rPr>
              <a:t>footprinting</a:t>
            </a:r>
            <a:r>
              <a:rPr lang="en-US">
                <a:ea typeface="ＭＳ Ｐゴシック"/>
              </a:rPr>
              <a:t> approach</a:t>
            </a:r>
          </a:p>
          <a:p>
            <a:endParaRPr lang="en-US"/>
          </a:p>
        </p:txBody>
      </p:sp>
      <p:sp>
        <p:nvSpPr>
          <p:cNvPr id="8" name="Rectangle : coins arrondis 3">
            <a:extLst>
              <a:ext uri="{FF2B5EF4-FFF2-40B4-BE49-F238E27FC236}">
                <a16:creationId xmlns:a16="http://schemas.microsoft.com/office/drawing/2014/main" id="{5717EBD6-CA77-FB56-D409-9B08D60ACB92}"/>
              </a:ext>
            </a:extLst>
          </p:cNvPr>
          <p:cNvSpPr/>
          <p:nvPr/>
        </p:nvSpPr>
        <p:spPr>
          <a:xfrm>
            <a:off x="3424265" y="1996522"/>
            <a:ext cx="2123768" cy="1246238"/>
          </a:xfrm>
          <a:prstGeom prst="roundRect">
            <a:avLst/>
          </a:prstGeom>
          <a:ln>
            <a:solidFill>
              <a:srgbClr val="017159"/>
            </a:solidFill>
          </a:ln>
        </p:spPr>
        <p:style>
          <a:lnRef idx="2">
            <a:schemeClr val="accent6"/>
          </a:lnRef>
          <a:fillRef idx="1">
            <a:schemeClr val="lt1"/>
          </a:fillRef>
          <a:effectRef idx="0">
            <a:schemeClr val="accent6"/>
          </a:effectRef>
          <a:fontRef idx="minor">
            <a:schemeClr val="dk1"/>
          </a:fontRef>
        </p:style>
        <p:txBody>
          <a:bodyPr rtlCol="0" anchor="ctr"/>
          <a:lstStyle>
            <a:defPPr>
              <a:defRPr lang="fr-F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fr-FR"/>
              <a:t>Inventories of inputs and outputs </a:t>
            </a:r>
          </a:p>
        </p:txBody>
      </p:sp>
      <p:sp>
        <p:nvSpPr>
          <p:cNvPr id="9" name="Rectangle : coins arrondis 4">
            <a:extLst>
              <a:ext uri="{FF2B5EF4-FFF2-40B4-BE49-F238E27FC236}">
                <a16:creationId xmlns:a16="http://schemas.microsoft.com/office/drawing/2014/main" id="{9DC8AE3D-900E-74DA-6F13-7C2479733A2C}"/>
              </a:ext>
            </a:extLst>
          </p:cNvPr>
          <p:cNvSpPr/>
          <p:nvPr/>
        </p:nvSpPr>
        <p:spPr>
          <a:xfrm>
            <a:off x="469672" y="1996522"/>
            <a:ext cx="2123768" cy="1246238"/>
          </a:xfrm>
          <a:prstGeom prst="roundRect">
            <a:avLst/>
          </a:prstGeom>
          <a:ln>
            <a:solidFill>
              <a:srgbClr val="017159"/>
            </a:solidFill>
          </a:ln>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defPPr>
              <a:defRPr lang="fr-F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fr-FR" err="1"/>
              <a:t>Monetary</a:t>
            </a:r>
            <a:r>
              <a:rPr lang="fr-FR"/>
              <a:t> data by </a:t>
            </a:r>
            <a:r>
              <a:rPr lang="fr-FR" err="1"/>
              <a:t>activity</a:t>
            </a:r>
            <a:r>
              <a:rPr lang="fr-FR"/>
              <a:t> and location</a:t>
            </a:r>
          </a:p>
        </p:txBody>
      </p:sp>
      <p:sp>
        <p:nvSpPr>
          <p:cNvPr id="10" name="Rectangle : coins arrondis 5">
            <a:extLst>
              <a:ext uri="{FF2B5EF4-FFF2-40B4-BE49-F238E27FC236}">
                <a16:creationId xmlns:a16="http://schemas.microsoft.com/office/drawing/2014/main" id="{9C1950FE-7AB8-2D2C-947E-3565D7E3A705}"/>
              </a:ext>
            </a:extLst>
          </p:cNvPr>
          <p:cNvSpPr/>
          <p:nvPr/>
        </p:nvSpPr>
        <p:spPr>
          <a:xfrm>
            <a:off x="6378859" y="1996522"/>
            <a:ext cx="2123768" cy="1246238"/>
          </a:xfrm>
          <a:prstGeom prst="roundRect">
            <a:avLst/>
          </a:prstGeom>
          <a:ln>
            <a:solidFill>
              <a:srgbClr val="017159"/>
            </a:solidFill>
          </a:ln>
        </p:spPr>
        <p:style>
          <a:lnRef idx="2">
            <a:schemeClr val="accent6"/>
          </a:lnRef>
          <a:fillRef idx="1">
            <a:schemeClr val="lt1"/>
          </a:fillRef>
          <a:effectRef idx="0">
            <a:schemeClr val="accent6"/>
          </a:effectRef>
          <a:fontRef idx="minor">
            <a:schemeClr val="dk1"/>
          </a:fontRef>
        </p:style>
        <p:txBody>
          <a:bodyPr rtlCol="0" anchor="ctr"/>
          <a:lstStyle>
            <a:defPPr>
              <a:defRPr lang="fr-F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fr-FR"/>
              <a:t>Pressures </a:t>
            </a:r>
          </a:p>
        </p:txBody>
      </p:sp>
      <p:sp>
        <p:nvSpPr>
          <p:cNvPr id="11" name="Rectangle : coins arrondis 6">
            <a:extLst>
              <a:ext uri="{FF2B5EF4-FFF2-40B4-BE49-F238E27FC236}">
                <a16:creationId xmlns:a16="http://schemas.microsoft.com/office/drawing/2014/main" id="{25F1B33B-57BA-6A57-A136-7242E1609DF6}"/>
              </a:ext>
            </a:extLst>
          </p:cNvPr>
          <p:cNvSpPr/>
          <p:nvPr/>
        </p:nvSpPr>
        <p:spPr>
          <a:xfrm>
            <a:off x="9333453" y="1996522"/>
            <a:ext cx="2123768" cy="1246238"/>
          </a:xfrm>
          <a:prstGeom prst="roundRect">
            <a:avLst/>
          </a:prstGeom>
          <a:ln>
            <a:solidFill>
              <a:srgbClr val="017159"/>
            </a:solidFill>
          </a:ln>
        </p:spPr>
        <p:style>
          <a:lnRef idx="2">
            <a:schemeClr val="accent6"/>
          </a:lnRef>
          <a:fillRef idx="1">
            <a:schemeClr val="lt1"/>
          </a:fillRef>
          <a:effectRef idx="0">
            <a:schemeClr val="accent6"/>
          </a:effectRef>
          <a:fontRef idx="minor">
            <a:schemeClr val="dk1"/>
          </a:fontRef>
        </p:style>
        <p:txBody>
          <a:bodyPr rtlCol="0" anchor="ctr"/>
          <a:lstStyle>
            <a:defPPr>
              <a:defRPr lang="fr-F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fr-FR"/>
              <a:t>Impacts</a:t>
            </a:r>
          </a:p>
        </p:txBody>
      </p:sp>
      <p:sp>
        <p:nvSpPr>
          <p:cNvPr id="12" name="Flèche : droite 7">
            <a:extLst>
              <a:ext uri="{FF2B5EF4-FFF2-40B4-BE49-F238E27FC236}">
                <a16:creationId xmlns:a16="http://schemas.microsoft.com/office/drawing/2014/main" id="{BE3D2F08-E3CB-9413-2BFA-29D94122BEB1}"/>
              </a:ext>
            </a:extLst>
          </p:cNvPr>
          <p:cNvSpPr/>
          <p:nvPr/>
        </p:nvSpPr>
        <p:spPr>
          <a:xfrm>
            <a:off x="2750757" y="2457408"/>
            <a:ext cx="540775" cy="324465"/>
          </a:xfrm>
          <a:prstGeom prst="rightArrow">
            <a:avLst/>
          </a:prstGeom>
          <a:solidFill>
            <a:srgbClr val="00A19A"/>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p>
        </p:txBody>
      </p:sp>
      <p:sp>
        <p:nvSpPr>
          <p:cNvPr id="13" name="Flèche : droite 10">
            <a:extLst>
              <a:ext uri="{FF2B5EF4-FFF2-40B4-BE49-F238E27FC236}">
                <a16:creationId xmlns:a16="http://schemas.microsoft.com/office/drawing/2014/main" id="{C1A07CF2-9369-8415-742B-68ACB919A324}"/>
              </a:ext>
            </a:extLst>
          </p:cNvPr>
          <p:cNvSpPr/>
          <p:nvPr/>
        </p:nvSpPr>
        <p:spPr>
          <a:xfrm>
            <a:off x="5720096" y="2457408"/>
            <a:ext cx="540775" cy="324465"/>
          </a:xfrm>
          <a:prstGeom prst="rightArrow">
            <a:avLst/>
          </a:prstGeom>
          <a:solidFill>
            <a:srgbClr val="00A19A"/>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p>
        </p:txBody>
      </p:sp>
      <p:sp>
        <p:nvSpPr>
          <p:cNvPr id="14" name="Flèche : droite 11">
            <a:extLst>
              <a:ext uri="{FF2B5EF4-FFF2-40B4-BE49-F238E27FC236}">
                <a16:creationId xmlns:a16="http://schemas.microsoft.com/office/drawing/2014/main" id="{AE10B2A0-553A-ED73-2BD8-5A8D8B887F5D}"/>
              </a:ext>
            </a:extLst>
          </p:cNvPr>
          <p:cNvSpPr/>
          <p:nvPr/>
        </p:nvSpPr>
        <p:spPr>
          <a:xfrm>
            <a:off x="8684521" y="2457408"/>
            <a:ext cx="540775" cy="324465"/>
          </a:xfrm>
          <a:prstGeom prst="rightArrow">
            <a:avLst/>
          </a:prstGeom>
          <a:solidFill>
            <a:srgbClr val="00A19A"/>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p>
        </p:txBody>
      </p:sp>
      <p:sp>
        <p:nvSpPr>
          <p:cNvPr id="15" name="Rectangle 14">
            <a:extLst>
              <a:ext uri="{FF2B5EF4-FFF2-40B4-BE49-F238E27FC236}">
                <a16:creationId xmlns:a16="http://schemas.microsoft.com/office/drawing/2014/main" id="{24F80585-BE54-FFB9-9F38-052FBBDDBF59}"/>
              </a:ext>
            </a:extLst>
          </p:cNvPr>
          <p:cNvSpPr/>
          <p:nvPr/>
        </p:nvSpPr>
        <p:spPr>
          <a:xfrm>
            <a:off x="1674123" y="3398492"/>
            <a:ext cx="2812026" cy="948299"/>
          </a:xfrm>
          <a:prstGeom prst="rect">
            <a:avLst/>
          </a:prstGeom>
          <a:noFill/>
          <a:ln>
            <a:solidFill>
              <a:srgbClr val="15B6F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600" b="0">
                <a:solidFill>
                  <a:srgbClr val="15B6F1"/>
                </a:solidFill>
                <a:effectLst/>
                <a:highlight>
                  <a:srgbClr val="FFFFFF"/>
                </a:highlight>
                <a:latin typeface="Calibri"/>
                <a:ea typeface="Calibri"/>
                <a:cs typeface="Calibri"/>
              </a:rPr>
              <a:t> Environmentally-Extended Multi-Regional Input-Output models (EE-MRIO)</a:t>
            </a:r>
          </a:p>
          <a:p>
            <a:pPr algn="ctr"/>
            <a:endParaRPr lang="en-GB" sz="1600">
              <a:solidFill>
                <a:srgbClr val="15B6F1"/>
              </a:solidFill>
              <a:highlight>
                <a:srgbClr val="FFFFFF"/>
              </a:highlight>
              <a:ea typeface="Calibri"/>
              <a:cs typeface="Calibri"/>
            </a:endParaRPr>
          </a:p>
        </p:txBody>
      </p:sp>
      <p:sp>
        <p:nvSpPr>
          <p:cNvPr id="16" name="Rectangle 15">
            <a:extLst>
              <a:ext uri="{FF2B5EF4-FFF2-40B4-BE49-F238E27FC236}">
                <a16:creationId xmlns:a16="http://schemas.microsoft.com/office/drawing/2014/main" id="{54C2C87B-EB6F-CFB3-499F-44DD8432AE2A}"/>
              </a:ext>
            </a:extLst>
          </p:cNvPr>
          <p:cNvSpPr/>
          <p:nvPr/>
        </p:nvSpPr>
        <p:spPr>
          <a:xfrm>
            <a:off x="7966768" y="3398492"/>
            <a:ext cx="2207340" cy="948299"/>
          </a:xfrm>
          <a:prstGeom prst="rect">
            <a:avLst/>
          </a:prstGeom>
          <a:noFill/>
          <a:ln>
            <a:solidFill>
              <a:srgbClr val="15B6F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600">
                <a:solidFill>
                  <a:srgbClr val="15B6F1"/>
                </a:solidFill>
                <a:highlight>
                  <a:srgbClr val="FFFFFF"/>
                </a:highlight>
                <a:latin typeface="Calibri" panose="020F0502020204030204" pitchFamily="34" charset="0"/>
              </a:rPr>
              <a:t>Pressure – Impact relationship models </a:t>
            </a:r>
            <a:endParaRPr lang="fr-FR" sz="1600">
              <a:solidFill>
                <a:srgbClr val="15B6F1"/>
              </a:solidFill>
            </a:endParaRPr>
          </a:p>
        </p:txBody>
      </p:sp>
      <p:sp>
        <p:nvSpPr>
          <p:cNvPr id="17" name="Rectangle 16">
            <a:extLst>
              <a:ext uri="{FF2B5EF4-FFF2-40B4-BE49-F238E27FC236}">
                <a16:creationId xmlns:a16="http://schemas.microsoft.com/office/drawing/2014/main" id="{9E587F9B-83E4-3948-953F-7738327ECE5C}"/>
              </a:ext>
            </a:extLst>
          </p:cNvPr>
          <p:cNvSpPr/>
          <p:nvPr/>
        </p:nvSpPr>
        <p:spPr>
          <a:xfrm>
            <a:off x="7968468" y="5232118"/>
            <a:ext cx="2812026" cy="948299"/>
          </a:xfrm>
          <a:prstGeom prst="rect">
            <a:avLst/>
          </a:prstGeom>
          <a:noFill/>
          <a:ln>
            <a:solidFill>
              <a:srgbClr val="15B6F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600" b="0">
                <a:solidFill>
                  <a:srgbClr val="15B6F1"/>
                </a:solidFill>
                <a:effectLst/>
                <a:highlight>
                  <a:srgbClr val="FFFFFF"/>
                </a:highlight>
                <a:latin typeface="Calibri"/>
                <a:cs typeface="Calibri"/>
              </a:rPr>
              <a:t>Model – based </a:t>
            </a:r>
            <a:r>
              <a:rPr lang="en-GB" sz="1600" b="0" err="1">
                <a:solidFill>
                  <a:srgbClr val="15B6F1"/>
                </a:solidFill>
                <a:effectLst/>
                <a:highlight>
                  <a:srgbClr val="FFFFFF"/>
                </a:highlight>
                <a:latin typeface="Calibri"/>
                <a:cs typeface="Calibri"/>
              </a:rPr>
              <a:t>footprinting</a:t>
            </a:r>
            <a:r>
              <a:rPr lang="en-GB" sz="1600" b="0">
                <a:solidFill>
                  <a:srgbClr val="15B6F1"/>
                </a:solidFill>
                <a:effectLst/>
                <a:highlight>
                  <a:srgbClr val="FFFFFF"/>
                </a:highlight>
                <a:latin typeface="Calibri"/>
                <a:cs typeface="Calibri"/>
              </a:rPr>
              <a:t> </a:t>
            </a:r>
            <a:r>
              <a:rPr lang="en-GB" sz="1600">
                <a:solidFill>
                  <a:srgbClr val="15B6F1"/>
                </a:solidFill>
                <a:highlight>
                  <a:srgbClr val="FFFFFF"/>
                </a:highlight>
                <a:latin typeface="Calibri"/>
                <a:cs typeface="Calibri"/>
              </a:rPr>
              <a:t>approaches *</a:t>
            </a:r>
            <a:endParaRPr lang="fr-FR" sz="1600">
              <a:solidFill>
                <a:srgbClr val="15B6F1"/>
              </a:solidFill>
            </a:endParaRPr>
          </a:p>
        </p:txBody>
      </p:sp>
      <p:sp>
        <p:nvSpPr>
          <p:cNvPr id="19" name="Accolade fermante 2">
            <a:extLst>
              <a:ext uri="{FF2B5EF4-FFF2-40B4-BE49-F238E27FC236}">
                <a16:creationId xmlns:a16="http://schemas.microsoft.com/office/drawing/2014/main" id="{4B671B29-2DB4-A304-AC37-B904D8EE766B}"/>
              </a:ext>
            </a:extLst>
          </p:cNvPr>
          <p:cNvSpPr/>
          <p:nvPr/>
        </p:nvSpPr>
        <p:spPr>
          <a:xfrm rot="5400000">
            <a:off x="8791537" y="3202278"/>
            <a:ext cx="560260" cy="3117054"/>
          </a:xfrm>
          <a:prstGeom prst="rightBrace">
            <a:avLst/>
          </a:prstGeom>
          <a:ln w="28575">
            <a:solidFill>
              <a:srgbClr val="15B6F1"/>
            </a:solidFill>
          </a:ln>
        </p:spPr>
        <p:style>
          <a:lnRef idx="2">
            <a:schemeClr val="accent1"/>
          </a:lnRef>
          <a:fillRef idx="0">
            <a:schemeClr val="accent1"/>
          </a:fillRef>
          <a:effectRef idx="1">
            <a:schemeClr val="accent1"/>
          </a:effectRef>
          <a:fontRef idx="minor">
            <a:schemeClr val="tx1"/>
          </a:fontRef>
        </p:style>
        <p:txBody>
          <a:bodyPr rtlCol="0" anchor="ct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fr-FR"/>
          </a:p>
        </p:txBody>
      </p:sp>
      <p:cxnSp>
        <p:nvCxnSpPr>
          <p:cNvPr id="20" name="Connecteur droit avec flèche 9">
            <a:extLst>
              <a:ext uri="{FF2B5EF4-FFF2-40B4-BE49-F238E27FC236}">
                <a16:creationId xmlns:a16="http://schemas.microsoft.com/office/drawing/2014/main" id="{4629EA86-87EE-D7DB-9938-EF2F5DA79745}"/>
              </a:ext>
            </a:extLst>
          </p:cNvPr>
          <p:cNvCxnSpPr/>
          <p:nvPr/>
        </p:nvCxnSpPr>
        <p:spPr>
          <a:xfrm flipH="1" flipV="1">
            <a:off x="1365349" y="4742947"/>
            <a:ext cx="6226968" cy="23812"/>
          </a:xfrm>
          <a:prstGeom prst="straightConnector1">
            <a:avLst/>
          </a:prstGeom>
          <a:ln w="28575">
            <a:solidFill>
              <a:srgbClr val="15B6F1"/>
            </a:solidFill>
            <a:prstDash val="solid"/>
          </a:ln>
        </p:spPr>
        <p:style>
          <a:lnRef idx="2">
            <a:schemeClr val="accent1"/>
          </a:lnRef>
          <a:fillRef idx="0">
            <a:schemeClr val="accent1"/>
          </a:fillRef>
          <a:effectRef idx="1">
            <a:schemeClr val="accent1"/>
          </a:effectRef>
          <a:fontRef idx="minor">
            <a:schemeClr val="tx1"/>
          </a:fontRef>
        </p:style>
      </p:cxnSp>
      <p:cxnSp>
        <p:nvCxnSpPr>
          <p:cNvPr id="21" name="Connecteur droit avec flèche 12">
            <a:extLst>
              <a:ext uri="{FF2B5EF4-FFF2-40B4-BE49-F238E27FC236}">
                <a16:creationId xmlns:a16="http://schemas.microsoft.com/office/drawing/2014/main" id="{82E87BA4-B171-A9D2-FC35-9FD328ED88FD}"/>
              </a:ext>
            </a:extLst>
          </p:cNvPr>
          <p:cNvCxnSpPr/>
          <p:nvPr/>
        </p:nvCxnSpPr>
        <p:spPr>
          <a:xfrm>
            <a:off x="5005683" y="4382783"/>
            <a:ext cx="95249" cy="369093"/>
          </a:xfrm>
          <a:prstGeom prst="straightConnector1">
            <a:avLst/>
          </a:prstGeom>
          <a:ln w="28575">
            <a:solidFill>
              <a:srgbClr val="15B6F1"/>
            </a:solidFill>
            <a:prstDash val="solid"/>
          </a:ln>
        </p:spPr>
        <p:style>
          <a:lnRef idx="2">
            <a:schemeClr val="accent1"/>
          </a:lnRef>
          <a:fillRef idx="0">
            <a:schemeClr val="accent1"/>
          </a:fillRef>
          <a:effectRef idx="1">
            <a:schemeClr val="accent1"/>
          </a:effectRef>
          <a:fontRef idx="minor">
            <a:schemeClr val="tx1"/>
          </a:fontRef>
        </p:style>
      </p:cxnSp>
      <p:cxnSp>
        <p:nvCxnSpPr>
          <p:cNvPr id="22" name="Connecteur droit avec flèche 13">
            <a:extLst>
              <a:ext uri="{FF2B5EF4-FFF2-40B4-BE49-F238E27FC236}">
                <a16:creationId xmlns:a16="http://schemas.microsoft.com/office/drawing/2014/main" id="{CAFADFF5-1F74-7D9B-BB11-44E0FB7E30F1}"/>
              </a:ext>
            </a:extLst>
          </p:cNvPr>
          <p:cNvCxnSpPr>
            <a:cxnSpLocks/>
          </p:cNvCxnSpPr>
          <p:nvPr/>
        </p:nvCxnSpPr>
        <p:spPr>
          <a:xfrm>
            <a:off x="1243308" y="4382782"/>
            <a:ext cx="95249" cy="369093"/>
          </a:xfrm>
          <a:prstGeom prst="straightConnector1">
            <a:avLst/>
          </a:prstGeom>
          <a:ln w="28575">
            <a:solidFill>
              <a:srgbClr val="15B6F1"/>
            </a:solidFill>
            <a:prstDash val="solid"/>
          </a:ln>
        </p:spPr>
        <p:style>
          <a:lnRef idx="2">
            <a:schemeClr val="accent1"/>
          </a:lnRef>
          <a:fillRef idx="0">
            <a:schemeClr val="accent1"/>
          </a:fillRef>
          <a:effectRef idx="1">
            <a:schemeClr val="accent1"/>
          </a:effectRef>
          <a:fontRef idx="minor">
            <a:schemeClr val="tx1"/>
          </a:fontRef>
        </p:style>
      </p:cxnSp>
      <p:sp>
        <p:nvSpPr>
          <p:cNvPr id="2" name="Text Placeholder 3">
            <a:extLst>
              <a:ext uri="{FF2B5EF4-FFF2-40B4-BE49-F238E27FC236}">
                <a16:creationId xmlns:a16="http://schemas.microsoft.com/office/drawing/2014/main" id="{03898B9A-91D9-5EE6-3BA2-419746C7D416}"/>
              </a:ext>
            </a:extLst>
          </p:cNvPr>
          <p:cNvSpPr txBox="1">
            <a:spLocks/>
          </p:cNvSpPr>
          <p:nvPr/>
        </p:nvSpPr>
        <p:spPr>
          <a:xfrm>
            <a:off x="520505" y="4890705"/>
            <a:ext cx="6920238" cy="341413"/>
          </a:xfrm>
          <a:prstGeom prst="rect">
            <a:avLst/>
          </a:prstGeom>
        </p:spPr>
        <p:txBody>
          <a:bodyPr vert="horz" wrap="square" lIns="0" tIns="0" rIns="91440" bIns="45720" anchor="t">
            <a:noAutofit/>
          </a:bodyPr>
          <a:lstStyle>
            <a:lvl1pPr marL="0" indent="0" algn="l" defTabSz="368135" rtl="0" eaLnBrk="1" fontAlgn="base" hangingPunct="1">
              <a:lnSpc>
                <a:spcPct val="120000"/>
              </a:lnSpc>
              <a:spcBef>
                <a:spcPct val="20000"/>
              </a:spcBef>
              <a:spcAft>
                <a:spcPct val="0"/>
              </a:spcAft>
              <a:buFont typeface="Arial"/>
              <a:buNone/>
              <a:tabLst/>
              <a:defRPr sz="2000" b="0" kern="1200">
                <a:solidFill>
                  <a:srgbClr val="000000"/>
                </a:solidFill>
                <a:latin typeface="Arial"/>
                <a:ea typeface="ＭＳ Ｐゴシック" charset="0"/>
                <a:cs typeface="Arial"/>
              </a:defRPr>
            </a:lvl1pPr>
            <a:lvl2pPr marL="277104" marR="0" indent="0" algn="l" defTabSz="1219170" rtl="0" eaLnBrk="1" fontAlgn="auto" latinLnBrk="0" hangingPunct="1">
              <a:lnSpc>
                <a:spcPct val="100000"/>
              </a:lnSpc>
              <a:spcBef>
                <a:spcPts val="0"/>
              </a:spcBef>
              <a:spcAft>
                <a:spcPts val="0"/>
              </a:spcAft>
              <a:buClrTx/>
              <a:buSzTx/>
              <a:buFont typeface="Arial"/>
              <a:buNone/>
              <a:tabLst/>
              <a:defRPr sz="2000" b="0" kern="1200" baseline="0">
                <a:solidFill>
                  <a:srgbClr val="000000"/>
                </a:solidFill>
                <a:latin typeface="Arial"/>
                <a:ea typeface="ＭＳ Ｐゴシック" charset="0"/>
                <a:cs typeface="Arial"/>
              </a:defRPr>
            </a:lvl2pPr>
            <a:lvl3pPr marL="554208" marR="0" indent="0" algn="l" defTabSz="1219170" rtl="0" eaLnBrk="1" fontAlgn="auto" latinLnBrk="0" hangingPunct="1">
              <a:lnSpc>
                <a:spcPct val="100000"/>
              </a:lnSpc>
              <a:spcBef>
                <a:spcPts val="0"/>
              </a:spcBef>
              <a:spcAft>
                <a:spcPts val="0"/>
              </a:spcAft>
              <a:buClrTx/>
              <a:buSzTx/>
              <a:buFont typeface="Arial"/>
              <a:buNone/>
              <a:tabLst/>
              <a:defRPr sz="3200" b="0" kern="1200">
                <a:solidFill>
                  <a:srgbClr val="000000"/>
                </a:solidFill>
                <a:latin typeface="+mn-lt"/>
                <a:ea typeface="ＭＳ Ｐゴシック" charset="0"/>
                <a:cs typeface="+mn-cs"/>
              </a:defRPr>
            </a:lvl3pPr>
            <a:lvl4pPr marL="83131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ＭＳ Ｐゴシック" charset="0"/>
                <a:cs typeface="+mn-cs"/>
              </a:defRPr>
            </a:lvl4pPr>
            <a:lvl5pPr marL="1108417"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ＭＳ Ｐゴシック" charset="0"/>
                <a:cs typeface="+mn-cs"/>
              </a:defRPr>
            </a:lvl5pPr>
            <a:lvl6pPr marL="1766511" indent="-380990" algn="l" defTabSz="368656" rtl="0" eaLnBrk="1" latinLnBrk="0" hangingPunct="1">
              <a:spcBef>
                <a:spcPct val="20000"/>
              </a:spcBef>
              <a:buFont typeface="Arial"/>
              <a:buChar char="•"/>
              <a:defRPr sz="1600" kern="1200">
                <a:solidFill>
                  <a:schemeClr val="tx1"/>
                </a:solidFill>
                <a:latin typeface="+mn-lt"/>
                <a:ea typeface="+mn-ea"/>
                <a:cs typeface="+mn-cs"/>
              </a:defRPr>
            </a:lvl6pPr>
            <a:lvl7pPr marL="128163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7pPr>
            <a:lvl8pPr marL="1558738"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8pPr>
            <a:lvl9pPr marL="1835841"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9pPr>
          </a:lstStyle>
          <a:p>
            <a:r>
              <a:rPr lang="en-GB" sz="1400">
                <a:solidFill>
                  <a:srgbClr val="332A4A"/>
                </a:solidFill>
                <a:ea typeface="Open Sans"/>
                <a:cs typeface="Open Sans"/>
              </a:rPr>
              <a:t>Environmental input means something you take out of the environment to put into the product’s life cycle, for example, the use of raw materials and energy. </a:t>
            </a:r>
          </a:p>
          <a:p>
            <a:endParaRPr lang="en-GB" sz="1400">
              <a:solidFill>
                <a:srgbClr val="332A4A"/>
              </a:solidFill>
              <a:ea typeface="Open Sans"/>
              <a:cs typeface="Open Sans"/>
            </a:endParaRPr>
          </a:p>
          <a:p>
            <a:r>
              <a:rPr lang="en-GB" sz="1400">
                <a:solidFill>
                  <a:srgbClr val="332A4A"/>
                </a:solidFill>
                <a:ea typeface="Open Sans"/>
                <a:cs typeface="Open Sans"/>
              </a:rPr>
              <a:t>Environmental outputs mean something your product’s life cycle puts out into the environment – for example, the emission of pollutants and waste streams.</a:t>
            </a:r>
            <a:endParaRPr lang="en-US" sz="1400">
              <a:solidFill>
                <a:srgbClr val="332A4A"/>
              </a:solidFill>
              <a:ea typeface="Open Sans"/>
              <a:cs typeface="Open Sans"/>
            </a:endParaRPr>
          </a:p>
          <a:p>
            <a:endParaRPr lang="en-GB" sz="1600">
              <a:ea typeface="ＭＳ Ｐゴシック"/>
            </a:endParaRPr>
          </a:p>
          <a:p>
            <a:endParaRPr lang="en-GB" sz="1600"/>
          </a:p>
        </p:txBody>
      </p:sp>
    </p:spTree>
    <p:extLst>
      <p:ext uri="{BB962C8B-B14F-4D97-AF65-F5344CB8AC3E}">
        <p14:creationId xmlns:p14="http://schemas.microsoft.com/office/powerpoint/2010/main" val="34299333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52FD0DB-DE21-F28C-313B-8EDCF7583AA3}"/>
              </a:ext>
            </a:extLst>
          </p:cNvPr>
          <p:cNvSpPr>
            <a:spLocks noGrp="1"/>
          </p:cNvSpPr>
          <p:nvPr>
            <p:ph type="body" sz="quarter" idx="10"/>
          </p:nvPr>
        </p:nvSpPr>
        <p:spPr>
          <a:xfrm>
            <a:off x="2082404" y="406244"/>
            <a:ext cx="9200266" cy="625729"/>
          </a:xfrm>
        </p:spPr>
        <p:txBody>
          <a:bodyPr vert="horz" lIns="0" tIns="0" rIns="0" bIns="45720" anchor="t">
            <a:noAutofit/>
          </a:bodyPr>
          <a:lstStyle/>
          <a:p>
            <a:r>
              <a:rPr lang="en-GB" sz="3600">
                <a:ea typeface="Calibri"/>
              </a:rPr>
              <a:t>Using model based </a:t>
            </a:r>
            <a:r>
              <a:rPr lang="en-GB" sz="3600" err="1">
                <a:effectLst/>
                <a:ea typeface="Calibri"/>
              </a:rPr>
              <a:t>footprinting</a:t>
            </a:r>
            <a:r>
              <a:rPr lang="en-GB" sz="3600">
                <a:ea typeface="Calibri"/>
              </a:rPr>
              <a:t> approaches to estimate impacts</a:t>
            </a:r>
            <a:endParaRPr lang="en-GB" sz="3600">
              <a:solidFill>
                <a:srgbClr val="000000"/>
              </a:solidFill>
              <a:ea typeface="Calibri"/>
            </a:endParaRPr>
          </a:p>
          <a:p>
            <a:pPr>
              <a:lnSpc>
                <a:spcPct val="107000"/>
              </a:lnSpc>
              <a:spcAft>
                <a:spcPts val="800"/>
              </a:spcAft>
            </a:pPr>
            <a:endParaRPr lang="en-GB" sz="3600">
              <a:effectLst/>
              <a:latin typeface="Arial" panose="020B0604020202020204" pitchFamily="34" charset="0"/>
              <a:ea typeface="Calibri" panose="020F050202020403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A4EC3356-5734-BEDE-3976-1BF4852F6650}"/>
              </a:ext>
            </a:extLst>
          </p:cNvPr>
          <p:cNvSpPr/>
          <p:nvPr/>
        </p:nvSpPr>
        <p:spPr>
          <a:xfrm>
            <a:off x="3891912" y="2096728"/>
            <a:ext cx="2314366" cy="1194340"/>
          </a:xfrm>
          <a:prstGeom prst="roundRect">
            <a:avLst/>
          </a:prstGeom>
          <a:solidFill>
            <a:schemeClr val="accent1">
              <a:lumMod val="20000"/>
              <a:lumOff val="80000"/>
            </a:schemeClr>
          </a:solidFill>
          <a:ln>
            <a:solidFill>
              <a:srgbClr val="036675"/>
            </a:solid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en-GB" sz="1800">
                <a:solidFill>
                  <a:srgbClr val="000000"/>
                </a:solidFill>
                <a:latin typeface="Arial"/>
                <a:cs typeface="Arial"/>
              </a:rPr>
              <a:t>Model-based </a:t>
            </a:r>
            <a:r>
              <a:rPr lang="en-GB" sz="1800" err="1">
                <a:solidFill>
                  <a:srgbClr val="000000"/>
                </a:solidFill>
                <a:latin typeface="Arial"/>
                <a:cs typeface="Arial"/>
              </a:rPr>
              <a:t>footprinting</a:t>
            </a:r>
            <a:endParaRPr lang="en-GB" sz="1800">
              <a:solidFill>
                <a:srgbClr val="000000"/>
              </a:solidFill>
              <a:latin typeface="Arial"/>
              <a:cs typeface="Arial"/>
            </a:endParaRPr>
          </a:p>
          <a:p>
            <a:pPr algn="ctr"/>
            <a:endParaRPr lang="en-GB" sz="1800">
              <a:solidFill>
                <a:srgbClr val="000000"/>
              </a:solidFill>
              <a:latin typeface="Arial"/>
              <a:cs typeface="Arial"/>
            </a:endParaRPr>
          </a:p>
        </p:txBody>
      </p:sp>
      <p:sp>
        <p:nvSpPr>
          <p:cNvPr id="5" name="Rectangle 4">
            <a:extLst>
              <a:ext uri="{FF2B5EF4-FFF2-40B4-BE49-F238E27FC236}">
                <a16:creationId xmlns:a16="http://schemas.microsoft.com/office/drawing/2014/main" id="{2A5FF69D-8C63-1C39-4603-9C67D63636C8}"/>
              </a:ext>
            </a:extLst>
          </p:cNvPr>
          <p:cNvSpPr/>
          <p:nvPr/>
        </p:nvSpPr>
        <p:spPr>
          <a:xfrm>
            <a:off x="3885321" y="4175102"/>
            <a:ext cx="2314366" cy="1166515"/>
          </a:xfrm>
          <a:prstGeom prst="roundRect">
            <a:avLst/>
          </a:prstGeom>
          <a:solidFill>
            <a:srgbClr val="C5F7CB"/>
          </a:solidFill>
          <a:ln w="19050">
            <a:solidFill>
              <a:srgbClr val="017057"/>
            </a:solid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endParaRPr lang="en-GB" sz="1800">
              <a:solidFill>
                <a:srgbClr val="000000"/>
              </a:solidFill>
              <a:latin typeface="Arial"/>
              <a:cs typeface="Arial"/>
            </a:endParaRPr>
          </a:p>
          <a:p>
            <a:pPr algn="ctr"/>
            <a:r>
              <a:rPr lang="en-GB" sz="1800">
                <a:solidFill>
                  <a:srgbClr val="000000"/>
                </a:solidFill>
                <a:latin typeface="Arial"/>
                <a:cs typeface="Arial"/>
              </a:rPr>
              <a:t>Model-based </a:t>
            </a:r>
            <a:r>
              <a:rPr lang="en-GB" sz="1800" err="1">
                <a:solidFill>
                  <a:srgbClr val="000000"/>
                </a:solidFill>
                <a:latin typeface="Arial"/>
                <a:cs typeface="Arial"/>
              </a:rPr>
              <a:t>footprinting</a:t>
            </a:r>
            <a:endParaRPr lang="en-US" err="1">
              <a:ea typeface="Calibri"/>
              <a:cs typeface="Calibri"/>
            </a:endParaRPr>
          </a:p>
          <a:p>
            <a:pPr algn="ctr"/>
            <a:endParaRPr lang="en-GB" sz="1800">
              <a:solidFill>
                <a:srgbClr val="000000"/>
              </a:solidFill>
              <a:latin typeface="Arial"/>
              <a:cs typeface="Arial"/>
            </a:endParaRPr>
          </a:p>
          <a:p>
            <a:pPr algn="ctr"/>
            <a:endParaRPr lang="en-GB">
              <a:ea typeface="Calibri"/>
              <a:cs typeface="Calibri"/>
            </a:endParaRPr>
          </a:p>
        </p:txBody>
      </p:sp>
      <p:sp>
        <p:nvSpPr>
          <p:cNvPr id="6" name="TextBox 5">
            <a:extLst>
              <a:ext uri="{FF2B5EF4-FFF2-40B4-BE49-F238E27FC236}">
                <a16:creationId xmlns:a16="http://schemas.microsoft.com/office/drawing/2014/main" id="{98992D84-F004-831B-E994-35220A149099}"/>
              </a:ext>
            </a:extLst>
          </p:cNvPr>
          <p:cNvSpPr txBox="1"/>
          <p:nvPr/>
        </p:nvSpPr>
        <p:spPr>
          <a:xfrm>
            <a:off x="283068" y="2094468"/>
            <a:ext cx="2900186" cy="1200329"/>
          </a:xfrm>
          <a:prstGeom prst="rect">
            <a:avLst/>
          </a:prstGeom>
          <a:noFill/>
        </p:spPr>
        <p:txBody>
          <a:bodyPr wrap="square" lIns="91440" tIns="45720" rIns="91440" bIns="45720" rtlCol="0" anchor="t">
            <a:spAutoFit/>
          </a:bodyPr>
          <a:lstStyle/>
          <a:p>
            <a:r>
              <a:rPr lang="en-GB" sz="1800" b="1">
                <a:solidFill>
                  <a:srgbClr val="0070C0"/>
                </a:solidFill>
                <a:latin typeface="Arial"/>
                <a:ea typeface="ＭＳ Ｐゴシック"/>
                <a:cs typeface="Arial"/>
              </a:rPr>
              <a:t>Company general data</a:t>
            </a:r>
            <a:r>
              <a:rPr lang="en-GB" sz="1800">
                <a:solidFill>
                  <a:srgbClr val="000000"/>
                </a:solidFill>
                <a:latin typeface="Arial"/>
                <a:ea typeface="ＭＳ Ｐゴシック"/>
                <a:cs typeface="Arial"/>
              </a:rPr>
              <a:t> on the tonnage, purchases or revenue of commodities sourced at locations</a:t>
            </a:r>
            <a:endParaRPr lang="en-US">
              <a:ea typeface="ＭＳ Ｐゴシック"/>
            </a:endParaRPr>
          </a:p>
        </p:txBody>
      </p:sp>
      <p:sp>
        <p:nvSpPr>
          <p:cNvPr id="8" name="TextBox 7">
            <a:extLst>
              <a:ext uri="{FF2B5EF4-FFF2-40B4-BE49-F238E27FC236}">
                <a16:creationId xmlns:a16="http://schemas.microsoft.com/office/drawing/2014/main" id="{7A43CCB8-EE40-E212-AA5D-70101465B7D8}"/>
              </a:ext>
            </a:extLst>
          </p:cNvPr>
          <p:cNvSpPr txBox="1"/>
          <p:nvPr/>
        </p:nvSpPr>
        <p:spPr>
          <a:xfrm>
            <a:off x="283068" y="3851035"/>
            <a:ext cx="2648924" cy="1200329"/>
          </a:xfrm>
          <a:prstGeom prst="rect">
            <a:avLst/>
          </a:prstGeom>
          <a:solidFill>
            <a:schemeClr val="bg1"/>
          </a:solidFill>
        </p:spPr>
        <p:txBody>
          <a:bodyPr wrap="square" lIns="91440" tIns="45720" rIns="91440" bIns="45720" rtlCol="0" anchor="t">
            <a:spAutoFit/>
          </a:bodyPr>
          <a:lstStyle/>
          <a:p>
            <a:r>
              <a:rPr lang="en-GB" sz="1800" b="1">
                <a:solidFill>
                  <a:srgbClr val="118E7D"/>
                </a:solidFill>
                <a:latin typeface="Arial"/>
                <a:ea typeface="ＭＳ Ｐゴシック"/>
                <a:cs typeface="Arial"/>
              </a:rPr>
              <a:t>Company-specific impact driver data</a:t>
            </a:r>
            <a:endParaRPr lang="en-US">
              <a:solidFill>
                <a:srgbClr val="118E7D"/>
              </a:solidFill>
              <a:latin typeface="Arial"/>
              <a:ea typeface="ＭＳ Ｐゴシック"/>
              <a:cs typeface="Arial"/>
            </a:endParaRPr>
          </a:p>
          <a:p>
            <a:r>
              <a:rPr lang="en-GB" sz="1800">
                <a:latin typeface="Calibri"/>
                <a:ea typeface="ＭＳ Ｐゴシック"/>
              </a:rPr>
              <a:t>e.g. </a:t>
            </a:r>
            <a:r>
              <a:rPr lang="en-GB" sz="1800">
                <a:ea typeface="ＭＳ Ｐゴシック"/>
              </a:rPr>
              <a:t>measured GHG emissions or land use</a:t>
            </a:r>
            <a:endParaRPr lang="en-GB" sz="1800">
              <a:latin typeface="Calibri"/>
              <a:ea typeface="ＭＳ Ｐゴシック"/>
            </a:endParaRPr>
          </a:p>
        </p:txBody>
      </p:sp>
      <p:sp>
        <p:nvSpPr>
          <p:cNvPr id="10" name="TextBox 9">
            <a:extLst>
              <a:ext uri="{FF2B5EF4-FFF2-40B4-BE49-F238E27FC236}">
                <a16:creationId xmlns:a16="http://schemas.microsoft.com/office/drawing/2014/main" id="{9A8B73A4-8F95-3FC1-FE48-55F029986DE0}"/>
              </a:ext>
            </a:extLst>
          </p:cNvPr>
          <p:cNvSpPr txBox="1"/>
          <p:nvPr/>
        </p:nvSpPr>
        <p:spPr>
          <a:xfrm>
            <a:off x="6862278" y="1125083"/>
            <a:ext cx="4218806" cy="2247424"/>
          </a:xfrm>
          <a:prstGeom prst="roundRect">
            <a:avLst/>
          </a:prstGeom>
          <a:noFill/>
          <a:ln w="6350">
            <a:solidFill>
              <a:schemeClr val="tx1"/>
            </a:solidFill>
          </a:ln>
        </p:spPr>
        <p:txBody>
          <a:bodyPr wrap="square" lIns="91440" tIns="45720" rIns="91440" bIns="45720" rtlCol="0" anchor="t">
            <a:spAutoFit/>
          </a:bodyPr>
          <a:lstStyle/>
          <a:p>
            <a:pPr marL="285750" indent="-285750">
              <a:buFont typeface="Arial" panose="020B0604020202020204" pitchFamily="34" charset="0"/>
              <a:buChar char="•"/>
            </a:pPr>
            <a:r>
              <a:rPr lang="en-GB" sz="1800">
                <a:solidFill>
                  <a:srgbClr val="000000"/>
                </a:solidFill>
                <a:latin typeface="Calibri"/>
                <a:ea typeface="ＭＳ Ｐゴシック"/>
              </a:rPr>
              <a:t>Pressure and thus impacts are based on commodity or sectoral averages</a:t>
            </a:r>
            <a:endParaRPr lang="en-US">
              <a:solidFill>
                <a:srgbClr val="000000"/>
              </a:solidFill>
            </a:endParaRPr>
          </a:p>
          <a:p>
            <a:pPr marL="285750" indent="-285750">
              <a:buFont typeface="Arial" panose="020B0604020202020204" pitchFamily="34" charset="0"/>
              <a:buChar char="•"/>
            </a:pPr>
            <a:r>
              <a:rPr lang="en-GB" sz="1800">
                <a:solidFill>
                  <a:srgbClr val="000000"/>
                </a:solidFill>
              </a:rPr>
              <a:t>Low accuracy</a:t>
            </a:r>
          </a:p>
          <a:p>
            <a:pPr marL="285750" indent="-285750">
              <a:buFont typeface="Arial" panose="020B0604020202020204" pitchFamily="34" charset="0"/>
              <a:buChar char="•"/>
            </a:pPr>
            <a:r>
              <a:rPr lang="en-GB" sz="1800">
                <a:solidFill>
                  <a:srgbClr val="000000"/>
                </a:solidFill>
                <a:latin typeface="Calibri"/>
                <a:ea typeface="Calibri"/>
                <a:cs typeface="Calibri"/>
              </a:rPr>
              <a:t>Spatial precision can range from low to high, depending whether the data is on site level, or regional/national/global level </a:t>
            </a:r>
            <a:endParaRPr lang="en-GB" sz="1800">
              <a:solidFill>
                <a:srgbClr val="000000"/>
              </a:solidFill>
            </a:endParaRPr>
          </a:p>
        </p:txBody>
      </p:sp>
      <p:cxnSp>
        <p:nvCxnSpPr>
          <p:cNvPr id="12" name="Straight Arrow Connector 11">
            <a:extLst>
              <a:ext uri="{FF2B5EF4-FFF2-40B4-BE49-F238E27FC236}">
                <a16:creationId xmlns:a16="http://schemas.microsoft.com/office/drawing/2014/main" id="{F0583122-0D83-1A78-877B-C05AC5A2B1A6}"/>
              </a:ext>
            </a:extLst>
          </p:cNvPr>
          <p:cNvCxnSpPr/>
          <p:nvPr/>
        </p:nvCxnSpPr>
        <p:spPr>
          <a:xfrm>
            <a:off x="3183065" y="2694153"/>
            <a:ext cx="436729" cy="0"/>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2249DA9B-4E53-5674-96E8-C20986701F8C}"/>
              </a:ext>
            </a:extLst>
          </p:cNvPr>
          <p:cNvCxnSpPr/>
          <p:nvPr/>
        </p:nvCxnSpPr>
        <p:spPr>
          <a:xfrm>
            <a:off x="3183065" y="4516854"/>
            <a:ext cx="436729" cy="0"/>
          </a:xfrm>
          <a:prstGeom prst="straightConnector1">
            <a:avLst/>
          </a:prstGeom>
          <a:ln w="57150">
            <a:solidFill>
              <a:srgbClr val="118E7D"/>
            </a:solidFill>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4826304B-F5B5-00A6-9B1C-D2EE76CEB408}"/>
              </a:ext>
            </a:extLst>
          </p:cNvPr>
          <p:cNvCxnSpPr/>
          <p:nvPr/>
        </p:nvCxnSpPr>
        <p:spPr>
          <a:xfrm>
            <a:off x="6177871" y="2694270"/>
            <a:ext cx="436729" cy="0"/>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770B27F3-ADF9-26DC-91CE-30B8B1C551E8}"/>
              </a:ext>
            </a:extLst>
          </p:cNvPr>
          <p:cNvCxnSpPr/>
          <p:nvPr/>
        </p:nvCxnSpPr>
        <p:spPr>
          <a:xfrm>
            <a:off x="6177871" y="4581882"/>
            <a:ext cx="436729" cy="0"/>
          </a:xfrm>
          <a:prstGeom prst="straightConnector1">
            <a:avLst/>
          </a:prstGeom>
          <a:ln w="57150">
            <a:solidFill>
              <a:srgbClr val="118E7D"/>
            </a:solidFill>
            <a:tailEnd type="triangle"/>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4CF237E9-042D-4749-CB14-3E17B9CD0AA5}"/>
              </a:ext>
            </a:extLst>
          </p:cNvPr>
          <p:cNvSpPr txBox="1"/>
          <p:nvPr/>
        </p:nvSpPr>
        <p:spPr>
          <a:xfrm>
            <a:off x="6730998" y="3436403"/>
            <a:ext cx="4350086" cy="3473291"/>
          </a:xfrm>
          <a:prstGeom prst="roundRect">
            <a:avLst/>
          </a:prstGeom>
          <a:noFill/>
          <a:ln w="6350">
            <a:solidFill>
              <a:schemeClr val="tx1"/>
            </a:solidFill>
          </a:ln>
        </p:spPr>
        <p:txBody>
          <a:bodyPr wrap="square" lIns="91440" tIns="45720" rIns="91440" bIns="45720" rtlCol="0" anchor="t">
            <a:spAutoFit/>
          </a:bodyPr>
          <a:lstStyle/>
          <a:p>
            <a:pPr marL="285750" indent="-285750">
              <a:buFont typeface="Arial" panose="020B0604020202020204" pitchFamily="34" charset="0"/>
              <a:buChar char="•"/>
            </a:pPr>
            <a:r>
              <a:rPr lang="en-GB" sz="1800">
                <a:latin typeface="Calibri"/>
                <a:ea typeface="ＭＳ Ｐゴシック"/>
              </a:rPr>
              <a:t>Pressure and thus impacts are company specific</a:t>
            </a:r>
            <a:endParaRPr lang="en-US" sz="1800"/>
          </a:p>
          <a:p>
            <a:pPr marL="285750" indent="-285750">
              <a:buFont typeface="Arial" panose="020B0604020202020204" pitchFamily="34" charset="0"/>
              <a:buChar char="•"/>
            </a:pPr>
            <a:r>
              <a:rPr lang="en-GB" sz="1800">
                <a:latin typeface="Calibri"/>
                <a:ea typeface="ＭＳ Ｐゴシック"/>
              </a:rPr>
              <a:t>Responsive to changes in company activities e.g. production processes</a:t>
            </a:r>
          </a:p>
          <a:p>
            <a:pPr marL="285750" indent="-285750">
              <a:buFont typeface="Arial" panose="020B0604020202020204" pitchFamily="34" charset="0"/>
              <a:buChar char="•"/>
            </a:pPr>
            <a:r>
              <a:rPr lang="en-GB" sz="1800">
                <a:latin typeface="Calibri"/>
                <a:ea typeface="ＭＳ Ｐゴシック"/>
              </a:rPr>
              <a:t>Improved accuracy compared to results from monetary or inventory data</a:t>
            </a:r>
          </a:p>
          <a:p>
            <a:pPr marL="285750" indent="-285750">
              <a:buFont typeface="Arial" panose="020B0604020202020204" pitchFamily="34" charset="0"/>
              <a:buChar char="•"/>
            </a:pPr>
            <a:r>
              <a:rPr lang="en-GB" sz="1800">
                <a:latin typeface="Calibri"/>
                <a:ea typeface="ＭＳ Ｐゴシック"/>
              </a:rPr>
              <a:t>Spatial precision can range from low to high, depending whether the data are site level, or regional/national/global level </a:t>
            </a:r>
          </a:p>
        </p:txBody>
      </p:sp>
      <p:sp>
        <p:nvSpPr>
          <p:cNvPr id="11" name="TextBox 10">
            <a:extLst>
              <a:ext uri="{FF2B5EF4-FFF2-40B4-BE49-F238E27FC236}">
                <a16:creationId xmlns:a16="http://schemas.microsoft.com/office/drawing/2014/main" id="{260E3CA8-AF51-F575-AC5F-592BC6A7F17F}"/>
              </a:ext>
            </a:extLst>
          </p:cNvPr>
          <p:cNvSpPr txBox="1"/>
          <p:nvPr/>
        </p:nvSpPr>
        <p:spPr>
          <a:xfrm>
            <a:off x="3935579" y="3428816"/>
            <a:ext cx="1996335"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Calibri"/>
                <a:ea typeface="ＭＳ Ｐゴシック"/>
              </a:rPr>
              <a:t>e.g. EXIOBASE</a:t>
            </a:r>
            <a:endParaRPr lang="en-US"/>
          </a:p>
        </p:txBody>
      </p:sp>
      <p:sp>
        <p:nvSpPr>
          <p:cNvPr id="16" name="TextBox 15">
            <a:extLst>
              <a:ext uri="{FF2B5EF4-FFF2-40B4-BE49-F238E27FC236}">
                <a16:creationId xmlns:a16="http://schemas.microsoft.com/office/drawing/2014/main" id="{738D42E1-D402-2049-E96C-46B67BD4B1ED}"/>
              </a:ext>
            </a:extLst>
          </p:cNvPr>
          <p:cNvSpPr txBox="1"/>
          <p:nvPr/>
        </p:nvSpPr>
        <p:spPr>
          <a:xfrm>
            <a:off x="3897853" y="5271062"/>
            <a:ext cx="1996335"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Calibri"/>
                <a:ea typeface="ＭＳ Ｐゴシック"/>
              </a:rPr>
              <a:t>e.g. EXIOBASE</a:t>
            </a:r>
            <a:endParaRPr lang="en-US"/>
          </a:p>
        </p:txBody>
      </p:sp>
    </p:spTree>
    <p:extLst>
      <p:ext uri="{BB962C8B-B14F-4D97-AF65-F5344CB8AC3E}">
        <p14:creationId xmlns:p14="http://schemas.microsoft.com/office/powerpoint/2010/main" val="30966832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ablet with solid fill">
            <a:extLst>
              <a:ext uri="{FF2B5EF4-FFF2-40B4-BE49-F238E27FC236}">
                <a16:creationId xmlns:a16="http://schemas.microsoft.com/office/drawing/2014/main" id="{D5CF4064-E73B-160B-E61D-42E3D7FC82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6827" y="1355879"/>
            <a:ext cx="1571682" cy="1571682"/>
          </a:xfrm>
          <a:prstGeom prst="rect">
            <a:avLst/>
          </a:prstGeom>
          <a:noFill/>
          <a:extLst>
            <a:ext uri="{909E8E84-426E-40DD-AFC4-6F175D3DCCD1}">
              <a14:hiddenFill xmlns:a14="http://schemas.microsoft.com/office/drawing/2010/main">
                <a:solidFill>
                  <a:srgbClr val="FFFFFF"/>
                </a:solidFill>
              </a14:hiddenFill>
            </a:ext>
          </a:extLst>
        </p:spPr>
      </p:pic>
      <p:sp>
        <p:nvSpPr>
          <p:cNvPr id="10" name="Text Placeholder 1">
            <a:extLst>
              <a:ext uri="{FF2B5EF4-FFF2-40B4-BE49-F238E27FC236}">
                <a16:creationId xmlns:a16="http://schemas.microsoft.com/office/drawing/2014/main" id="{6A0E756D-22CD-38DB-86A3-4AB167A20E2F}"/>
              </a:ext>
            </a:extLst>
          </p:cNvPr>
          <p:cNvSpPr txBox="1">
            <a:spLocks/>
          </p:cNvSpPr>
          <p:nvPr/>
        </p:nvSpPr>
        <p:spPr>
          <a:xfrm>
            <a:off x="2232786" y="730150"/>
            <a:ext cx="8434993" cy="625729"/>
          </a:xfrm>
          <a:prstGeom prst="rect">
            <a:avLst/>
          </a:prstGeom>
        </p:spPr>
        <p:txBody>
          <a:bodyPr vert="horz" lIns="0" tIns="0" rIns="0">
            <a:noAutofit/>
          </a:bodyPr>
          <a:lstStyle>
            <a:lvl1pPr marL="0" indent="0" algn="l" defTabSz="368135" rtl="0" eaLnBrk="1" fontAlgn="base" hangingPunct="1">
              <a:lnSpc>
                <a:spcPct val="90000"/>
              </a:lnSpc>
              <a:spcBef>
                <a:spcPct val="20000"/>
              </a:spcBef>
              <a:spcAft>
                <a:spcPct val="0"/>
              </a:spcAft>
              <a:buFont typeface="Arial" charset="0"/>
              <a:buNone/>
              <a:defRPr sz="3500" b="0" kern="1200">
                <a:solidFill>
                  <a:srgbClr val="118E7D"/>
                </a:solidFill>
                <a:latin typeface="Arial"/>
                <a:ea typeface="ＭＳ Ｐゴシック" charset="0"/>
                <a:cs typeface="Arial"/>
              </a:defRPr>
            </a:lvl1pPr>
            <a:lvl2pPr marL="598220" indent="-230085" algn="l" defTabSz="368135" rtl="0" eaLnBrk="1" fontAlgn="base" hangingPunct="1">
              <a:spcBef>
                <a:spcPct val="20000"/>
              </a:spcBef>
              <a:spcAft>
                <a:spcPct val="0"/>
              </a:spcAft>
              <a:buFont typeface="Arial" charset="0"/>
              <a:buChar char="–"/>
              <a:defRPr sz="2300" kern="1200">
                <a:solidFill>
                  <a:schemeClr val="tx1"/>
                </a:solidFill>
                <a:latin typeface="+mn-lt"/>
                <a:ea typeface="ＭＳ Ｐゴシック" charset="0"/>
                <a:cs typeface="+mn-cs"/>
              </a:defRPr>
            </a:lvl2pPr>
            <a:lvl3pPr marL="921460" indent="-184067" algn="l" defTabSz="368135" rtl="0" eaLnBrk="1" fontAlgn="base" hangingPunct="1">
              <a:spcBef>
                <a:spcPct val="20000"/>
              </a:spcBef>
              <a:spcAft>
                <a:spcPct val="0"/>
              </a:spcAft>
              <a:buFont typeface="Arial" charset="0"/>
              <a:buChar char="•"/>
              <a:defRPr sz="1900" kern="1200">
                <a:solidFill>
                  <a:schemeClr val="tx1"/>
                </a:solidFill>
                <a:latin typeface="+mn-lt"/>
                <a:ea typeface="ＭＳ Ｐゴシック" charset="0"/>
                <a:cs typeface="+mn-cs"/>
              </a:defRPr>
            </a:lvl3pPr>
            <a:lvl4pPr marL="1289595" indent="-184067" algn="l" defTabSz="368135" rtl="0" eaLnBrk="1" fontAlgn="base" hangingPunct="1">
              <a:spcBef>
                <a:spcPct val="20000"/>
              </a:spcBef>
              <a:spcAft>
                <a:spcPct val="0"/>
              </a:spcAft>
              <a:buFont typeface="Arial" charset="0"/>
              <a:buChar char="–"/>
              <a:defRPr sz="1600" kern="1200">
                <a:solidFill>
                  <a:schemeClr val="tx1"/>
                </a:solidFill>
                <a:latin typeface="+mn-lt"/>
                <a:ea typeface="ＭＳ Ｐゴシック" charset="0"/>
                <a:cs typeface="+mn-cs"/>
              </a:defRPr>
            </a:lvl4pPr>
            <a:lvl5pPr marL="1658852" indent="-184067" algn="l" defTabSz="368135" rtl="0" eaLnBrk="1" fontAlgn="base" hangingPunct="1">
              <a:spcBef>
                <a:spcPct val="20000"/>
              </a:spcBef>
              <a:spcAft>
                <a:spcPct val="0"/>
              </a:spcAft>
              <a:buFont typeface="Arial" charset="0"/>
              <a:buChar char="»"/>
              <a:defRPr sz="1600" kern="1200">
                <a:solidFill>
                  <a:schemeClr val="tx1"/>
                </a:solidFill>
                <a:latin typeface="+mn-lt"/>
                <a:ea typeface="ＭＳ Ｐゴシック" charset="0"/>
                <a:cs typeface="+mn-cs"/>
              </a:defRPr>
            </a:lvl5pPr>
            <a:lvl6pPr marL="2027606" indent="-184328" algn="l" defTabSz="368656" rtl="0" eaLnBrk="1" latinLnBrk="0" hangingPunct="1">
              <a:spcBef>
                <a:spcPct val="20000"/>
              </a:spcBef>
              <a:buFont typeface="Arial"/>
              <a:buChar char="•"/>
              <a:defRPr sz="1600" kern="1200">
                <a:solidFill>
                  <a:schemeClr val="tx1"/>
                </a:solidFill>
                <a:latin typeface="+mn-lt"/>
                <a:ea typeface="+mn-ea"/>
                <a:cs typeface="+mn-cs"/>
              </a:defRPr>
            </a:lvl6pPr>
            <a:lvl7pPr marL="2396262" indent="-184328" algn="l" defTabSz="368656" rtl="0" eaLnBrk="1" latinLnBrk="0" hangingPunct="1">
              <a:spcBef>
                <a:spcPct val="20000"/>
              </a:spcBef>
              <a:buFont typeface="Arial"/>
              <a:buChar char="•"/>
              <a:defRPr sz="1600" kern="1200">
                <a:solidFill>
                  <a:schemeClr val="tx1"/>
                </a:solidFill>
                <a:latin typeface="+mn-lt"/>
                <a:ea typeface="+mn-ea"/>
                <a:cs typeface="+mn-cs"/>
              </a:defRPr>
            </a:lvl7pPr>
            <a:lvl8pPr marL="2764918" indent="-184328" algn="l" defTabSz="368656" rtl="0" eaLnBrk="1" latinLnBrk="0" hangingPunct="1">
              <a:spcBef>
                <a:spcPct val="20000"/>
              </a:spcBef>
              <a:buFont typeface="Arial"/>
              <a:buChar char="•"/>
              <a:defRPr sz="1600" kern="1200">
                <a:solidFill>
                  <a:schemeClr val="tx1"/>
                </a:solidFill>
                <a:latin typeface="+mn-lt"/>
                <a:ea typeface="+mn-ea"/>
                <a:cs typeface="+mn-cs"/>
              </a:defRPr>
            </a:lvl8pPr>
            <a:lvl9pPr marL="3133573" indent="-184328" algn="l" defTabSz="368656" rtl="0" eaLnBrk="1" latinLnBrk="0" hangingPunct="1">
              <a:spcBef>
                <a:spcPct val="20000"/>
              </a:spcBef>
              <a:buFont typeface="Arial"/>
              <a:buChar char="•"/>
              <a:defRPr sz="1600" kern="1200">
                <a:solidFill>
                  <a:schemeClr val="tx1"/>
                </a:solidFill>
                <a:latin typeface="+mn-lt"/>
                <a:ea typeface="+mn-ea"/>
                <a:cs typeface="+mn-cs"/>
              </a:defRPr>
            </a:lvl9pPr>
          </a:lstStyle>
          <a:p>
            <a:r>
              <a:rPr lang="en-GB" sz="3600">
                <a:latin typeface="Arial" panose="020B0604020202020204" pitchFamily="34" charset="0"/>
                <a:ea typeface="Calibri" panose="020F0502020204030204" pitchFamily="34" charset="0"/>
                <a:cs typeface="Arial" panose="020B0604020202020204" pitchFamily="34" charset="0"/>
              </a:rPr>
              <a:t>Case study example: </a:t>
            </a:r>
            <a:r>
              <a:rPr lang="en-GB" sz="3600" err="1">
                <a:latin typeface="Arial" panose="020B0604020202020204" pitchFamily="34" charset="0"/>
                <a:ea typeface="Calibri" panose="020F0502020204030204" pitchFamily="34" charset="0"/>
                <a:cs typeface="Arial" panose="020B0604020202020204" pitchFamily="34" charset="0"/>
              </a:rPr>
              <a:t>Tabletist</a:t>
            </a:r>
            <a:endParaRPr lang="en-US">
              <a:ea typeface="ＭＳ Ｐゴシック"/>
            </a:endParaRPr>
          </a:p>
        </p:txBody>
      </p:sp>
      <p:sp>
        <p:nvSpPr>
          <p:cNvPr id="8" name="TextBox 7">
            <a:extLst>
              <a:ext uri="{FF2B5EF4-FFF2-40B4-BE49-F238E27FC236}">
                <a16:creationId xmlns:a16="http://schemas.microsoft.com/office/drawing/2014/main" id="{75FD7E03-24F6-8CD4-FB0E-047D6C0AD0DC}"/>
              </a:ext>
            </a:extLst>
          </p:cNvPr>
          <p:cNvSpPr txBox="1"/>
          <p:nvPr/>
        </p:nvSpPr>
        <p:spPr>
          <a:xfrm>
            <a:off x="1954429" y="1459720"/>
            <a:ext cx="9833093" cy="1169551"/>
          </a:xfrm>
          <a:prstGeom prst="rect">
            <a:avLst/>
          </a:prstGeom>
          <a:noFill/>
        </p:spPr>
        <p:txBody>
          <a:bodyPr wrap="square" lIns="91440" tIns="45720" rIns="91440" bIns="45720" rtlCol="0" anchor="t">
            <a:spAutoFit/>
          </a:bodyPr>
          <a:lstStyle/>
          <a:p>
            <a:r>
              <a:rPr lang="en-GB" sz="1400" err="1">
                <a:latin typeface="Arial"/>
                <a:ea typeface="ＭＳ Ｐゴシック"/>
              </a:rPr>
              <a:t>Tabletist</a:t>
            </a:r>
            <a:r>
              <a:rPr lang="en-GB" sz="1400">
                <a:latin typeface="Arial"/>
                <a:ea typeface="ＭＳ Ｐゴシック"/>
              </a:rPr>
              <a:t> Ltd is one of the world’s leading technology companies with markets in all continents, and production mainly in Asia. It is sourcing minerals, components and products from thousands of partners around the world. </a:t>
            </a:r>
            <a:endParaRPr lang="en-GB" sz="1400">
              <a:latin typeface="Arial"/>
            </a:endParaRPr>
          </a:p>
          <a:p>
            <a:endParaRPr lang="en-GB" sz="1400">
              <a:latin typeface="Arial"/>
            </a:endParaRPr>
          </a:p>
          <a:p>
            <a:r>
              <a:rPr lang="en-GB" sz="1400">
                <a:latin typeface="Arial"/>
                <a:ea typeface="ＭＳ Ｐゴシック"/>
              </a:rPr>
              <a:t>The company </a:t>
            </a:r>
            <a:r>
              <a:rPr lang="en-GB" sz="1400" b="0" kern="1200">
                <a:latin typeface="Arial"/>
                <a:ea typeface="+mn-ea"/>
                <a:cs typeface="Arial"/>
              </a:rPr>
              <a:t>wants to gain information on the main environmental pressures associated with its mineral extraction in identified priority locations</a:t>
            </a:r>
            <a:endParaRPr lang="en-GB" sz="1400">
              <a:latin typeface="Arial"/>
              <a:cs typeface="Arial"/>
            </a:endParaRPr>
          </a:p>
        </p:txBody>
      </p:sp>
      <p:sp>
        <p:nvSpPr>
          <p:cNvPr id="11" name="TextBox 10">
            <a:extLst>
              <a:ext uri="{FF2B5EF4-FFF2-40B4-BE49-F238E27FC236}">
                <a16:creationId xmlns:a16="http://schemas.microsoft.com/office/drawing/2014/main" id="{596E689C-3A87-41E1-4597-1543CFDAB0D3}"/>
              </a:ext>
            </a:extLst>
          </p:cNvPr>
          <p:cNvSpPr txBox="1"/>
          <p:nvPr/>
        </p:nvSpPr>
        <p:spPr>
          <a:xfrm>
            <a:off x="326827" y="3071962"/>
            <a:ext cx="4613524" cy="1815882"/>
          </a:xfrm>
          <a:prstGeom prst="rect">
            <a:avLst/>
          </a:prstGeom>
          <a:noFill/>
          <a:ln w="25400">
            <a:noFill/>
          </a:ln>
        </p:spPr>
        <p:txBody>
          <a:bodyPr wrap="square" lIns="91440" tIns="45720" rIns="91440" bIns="45720" anchor="t">
            <a:spAutoFit/>
          </a:bodyPr>
          <a:lstStyle/>
          <a:p>
            <a:pPr defTabSz="368656"/>
            <a:r>
              <a:rPr lang="en-GB" sz="1400">
                <a:latin typeface="Arial"/>
                <a:ea typeface="ＭＳ Ｐゴシック"/>
                <a:cs typeface="Arial"/>
              </a:rPr>
              <a:t>It uses an </a:t>
            </a:r>
            <a:r>
              <a:rPr lang="en-GB" sz="1400" b="1">
                <a:solidFill>
                  <a:srgbClr val="017057"/>
                </a:solidFill>
                <a:latin typeface="Arial"/>
                <a:ea typeface="ＭＳ Ｐゴシック"/>
                <a:cs typeface="Arial"/>
              </a:rPr>
              <a:t>Environmentally-Extended Multi-Regional Input-Output model (EE-MRIO) </a:t>
            </a:r>
            <a:r>
              <a:rPr lang="en-GB" sz="1400" b="0">
                <a:latin typeface="Arial"/>
                <a:ea typeface="ＭＳ Ｐゴシック"/>
                <a:cs typeface="Arial"/>
              </a:rPr>
              <a:t>to</a:t>
            </a:r>
            <a:r>
              <a:rPr lang="en-GB" sz="1400">
                <a:latin typeface="Arial"/>
                <a:ea typeface="ＭＳ Ｐゴシック"/>
                <a:cs typeface="Arial"/>
              </a:rPr>
              <a:t> assess pressures on the environment from mineral extraction at the sites of its prioritized suppliers. To use the EE-MRIO, the company inputs how much it spends on each commodity in a specific country, and the EE-MRIO results are the estimated pressures in that country e.g. GHG emissions, land use and water use. </a:t>
            </a:r>
            <a:endParaRPr lang="en-GB" sz="1400">
              <a:latin typeface="Arial"/>
              <a:cs typeface="Arial"/>
            </a:endParaRPr>
          </a:p>
        </p:txBody>
      </p:sp>
      <p:sp>
        <p:nvSpPr>
          <p:cNvPr id="13" name="TextBox 12">
            <a:extLst>
              <a:ext uri="{FF2B5EF4-FFF2-40B4-BE49-F238E27FC236}">
                <a16:creationId xmlns:a16="http://schemas.microsoft.com/office/drawing/2014/main" id="{B48D6A35-7D63-6464-2B6D-A73664B9D718}"/>
              </a:ext>
            </a:extLst>
          </p:cNvPr>
          <p:cNvSpPr txBox="1"/>
          <p:nvPr/>
        </p:nvSpPr>
        <p:spPr>
          <a:xfrm>
            <a:off x="5919884" y="3071962"/>
            <a:ext cx="2952339" cy="1815882"/>
          </a:xfrm>
          <a:prstGeom prst="rect">
            <a:avLst/>
          </a:prstGeom>
          <a:noFill/>
          <a:ln w="25400">
            <a:noFill/>
          </a:ln>
        </p:spPr>
        <p:txBody>
          <a:bodyPr wrap="square" lIns="91440" tIns="45720" rIns="91440" bIns="45720" anchor="t">
            <a:spAutoFit/>
          </a:bodyPr>
          <a:lstStyle/>
          <a:p>
            <a:r>
              <a:rPr lang="en-GB" sz="1400" err="1">
                <a:latin typeface="Arial"/>
                <a:ea typeface="ＭＳ Ｐゴシック"/>
                <a:cs typeface="Arial"/>
              </a:rPr>
              <a:t>Tabletist</a:t>
            </a:r>
            <a:r>
              <a:rPr lang="en-GB" sz="1400">
                <a:latin typeface="Arial"/>
                <a:ea typeface="ＭＳ Ｐゴシック"/>
                <a:cs typeface="Arial"/>
              </a:rPr>
              <a:t> uses the estimated pressures from the EE-MRIO to apply </a:t>
            </a:r>
            <a:r>
              <a:rPr lang="en-GB" sz="1400" b="0">
                <a:latin typeface="Arial"/>
                <a:ea typeface="ＭＳ Ｐゴシック"/>
                <a:cs typeface="Arial"/>
              </a:rPr>
              <a:t>a</a:t>
            </a:r>
            <a:r>
              <a:rPr lang="en-GB" sz="1400" b="1">
                <a:latin typeface="Arial"/>
                <a:ea typeface="ＭＳ Ｐゴシック"/>
                <a:cs typeface="Arial"/>
              </a:rPr>
              <a:t> </a:t>
            </a:r>
            <a:r>
              <a:rPr lang="en-GB" sz="1400" b="1">
                <a:solidFill>
                  <a:srgbClr val="017057"/>
                </a:solidFill>
                <a:latin typeface="Arial"/>
                <a:ea typeface="ＭＳ Ｐゴシック"/>
                <a:cs typeface="Arial"/>
              </a:rPr>
              <a:t>model-based </a:t>
            </a:r>
            <a:r>
              <a:rPr lang="en-GB" sz="1400" b="1" err="1">
                <a:solidFill>
                  <a:srgbClr val="017057"/>
                </a:solidFill>
                <a:latin typeface="Arial"/>
                <a:ea typeface="ＭＳ Ｐゴシック"/>
                <a:cs typeface="Arial"/>
              </a:rPr>
              <a:t>footprinting</a:t>
            </a:r>
            <a:r>
              <a:rPr lang="en-GB" sz="1400" b="1">
                <a:solidFill>
                  <a:srgbClr val="017057"/>
                </a:solidFill>
                <a:latin typeface="Arial"/>
                <a:ea typeface="ＭＳ Ｐゴシック"/>
                <a:cs typeface="Arial"/>
              </a:rPr>
              <a:t> approach</a:t>
            </a:r>
            <a:r>
              <a:rPr lang="en-GB" sz="1400">
                <a:latin typeface="Arial"/>
                <a:ea typeface="ＭＳ Ｐゴシック"/>
                <a:cs typeface="Arial"/>
              </a:rPr>
              <a:t>, which draws on sectoral average data to identify how the estimated pressures translate into impacts on ecosystem quality.</a:t>
            </a:r>
          </a:p>
        </p:txBody>
      </p:sp>
      <p:sp>
        <p:nvSpPr>
          <p:cNvPr id="15" name="TextBox 14">
            <a:extLst>
              <a:ext uri="{FF2B5EF4-FFF2-40B4-BE49-F238E27FC236}">
                <a16:creationId xmlns:a16="http://schemas.microsoft.com/office/drawing/2014/main" id="{9332153E-D7B8-E2E6-CA7B-09F0A3F0B70D}"/>
              </a:ext>
            </a:extLst>
          </p:cNvPr>
          <p:cNvSpPr txBox="1"/>
          <p:nvPr/>
        </p:nvSpPr>
        <p:spPr>
          <a:xfrm>
            <a:off x="9869557" y="3070936"/>
            <a:ext cx="1818807" cy="2677656"/>
          </a:xfrm>
          <a:prstGeom prst="rect">
            <a:avLst/>
          </a:prstGeom>
          <a:noFill/>
          <a:ln w="25400">
            <a:noFill/>
            <a:extLst>
              <a:ext uri="{C807C97D-BFC1-408E-A445-0C87EB9F89A2}">
                <ask:lineSketchStyleProps xmlns:ask="http://schemas.microsoft.com/office/drawing/2018/sketchyshapes">
                  <ask:type>
                    <ask:lineSketchNone/>
                  </ask:type>
                </ask:lineSketchStyleProps>
              </a:ext>
            </a:extLst>
          </a:ln>
        </p:spPr>
        <p:txBody>
          <a:bodyPr wrap="square" lIns="91440" tIns="45720" rIns="91440" bIns="45720" anchor="t">
            <a:spAutoFit/>
          </a:bodyPr>
          <a:lstStyle/>
          <a:p>
            <a:pPr defTabSz="368656"/>
            <a:r>
              <a:rPr lang="en-GB" sz="1400" b="0" kern="1200">
                <a:latin typeface="Arial"/>
                <a:ea typeface="+mn-ea"/>
                <a:cs typeface="Arial"/>
              </a:rPr>
              <a:t>The results reflect </a:t>
            </a:r>
            <a:r>
              <a:rPr lang="en-GB" sz="1400" b="1">
                <a:solidFill>
                  <a:srgbClr val="017057"/>
                </a:solidFill>
                <a:latin typeface="Arial"/>
                <a:ea typeface="ＭＳ Ｐゴシック"/>
                <a:cs typeface="Arial"/>
              </a:rPr>
              <a:t>sector averages </a:t>
            </a:r>
            <a:r>
              <a:rPr lang="en-GB" sz="1400">
                <a:latin typeface="Arial"/>
                <a:ea typeface="ＭＳ Ｐゴシック"/>
                <a:cs typeface="Arial"/>
              </a:rPr>
              <a:t>and provide a high-level estimate of potential impact. The next step could be to use company-specific pressure data for priority suppliers, to improve the accuracy of the results. </a:t>
            </a:r>
            <a:endParaRPr lang="en-GB" sz="1400" b="0" kern="1200">
              <a:latin typeface="Arial"/>
              <a:ea typeface="ＭＳ Ｐゴシック"/>
              <a:cs typeface="Arial"/>
            </a:endParaRPr>
          </a:p>
        </p:txBody>
      </p:sp>
      <p:sp>
        <p:nvSpPr>
          <p:cNvPr id="4" name="Arrow: Right 3">
            <a:extLst>
              <a:ext uri="{FF2B5EF4-FFF2-40B4-BE49-F238E27FC236}">
                <a16:creationId xmlns:a16="http://schemas.microsoft.com/office/drawing/2014/main" id="{9D7CC17D-5397-C520-2A39-A7D7151A4EBD}"/>
              </a:ext>
            </a:extLst>
          </p:cNvPr>
          <p:cNvSpPr/>
          <p:nvPr/>
        </p:nvSpPr>
        <p:spPr>
          <a:xfrm>
            <a:off x="5060761" y="4007098"/>
            <a:ext cx="636104" cy="274613"/>
          </a:xfrm>
          <a:prstGeom prst="rightArrow">
            <a:avLst/>
          </a:prstGeom>
          <a:solidFill>
            <a:srgbClr val="118E7D"/>
          </a:solidFill>
          <a:ln>
            <a:solidFill>
              <a:srgbClr val="00A19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 name="Arrow: Right 4">
            <a:extLst>
              <a:ext uri="{FF2B5EF4-FFF2-40B4-BE49-F238E27FC236}">
                <a16:creationId xmlns:a16="http://schemas.microsoft.com/office/drawing/2014/main" id="{503E4BCD-C8BF-6EE1-A74F-201209B739D6}"/>
              </a:ext>
            </a:extLst>
          </p:cNvPr>
          <p:cNvSpPr/>
          <p:nvPr/>
        </p:nvSpPr>
        <p:spPr>
          <a:xfrm>
            <a:off x="8992633" y="4007098"/>
            <a:ext cx="636104" cy="274613"/>
          </a:xfrm>
          <a:prstGeom prst="rightArrow">
            <a:avLst/>
          </a:prstGeom>
          <a:solidFill>
            <a:srgbClr val="118E7D"/>
          </a:solidFill>
          <a:ln>
            <a:solidFill>
              <a:srgbClr val="00A19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7" name="Graphic 6" descr="Shoe footprints with solid fill">
            <a:extLst>
              <a:ext uri="{FF2B5EF4-FFF2-40B4-BE49-F238E27FC236}">
                <a16:creationId xmlns:a16="http://schemas.microsoft.com/office/drawing/2014/main" id="{2D78A5CF-6180-96BB-2C79-233C9469F56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739040" y="5380286"/>
            <a:ext cx="694326" cy="694326"/>
          </a:xfrm>
          <a:prstGeom prst="rect">
            <a:avLst/>
          </a:prstGeom>
        </p:spPr>
      </p:pic>
      <p:pic>
        <p:nvPicPr>
          <p:cNvPr id="12" name="Graphic 11" descr="Bar chart with solid fill">
            <a:extLst>
              <a:ext uri="{FF2B5EF4-FFF2-40B4-BE49-F238E27FC236}">
                <a16:creationId xmlns:a16="http://schemas.microsoft.com/office/drawing/2014/main" id="{04661A54-2DAE-FB38-6F1E-104BE446869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064344" y="5270249"/>
            <a:ext cx="914400" cy="914400"/>
          </a:xfrm>
          <a:prstGeom prst="rect">
            <a:avLst/>
          </a:prstGeom>
        </p:spPr>
      </p:pic>
    </p:spTree>
    <p:extLst>
      <p:ext uri="{BB962C8B-B14F-4D97-AF65-F5344CB8AC3E}">
        <p14:creationId xmlns:p14="http://schemas.microsoft.com/office/powerpoint/2010/main" val="32322799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0699ED6-7EAE-2C15-B5ED-9EEDBDEA63D8}"/>
              </a:ext>
            </a:extLst>
          </p:cNvPr>
          <p:cNvSpPr>
            <a:spLocks noGrp="1"/>
          </p:cNvSpPr>
          <p:nvPr>
            <p:ph type="body" sz="quarter" idx="12"/>
          </p:nvPr>
        </p:nvSpPr>
        <p:spPr/>
        <p:txBody>
          <a:bodyPr/>
          <a:lstStyle/>
          <a:p>
            <a:r>
              <a:rPr lang="en-GB"/>
              <a:t>Worked-through examples</a:t>
            </a:r>
          </a:p>
        </p:txBody>
      </p:sp>
    </p:spTree>
    <p:extLst>
      <p:ext uri="{BB962C8B-B14F-4D97-AF65-F5344CB8AC3E}">
        <p14:creationId xmlns:p14="http://schemas.microsoft.com/office/powerpoint/2010/main" val="29394250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5292B36-F38C-7CFB-251A-17C0EAABCC3B}"/>
              </a:ext>
            </a:extLst>
          </p:cNvPr>
          <p:cNvSpPr txBox="1"/>
          <p:nvPr/>
        </p:nvSpPr>
        <p:spPr>
          <a:xfrm>
            <a:off x="1562226" y="2405730"/>
            <a:ext cx="6259195" cy="1846659"/>
          </a:xfrm>
          <a:prstGeom prst="rect">
            <a:avLst/>
          </a:prstGeom>
          <a:noFill/>
        </p:spPr>
        <p:txBody>
          <a:bodyPr wrap="square" lIns="91440" tIns="45720" rIns="91440" bIns="45720" rtlCol="0" anchor="t">
            <a:spAutoFit/>
          </a:bodyPr>
          <a:lstStyle/>
          <a:p>
            <a:r>
              <a:rPr lang="en-GB" sz="1800">
                <a:latin typeface="Arial"/>
                <a:ea typeface="ＭＳ Ｐゴシック"/>
              </a:rPr>
              <a:t>Chocolatery wants to compare the potential impacts of their cocoa sourcing from different countries in their supply chain. They first look to estimate the impacts on ecosystems associated with their most important cocoa sourcing origin, </a:t>
            </a:r>
            <a:r>
              <a:rPr lang="en-GB" sz="1800">
                <a:latin typeface="Arial"/>
                <a:ea typeface="ＭＳ Ｐゴシック"/>
                <a:cs typeface="Arial"/>
              </a:rPr>
              <a:t>Indonesia</a:t>
            </a:r>
            <a:r>
              <a:rPr lang="en-GB" sz="2400">
                <a:latin typeface="Arial"/>
                <a:ea typeface="ＭＳ Ｐゴシック"/>
                <a:cs typeface="Arial"/>
              </a:rPr>
              <a:t>.</a:t>
            </a:r>
            <a:endParaRPr lang="en-GB" sz="2400">
              <a:latin typeface="Arial"/>
            </a:endParaRPr>
          </a:p>
          <a:p>
            <a:endParaRPr lang="en-GB" sz="1800">
              <a:latin typeface="Arial"/>
            </a:endParaRPr>
          </a:p>
        </p:txBody>
      </p:sp>
      <p:pic>
        <p:nvPicPr>
          <p:cNvPr id="5" name="Picture 4" descr="Chocolate with solid fill">
            <a:extLst>
              <a:ext uri="{FF2B5EF4-FFF2-40B4-BE49-F238E27FC236}">
                <a16:creationId xmlns:a16="http://schemas.microsoft.com/office/drawing/2014/main" id="{78B23278-2CE7-F284-8D23-C9DF688016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0908" y="1714586"/>
            <a:ext cx="943503" cy="94350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616E5EA6-743A-7946-98B2-EF07859F31CF}"/>
              </a:ext>
            </a:extLst>
          </p:cNvPr>
          <p:cNvSpPr txBox="1"/>
          <p:nvPr/>
        </p:nvSpPr>
        <p:spPr>
          <a:xfrm>
            <a:off x="1557343" y="1715182"/>
            <a:ext cx="6097360" cy="1446550"/>
          </a:xfrm>
          <a:prstGeom prst="rect">
            <a:avLst/>
          </a:prstGeom>
          <a:noFill/>
        </p:spPr>
        <p:txBody>
          <a:bodyPr wrap="square" lIns="91440" tIns="45720" rIns="91440" bIns="45720" anchor="t">
            <a:spAutoFit/>
          </a:bodyPr>
          <a:lstStyle/>
          <a:p>
            <a:pPr defTabSz="368656"/>
            <a:r>
              <a:rPr lang="en-GB" sz="1800" b="0" kern="1200">
                <a:latin typeface="Arial"/>
                <a:ea typeface="+mn-ea"/>
                <a:cs typeface="Arial"/>
              </a:rPr>
              <a:t>Chocolatery Ltd is a Central European business that manufactures chocolate products.</a:t>
            </a:r>
            <a:r>
              <a:rPr lang="en-GB" sz="1800">
                <a:latin typeface="Arial"/>
                <a:ea typeface="+mn-ea"/>
                <a:cs typeface="Arial"/>
              </a:rPr>
              <a:t> </a:t>
            </a:r>
          </a:p>
          <a:p>
            <a:pPr defTabSz="368656">
              <a:buFont typeface="Arial" panose="020B0604020202020204" pitchFamily="34" charset="0"/>
            </a:pPr>
            <a:endParaRPr lang="en-GB" sz="1800">
              <a:latin typeface="Arial"/>
              <a:ea typeface="+mn-ea"/>
              <a:cs typeface="Arial"/>
            </a:endParaRPr>
          </a:p>
          <a:p>
            <a:pPr marL="0" indent="0" algn="l" defTabSz="368656" rtl="0" eaLnBrk="1" latinLnBrk="0" hangingPunct="1">
              <a:buFont typeface="Arial" panose="020B0604020202020204" pitchFamily="34" charset="0"/>
              <a:buNone/>
            </a:pPr>
            <a:endParaRPr lang="en-GB" sz="1800">
              <a:solidFill>
                <a:srgbClr val="FF0000"/>
              </a:solidFill>
              <a:latin typeface="Arial"/>
              <a:ea typeface="+mn-ea"/>
              <a:cs typeface="Arial"/>
            </a:endParaRPr>
          </a:p>
          <a:p>
            <a:pPr marL="0" indent="0" algn="l" defTabSz="368656" rtl="0" eaLnBrk="1" latinLnBrk="0" hangingPunct="1">
              <a:buFont typeface="Arial" panose="020B0604020202020204" pitchFamily="34" charset="0"/>
              <a:buNone/>
            </a:pPr>
            <a:endParaRPr lang="en-GB" sz="1600" b="0" kern="1200">
              <a:latin typeface="Arial"/>
              <a:ea typeface="+mn-ea"/>
              <a:cs typeface="Arial"/>
            </a:endParaRPr>
          </a:p>
        </p:txBody>
      </p:sp>
      <p:pic>
        <p:nvPicPr>
          <p:cNvPr id="3" name="Picture 2" descr="A tree with fruits on it&#10;&#10;Description automatically generated">
            <a:extLst>
              <a:ext uri="{FF2B5EF4-FFF2-40B4-BE49-F238E27FC236}">
                <a16:creationId xmlns:a16="http://schemas.microsoft.com/office/drawing/2014/main" id="{A974D4BA-6736-A501-431C-A81F37583BDF}"/>
              </a:ext>
            </a:extLst>
          </p:cNvPr>
          <p:cNvPicPr>
            <a:picLocks noChangeAspect="1"/>
          </p:cNvPicPr>
          <p:nvPr/>
        </p:nvPicPr>
        <p:blipFill>
          <a:blip r:embed="rId3"/>
          <a:stretch>
            <a:fillRect/>
          </a:stretch>
        </p:blipFill>
        <p:spPr>
          <a:xfrm>
            <a:off x="7945388" y="1465545"/>
            <a:ext cx="3087940" cy="41148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TextBox 5">
            <a:extLst>
              <a:ext uri="{FF2B5EF4-FFF2-40B4-BE49-F238E27FC236}">
                <a16:creationId xmlns:a16="http://schemas.microsoft.com/office/drawing/2014/main" id="{BEC2C0D0-3FD2-0BD7-05E5-B5C743D4F1F2}"/>
              </a:ext>
            </a:extLst>
          </p:cNvPr>
          <p:cNvSpPr txBox="1"/>
          <p:nvPr/>
        </p:nvSpPr>
        <p:spPr>
          <a:xfrm>
            <a:off x="9652654" y="5590783"/>
            <a:ext cx="2743200" cy="2308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900">
                <a:latin typeface="Calibri"/>
                <a:ea typeface="ＭＳ Ｐゴシック"/>
              </a:rPr>
              <a:t>Image by </a:t>
            </a:r>
            <a:r>
              <a:rPr lang="en-US" sz="900">
                <a:latin typeface="Calibri"/>
                <a:ea typeface="ＭＳ Ｐゴシック"/>
                <a:hlinkClick r:id="rId4"/>
              </a:rPr>
              <a:t>M W</a:t>
            </a:r>
            <a:r>
              <a:rPr lang="en-US" sz="900">
                <a:latin typeface="Calibri"/>
                <a:ea typeface="ＭＳ Ｐゴシック"/>
              </a:rPr>
              <a:t> from </a:t>
            </a:r>
            <a:r>
              <a:rPr lang="en-US" sz="900">
                <a:latin typeface="Calibri"/>
                <a:ea typeface="ＭＳ Ｐゴシック"/>
                <a:hlinkClick r:id="rId5"/>
              </a:rPr>
              <a:t>Pixabay</a:t>
            </a:r>
            <a:endParaRPr lang="en-US" sz="900">
              <a:latin typeface="Calibri"/>
              <a:ea typeface="ＭＳ Ｐゴシック"/>
            </a:endParaRPr>
          </a:p>
        </p:txBody>
      </p:sp>
    </p:spTree>
    <p:extLst>
      <p:ext uri="{BB962C8B-B14F-4D97-AF65-F5344CB8AC3E}">
        <p14:creationId xmlns:p14="http://schemas.microsoft.com/office/powerpoint/2010/main" val="11802191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1503C99-0149-3DF8-14E2-DE849B9AA113}"/>
              </a:ext>
            </a:extLst>
          </p:cNvPr>
          <p:cNvSpPr>
            <a:spLocks noGrp="1"/>
          </p:cNvSpPr>
          <p:nvPr>
            <p:ph type="body" sz="quarter" idx="10"/>
          </p:nvPr>
        </p:nvSpPr>
        <p:spPr>
          <a:xfrm>
            <a:off x="3396785" y="713239"/>
            <a:ext cx="8434993" cy="625729"/>
          </a:xfrm>
        </p:spPr>
        <p:txBody>
          <a:bodyPr vert="horz" lIns="0" tIns="0" rIns="0" bIns="45720" anchor="t">
            <a:noAutofit/>
          </a:bodyPr>
          <a:lstStyle/>
          <a:p>
            <a:r>
              <a:rPr lang="en-GB">
                <a:ea typeface="ＭＳ Ｐゴシック"/>
              </a:rPr>
              <a:t>Chocolatery example</a:t>
            </a:r>
            <a:endParaRPr lang="en-US">
              <a:solidFill>
                <a:srgbClr val="000000"/>
              </a:solidFill>
              <a:ea typeface="ＭＳ Ｐゴシック"/>
            </a:endParaRPr>
          </a:p>
          <a:p>
            <a:endParaRPr lang="en-GB">
              <a:solidFill>
                <a:srgbClr val="000000"/>
              </a:solidFill>
            </a:endParaRPr>
          </a:p>
          <a:p>
            <a:endParaRPr lang="en-US"/>
          </a:p>
        </p:txBody>
      </p:sp>
      <p:sp>
        <p:nvSpPr>
          <p:cNvPr id="6" name="Rectangle: Rounded Corners 5">
            <a:extLst>
              <a:ext uri="{FF2B5EF4-FFF2-40B4-BE49-F238E27FC236}">
                <a16:creationId xmlns:a16="http://schemas.microsoft.com/office/drawing/2014/main" id="{4E84C5AC-7ECF-AE94-D96D-2F75D6D5D2FA}"/>
              </a:ext>
            </a:extLst>
          </p:cNvPr>
          <p:cNvSpPr/>
          <p:nvPr/>
        </p:nvSpPr>
        <p:spPr>
          <a:xfrm>
            <a:off x="1860127" y="4104084"/>
            <a:ext cx="1042807" cy="98967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a:t>Monetary investment</a:t>
            </a:r>
          </a:p>
        </p:txBody>
      </p:sp>
      <p:sp>
        <p:nvSpPr>
          <p:cNvPr id="8" name="Rectangle: Rounded Corners 7">
            <a:extLst>
              <a:ext uri="{FF2B5EF4-FFF2-40B4-BE49-F238E27FC236}">
                <a16:creationId xmlns:a16="http://schemas.microsoft.com/office/drawing/2014/main" id="{76953C41-EB40-1B6A-AD9E-BAFBC5D082BD}"/>
              </a:ext>
            </a:extLst>
          </p:cNvPr>
          <p:cNvSpPr/>
          <p:nvPr/>
        </p:nvSpPr>
        <p:spPr>
          <a:xfrm>
            <a:off x="3060523" y="4090152"/>
            <a:ext cx="1042807" cy="98967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a:t>Activities and locations</a:t>
            </a:r>
          </a:p>
        </p:txBody>
      </p:sp>
      <p:sp>
        <p:nvSpPr>
          <p:cNvPr id="10" name="Rectangle: Rounded Corners 9">
            <a:extLst>
              <a:ext uri="{FF2B5EF4-FFF2-40B4-BE49-F238E27FC236}">
                <a16:creationId xmlns:a16="http://schemas.microsoft.com/office/drawing/2014/main" id="{5A72CA6B-A182-36FC-F266-40875490DF73}"/>
              </a:ext>
            </a:extLst>
          </p:cNvPr>
          <p:cNvSpPr/>
          <p:nvPr/>
        </p:nvSpPr>
        <p:spPr>
          <a:xfrm>
            <a:off x="4260919" y="4090152"/>
            <a:ext cx="1042807" cy="989679"/>
          </a:xfrm>
          <a:prstGeom prst="roundRect">
            <a:avLst/>
          </a:prstGeom>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en-GB" sz="1200"/>
              <a:t>Inventory of inputs and outputs</a:t>
            </a:r>
          </a:p>
        </p:txBody>
      </p:sp>
      <p:sp>
        <p:nvSpPr>
          <p:cNvPr id="12" name="Arrow: Right 11">
            <a:extLst>
              <a:ext uri="{FF2B5EF4-FFF2-40B4-BE49-F238E27FC236}">
                <a16:creationId xmlns:a16="http://schemas.microsoft.com/office/drawing/2014/main" id="{646B013E-B528-CB76-551A-94745F44A68F}"/>
              </a:ext>
            </a:extLst>
          </p:cNvPr>
          <p:cNvSpPr/>
          <p:nvPr/>
        </p:nvSpPr>
        <p:spPr>
          <a:xfrm>
            <a:off x="2808588" y="4492167"/>
            <a:ext cx="255006" cy="197231"/>
          </a:xfrm>
          <a:prstGeom prst="rightArrow">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Arrow: Right 13">
            <a:extLst>
              <a:ext uri="{FF2B5EF4-FFF2-40B4-BE49-F238E27FC236}">
                <a16:creationId xmlns:a16="http://schemas.microsoft.com/office/drawing/2014/main" id="{2C3E389A-B01B-12A3-EB5A-31586E142E64}"/>
              </a:ext>
            </a:extLst>
          </p:cNvPr>
          <p:cNvSpPr/>
          <p:nvPr/>
        </p:nvSpPr>
        <p:spPr>
          <a:xfrm>
            <a:off x="4096899" y="4492249"/>
            <a:ext cx="255006" cy="197231"/>
          </a:xfrm>
          <a:prstGeom prst="rightArrow">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id="{EF786D6D-B406-2538-2435-B1E95F4837FF}"/>
              </a:ext>
            </a:extLst>
          </p:cNvPr>
          <p:cNvSpPr/>
          <p:nvPr/>
        </p:nvSpPr>
        <p:spPr>
          <a:xfrm>
            <a:off x="5428928" y="4122921"/>
            <a:ext cx="984427" cy="951195"/>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a:t>Pressures</a:t>
            </a:r>
          </a:p>
        </p:txBody>
      </p:sp>
      <p:sp>
        <p:nvSpPr>
          <p:cNvPr id="18" name="Rectangle: Rounded Corners 17">
            <a:extLst>
              <a:ext uri="{FF2B5EF4-FFF2-40B4-BE49-F238E27FC236}">
                <a16:creationId xmlns:a16="http://schemas.microsoft.com/office/drawing/2014/main" id="{64540A75-FFDB-BC21-1C81-A17B612D59C7}"/>
              </a:ext>
            </a:extLst>
          </p:cNvPr>
          <p:cNvSpPr/>
          <p:nvPr/>
        </p:nvSpPr>
        <p:spPr>
          <a:xfrm>
            <a:off x="6524438" y="4101867"/>
            <a:ext cx="1117367" cy="951195"/>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a:t>Biodiversity footprint</a:t>
            </a:r>
          </a:p>
        </p:txBody>
      </p:sp>
      <p:sp>
        <p:nvSpPr>
          <p:cNvPr id="19" name="Arrow: Right 18">
            <a:extLst>
              <a:ext uri="{FF2B5EF4-FFF2-40B4-BE49-F238E27FC236}">
                <a16:creationId xmlns:a16="http://schemas.microsoft.com/office/drawing/2014/main" id="{3F8E776A-5FB8-4BA9-88C6-FEE9D8ACDCC7}"/>
              </a:ext>
            </a:extLst>
          </p:cNvPr>
          <p:cNvSpPr/>
          <p:nvPr/>
        </p:nvSpPr>
        <p:spPr>
          <a:xfrm>
            <a:off x="5299683" y="4479060"/>
            <a:ext cx="255006" cy="197231"/>
          </a:xfrm>
          <a:prstGeom prst="rightArrow">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Arrow: Right 19">
            <a:extLst>
              <a:ext uri="{FF2B5EF4-FFF2-40B4-BE49-F238E27FC236}">
                <a16:creationId xmlns:a16="http://schemas.microsoft.com/office/drawing/2014/main" id="{B333EAA1-DDD5-BBF1-067B-414B7128C095}"/>
              </a:ext>
            </a:extLst>
          </p:cNvPr>
          <p:cNvSpPr/>
          <p:nvPr/>
        </p:nvSpPr>
        <p:spPr>
          <a:xfrm>
            <a:off x="6353976" y="4479060"/>
            <a:ext cx="255006" cy="197231"/>
          </a:xfrm>
          <a:prstGeom prst="rightArrow">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ight Brace 25">
            <a:extLst>
              <a:ext uri="{FF2B5EF4-FFF2-40B4-BE49-F238E27FC236}">
                <a16:creationId xmlns:a16="http://schemas.microsoft.com/office/drawing/2014/main" id="{0A3B1BEB-5CEB-B970-E94B-7C0C410B2900}"/>
              </a:ext>
            </a:extLst>
          </p:cNvPr>
          <p:cNvSpPr/>
          <p:nvPr/>
        </p:nvSpPr>
        <p:spPr>
          <a:xfrm rot="5400000">
            <a:off x="2807146" y="4312039"/>
            <a:ext cx="434525" cy="2304516"/>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sz="1200"/>
          </a:p>
        </p:txBody>
      </p:sp>
      <p:sp>
        <p:nvSpPr>
          <p:cNvPr id="28" name="Right Brace 27">
            <a:extLst>
              <a:ext uri="{FF2B5EF4-FFF2-40B4-BE49-F238E27FC236}">
                <a16:creationId xmlns:a16="http://schemas.microsoft.com/office/drawing/2014/main" id="{99F1A186-16E0-86F2-A071-377FE8E032CC}"/>
              </a:ext>
            </a:extLst>
          </p:cNvPr>
          <p:cNvSpPr/>
          <p:nvPr/>
        </p:nvSpPr>
        <p:spPr>
          <a:xfrm rot="5400000">
            <a:off x="4583932" y="4956784"/>
            <a:ext cx="527447" cy="1058814"/>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sz="1200"/>
          </a:p>
        </p:txBody>
      </p:sp>
      <p:sp>
        <p:nvSpPr>
          <p:cNvPr id="30" name="TextBox 29">
            <a:extLst>
              <a:ext uri="{FF2B5EF4-FFF2-40B4-BE49-F238E27FC236}">
                <a16:creationId xmlns:a16="http://schemas.microsoft.com/office/drawing/2014/main" id="{46FAC231-1B62-20C8-D742-C3AD3786C3D3}"/>
              </a:ext>
            </a:extLst>
          </p:cNvPr>
          <p:cNvSpPr txBox="1"/>
          <p:nvPr/>
        </p:nvSpPr>
        <p:spPr>
          <a:xfrm>
            <a:off x="2652995" y="5878625"/>
            <a:ext cx="815645" cy="276999"/>
          </a:xfrm>
          <a:prstGeom prst="rect">
            <a:avLst/>
          </a:prstGeom>
          <a:noFill/>
        </p:spPr>
        <p:txBody>
          <a:bodyPr wrap="square" rtlCol="0">
            <a:spAutoFit/>
          </a:bodyPr>
          <a:lstStyle/>
          <a:p>
            <a:r>
              <a:rPr lang="en-GB" sz="1200"/>
              <a:t>EXIOBASE</a:t>
            </a:r>
          </a:p>
        </p:txBody>
      </p:sp>
      <p:sp>
        <p:nvSpPr>
          <p:cNvPr id="32" name="TextBox 31">
            <a:extLst>
              <a:ext uri="{FF2B5EF4-FFF2-40B4-BE49-F238E27FC236}">
                <a16:creationId xmlns:a16="http://schemas.microsoft.com/office/drawing/2014/main" id="{91161E46-7028-03A8-EAF9-059AD379D7F7}"/>
              </a:ext>
            </a:extLst>
          </p:cNvPr>
          <p:cNvSpPr txBox="1"/>
          <p:nvPr/>
        </p:nvSpPr>
        <p:spPr>
          <a:xfrm>
            <a:off x="4323664" y="5884073"/>
            <a:ext cx="1112751" cy="276999"/>
          </a:xfrm>
          <a:prstGeom prst="rect">
            <a:avLst/>
          </a:prstGeom>
          <a:noFill/>
        </p:spPr>
        <p:txBody>
          <a:bodyPr wrap="square" rtlCol="0">
            <a:spAutoFit/>
          </a:bodyPr>
          <a:lstStyle/>
          <a:p>
            <a:r>
              <a:rPr lang="en-GB" sz="1200"/>
              <a:t>LCA database</a:t>
            </a:r>
          </a:p>
        </p:txBody>
      </p:sp>
      <p:sp>
        <p:nvSpPr>
          <p:cNvPr id="34" name="Right Brace 33">
            <a:extLst>
              <a:ext uri="{FF2B5EF4-FFF2-40B4-BE49-F238E27FC236}">
                <a16:creationId xmlns:a16="http://schemas.microsoft.com/office/drawing/2014/main" id="{A86ED082-D351-CD09-D858-46DB3CF57ADF}"/>
              </a:ext>
            </a:extLst>
          </p:cNvPr>
          <p:cNvSpPr/>
          <p:nvPr/>
        </p:nvSpPr>
        <p:spPr>
          <a:xfrm rot="5400000">
            <a:off x="6346383" y="4585146"/>
            <a:ext cx="561367" cy="1974430"/>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36" name="TextBox 35">
            <a:extLst>
              <a:ext uri="{FF2B5EF4-FFF2-40B4-BE49-F238E27FC236}">
                <a16:creationId xmlns:a16="http://schemas.microsoft.com/office/drawing/2014/main" id="{FD12B4C4-24E7-F938-B698-DA4F5F84FE50}"/>
              </a:ext>
            </a:extLst>
          </p:cNvPr>
          <p:cNvSpPr txBox="1"/>
          <p:nvPr/>
        </p:nvSpPr>
        <p:spPr>
          <a:xfrm>
            <a:off x="5576886" y="5879397"/>
            <a:ext cx="2408989" cy="276999"/>
          </a:xfrm>
          <a:prstGeom prst="rect">
            <a:avLst/>
          </a:prstGeom>
          <a:noFill/>
        </p:spPr>
        <p:txBody>
          <a:bodyPr wrap="square" rtlCol="0">
            <a:spAutoFit/>
          </a:bodyPr>
          <a:lstStyle/>
          <a:p>
            <a:r>
              <a:rPr lang="en-GB" sz="1200"/>
              <a:t>LCA impact assessment method</a:t>
            </a:r>
          </a:p>
        </p:txBody>
      </p:sp>
      <p:sp>
        <p:nvSpPr>
          <p:cNvPr id="37" name="TextBox 36">
            <a:extLst>
              <a:ext uri="{FF2B5EF4-FFF2-40B4-BE49-F238E27FC236}">
                <a16:creationId xmlns:a16="http://schemas.microsoft.com/office/drawing/2014/main" id="{32857A28-8BD1-89C3-2719-7AF6D942E5D8}"/>
              </a:ext>
            </a:extLst>
          </p:cNvPr>
          <p:cNvSpPr txBox="1"/>
          <p:nvPr/>
        </p:nvSpPr>
        <p:spPr>
          <a:xfrm>
            <a:off x="1850202" y="1617786"/>
            <a:ext cx="7898482"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800">
                <a:latin typeface="Arial"/>
                <a:ea typeface="ＭＳ Ｐゴシック"/>
                <a:cs typeface="Arial"/>
              </a:rPr>
              <a:t>Chocolatery first uses EXIOBASE, an Input-Output database, to estimate the LCA inventory associated with their monetary spend on cocoa from Indonesia.</a:t>
            </a:r>
          </a:p>
          <a:p>
            <a:endParaRPr lang="en-GB" sz="1800">
              <a:latin typeface="Arial"/>
              <a:ea typeface="ＭＳ Ｐゴシック"/>
              <a:cs typeface="Arial"/>
            </a:endParaRPr>
          </a:p>
          <a:p>
            <a:r>
              <a:rPr lang="en-GB" sz="1800">
                <a:latin typeface="Arial"/>
                <a:ea typeface="ＭＳ Ｐゴシック"/>
                <a:cs typeface="Arial"/>
              </a:rPr>
              <a:t>Then they use an LCA database (e.g. </a:t>
            </a:r>
            <a:r>
              <a:rPr lang="en-GB" sz="1800" err="1">
                <a:latin typeface="Arial"/>
                <a:ea typeface="ＭＳ Ｐゴシック"/>
                <a:cs typeface="Arial"/>
              </a:rPr>
              <a:t>ecoivent</a:t>
            </a:r>
            <a:r>
              <a:rPr lang="en-GB" sz="1800">
                <a:latin typeface="Arial"/>
                <a:ea typeface="ＭＳ Ｐゴシック"/>
                <a:cs typeface="Arial"/>
              </a:rPr>
              <a:t>) and impact assessment method (e.g. </a:t>
            </a:r>
            <a:r>
              <a:rPr lang="en-GB" sz="1800" err="1">
                <a:latin typeface="Arial"/>
                <a:ea typeface="ＭＳ Ｐゴシック"/>
                <a:cs typeface="Arial"/>
              </a:rPr>
              <a:t>ReCiPe</a:t>
            </a:r>
            <a:r>
              <a:rPr lang="en-GB" sz="1800">
                <a:latin typeface="Arial"/>
                <a:ea typeface="ＭＳ Ｐゴシック"/>
                <a:cs typeface="Arial"/>
              </a:rPr>
              <a:t> 2016) to convert the inventory to pressures and then biodiversity impacts.</a:t>
            </a:r>
          </a:p>
        </p:txBody>
      </p:sp>
      <p:pic>
        <p:nvPicPr>
          <p:cNvPr id="7" name="Picture 6" descr="Chocolate with solid fill">
            <a:extLst>
              <a:ext uri="{FF2B5EF4-FFF2-40B4-BE49-F238E27FC236}">
                <a16:creationId xmlns:a16="http://schemas.microsoft.com/office/drawing/2014/main" id="{B425D2E6-6F8E-D385-9127-5924708581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0043" y="336723"/>
            <a:ext cx="943503" cy="9435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5289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190D6B8-DD56-83E9-A6B4-1660870278E1}"/>
              </a:ext>
            </a:extLst>
          </p:cNvPr>
          <p:cNvSpPr>
            <a:spLocks noGrp="1"/>
          </p:cNvSpPr>
          <p:nvPr>
            <p:ph type="body" sz="quarter" idx="10"/>
          </p:nvPr>
        </p:nvSpPr>
        <p:spPr>
          <a:xfrm>
            <a:off x="3157766" y="702951"/>
            <a:ext cx="8434993" cy="625729"/>
          </a:xfrm>
        </p:spPr>
        <p:txBody>
          <a:bodyPr vert="horz" lIns="0" tIns="0" rIns="0" bIns="45720" anchor="t">
            <a:noAutofit/>
          </a:bodyPr>
          <a:lstStyle/>
          <a:p>
            <a:r>
              <a:rPr lang="en-GB">
                <a:ea typeface="ＭＳ Ｐゴシック"/>
              </a:rPr>
              <a:t>Chocolatery example</a:t>
            </a:r>
          </a:p>
          <a:p>
            <a:endParaRPr lang="en-GB"/>
          </a:p>
        </p:txBody>
      </p:sp>
      <p:sp>
        <p:nvSpPr>
          <p:cNvPr id="4" name="Text Placeholder 3">
            <a:extLst>
              <a:ext uri="{FF2B5EF4-FFF2-40B4-BE49-F238E27FC236}">
                <a16:creationId xmlns:a16="http://schemas.microsoft.com/office/drawing/2014/main" id="{854AE328-DE5D-1B43-D16C-1097D44143EB}"/>
              </a:ext>
            </a:extLst>
          </p:cNvPr>
          <p:cNvSpPr>
            <a:spLocks noGrp="1"/>
          </p:cNvSpPr>
          <p:nvPr>
            <p:ph type="body" sz="quarter" idx="12"/>
          </p:nvPr>
        </p:nvSpPr>
        <p:spPr>
          <a:xfrm>
            <a:off x="357904" y="1805512"/>
            <a:ext cx="8090472" cy="2108484"/>
          </a:xfrm>
        </p:spPr>
        <p:txBody>
          <a:bodyPr vert="horz" wrap="square" lIns="0" tIns="0" rIns="91440" bIns="45720" anchor="t">
            <a:noAutofit/>
          </a:bodyPr>
          <a:lstStyle/>
          <a:p>
            <a:r>
              <a:rPr lang="en-GB" sz="1800">
                <a:ea typeface="ＭＳ Ｐゴシック"/>
              </a:rPr>
              <a:t>A spend of 1 million euros in the EXIOBASE dataset</a:t>
            </a:r>
            <a:r>
              <a:rPr lang="en-GB" sz="1800">
                <a:solidFill>
                  <a:schemeClr val="tx1"/>
                </a:solidFill>
                <a:ea typeface="ＭＳ Ｐゴシック"/>
              </a:rPr>
              <a:t> ‘</a:t>
            </a:r>
            <a:r>
              <a:rPr lang="en-GB" sz="1800" i="1">
                <a:solidFill>
                  <a:schemeClr val="tx1"/>
                </a:solidFill>
                <a:ea typeface="ＭＳ Ｐゴシック"/>
              </a:rPr>
              <a:t>Cultivation of vegetables, fruit, nuts’  </a:t>
            </a:r>
            <a:r>
              <a:rPr lang="en-GB" sz="1800">
                <a:solidFill>
                  <a:schemeClr val="tx1"/>
                </a:solidFill>
                <a:ea typeface="ＭＳ Ｐゴシック"/>
              </a:rPr>
              <a:t>in Indonesia</a:t>
            </a:r>
            <a:r>
              <a:rPr lang="en-GB" sz="1800" i="1">
                <a:solidFill>
                  <a:schemeClr val="tx1"/>
                </a:solidFill>
                <a:ea typeface="ＭＳ Ｐゴシック"/>
              </a:rPr>
              <a:t> </a:t>
            </a:r>
            <a:r>
              <a:rPr lang="en-GB" sz="1800">
                <a:solidFill>
                  <a:schemeClr val="tx1"/>
                </a:solidFill>
                <a:ea typeface="ＭＳ Ｐゴシック"/>
              </a:rPr>
              <a:t>is used to represent the activities which occur in this sector. These activities provide an inventory of resource use and emissions for the sector to feed into an LCA calculation.</a:t>
            </a:r>
            <a:r>
              <a:rPr lang="en-GB" sz="1800">
                <a:solidFill>
                  <a:schemeClr val="tx1"/>
                </a:solidFill>
                <a:ea typeface="ＭＳ Ｐゴシック"/>
                <a:cs typeface="Segoe UI"/>
              </a:rPr>
              <a:t> </a:t>
            </a:r>
            <a:r>
              <a:rPr lang="en-GB" sz="1800">
                <a:solidFill>
                  <a:schemeClr val="tx1"/>
                </a:solidFill>
                <a:ea typeface="ＭＳ Ｐゴシック"/>
              </a:rPr>
              <a:t>See further LCA terminology in this </a:t>
            </a:r>
            <a:r>
              <a:rPr lang="en-GB" sz="1800">
                <a:solidFill>
                  <a:srgbClr val="017057"/>
                </a:solidFill>
                <a:ea typeface="ＭＳ Ｐゴシック"/>
                <a:hlinkClick r:id="rId3">
                  <a:extLst>
                    <a:ext uri="{A12FA001-AC4F-418D-AE19-62706E023703}">
                      <ahyp:hlinkClr xmlns:ahyp="http://schemas.microsoft.com/office/drawing/2018/hyperlinkcolor" val="tx"/>
                    </a:ext>
                  </a:extLst>
                </a:hlinkClick>
              </a:rPr>
              <a:t>explanation</a:t>
            </a:r>
            <a:r>
              <a:rPr lang="en-GB" sz="1800">
                <a:solidFill>
                  <a:schemeClr val="tx1"/>
                </a:solidFill>
                <a:ea typeface="ＭＳ Ｐゴシック"/>
              </a:rPr>
              <a:t>.</a:t>
            </a:r>
            <a:br>
              <a:rPr lang="en-GB" sz="1800">
                <a:ea typeface="ＭＳ Ｐゴシック"/>
              </a:rPr>
            </a:br>
            <a:endParaRPr lang="en-GB" sz="1800">
              <a:solidFill>
                <a:schemeClr val="tx1"/>
              </a:solidFill>
              <a:ea typeface="ＭＳ Ｐゴシック"/>
            </a:endParaRPr>
          </a:p>
          <a:p>
            <a:endParaRPr lang="en-GB" sz="1800"/>
          </a:p>
        </p:txBody>
      </p:sp>
      <p:graphicFrame>
        <p:nvGraphicFramePr>
          <p:cNvPr id="5" name="Table 4">
            <a:extLst>
              <a:ext uri="{FF2B5EF4-FFF2-40B4-BE49-F238E27FC236}">
                <a16:creationId xmlns:a16="http://schemas.microsoft.com/office/drawing/2014/main" id="{5CFBAE55-BC48-E372-CDCF-3068B05531D0}"/>
              </a:ext>
            </a:extLst>
          </p:cNvPr>
          <p:cNvGraphicFramePr>
            <a:graphicFrameLocks noGrp="1"/>
          </p:cNvGraphicFramePr>
          <p:nvPr>
            <p:extLst>
              <p:ext uri="{D42A27DB-BD31-4B8C-83A1-F6EECF244321}">
                <p14:modId xmlns:p14="http://schemas.microsoft.com/office/powerpoint/2010/main" val="493135796"/>
              </p:ext>
            </p:extLst>
          </p:nvPr>
        </p:nvGraphicFramePr>
        <p:xfrm>
          <a:off x="342604" y="4506546"/>
          <a:ext cx="10505360" cy="1554480"/>
        </p:xfrm>
        <a:graphic>
          <a:graphicData uri="http://schemas.openxmlformats.org/drawingml/2006/table">
            <a:tbl>
              <a:tblPr firstRow="1" bandRow="1">
                <a:tableStyleId>{5C22544A-7EE6-4342-B048-85BDC9FD1C3A}</a:tableStyleId>
              </a:tblPr>
              <a:tblGrid>
                <a:gridCol w="2101072">
                  <a:extLst>
                    <a:ext uri="{9D8B030D-6E8A-4147-A177-3AD203B41FA5}">
                      <a16:colId xmlns:a16="http://schemas.microsoft.com/office/drawing/2014/main" val="1122140264"/>
                    </a:ext>
                  </a:extLst>
                </a:gridCol>
                <a:gridCol w="2101072">
                  <a:extLst>
                    <a:ext uri="{9D8B030D-6E8A-4147-A177-3AD203B41FA5}">
                      <a16:colId xmlns:a16="http://schemas.microsoft.com/office/drawing/2014/main" val="1295684414"/>
                    </a:ext>
                  </a:extLst>
                </a:gridCol>
                <a:gridCol w="2101072">
                  <a:extLst>
                    <a:ext uri="{9D8B030D-6E8A-4147-A177-3AD203B41FA5}">
                      <a16:colId xmlns:a16="http://schemas.microsoft.com/office/drawing/2014/main" val="3999742021"/>
                    </a:ext>
                  </a:extLst>
                </a:gridCol>
                <a:gridCol w="2101072">
                  <a:extLst>
                    <a:ext uri="{9D8B030D-6E8A-4147-A177-3AD203B41FA5}">
                      <a16:colId xmlns:a16="http://schemas.microsoft.com/office/drawing/2014/main" val="2528766949"/>
                    </a:ext>
                  </a:extLst>
                </a:gridCol>
                <a:gridCol w="2101072">
                  <a:extLst>
                    <a:ext uri="{9D8B030D-6E8A-4147-A177-3AD203B41FA5}">
                      <a16:colId xmlns:a16="http://schemas.microsoft.com/office/drawing/2014/main" val="3528771585"/>
                    </a:ext>
                  </a:extLst>
                </a:gridCol>
              </a:tblGrid>
              <a:tr h="315915">
                <a:tc>
                  <a:txBody>
                    <a:bodyPr/>
                    <a:lstStyle/>
                    <a:p>
                      <a:r>
                        <a:rPr lang="en-GB">
                          <a:latin typeface="Arial"/>
                        </a:rPr>
                        <a:t>Sector proxy</a:t>
                      </a:r>
                    </a:p>
                  </a:txBody>
                  <a:tcPr/>
                </a:tc>
                <a:tc>
                  <a:txBody>
                    <a:bodyPr/>
                    <a:lstStyle/>
                    <a:p>
                      <a:r>
                        <a:rPr lang="en-GB">
                          <a:latin typeface="Arial"/>
                        </a:rPr>
                        <a:t>Sum of Biomass per year</a:t>
                      </a:r>
                    </a:p>
                  </a:txBody>
                  <a:tcPr/>
                </a:tc>
                <a:tc>
                  <a:txBody>
                    <a:bodyPr/>
                    <a:lstStyle/>
                    <a:p>
                      <a:r>
                        <a:rPr lang="en-GB">
                          <a:latin typeface="Arial"/>
                        </a:rPr>
                        <a:t>Sum of Energy </a:t>
                      </a:r>
                      <a:r>
                        <a:rPr lang="en-GB" sz="1500" b="1" i="0" u="none" strike="noStrike" noProof="0">
                          <a:solidFill>
                            <a:srgbClr val="FFFFFF"/>
                          </a:solidFill>
                          <a:latin typeface="Arial"/>
                        </a:rPr>
                        <a:t>per year</a:t>
                      </a:r>
                    </a:p>
                  </a:txBody>
                  <a:tcPr/>
                </a:tc>
                <a:tc>
                  <a:txBody>
                    <a:bodyPr/>
                    <a:lstStyle/>
                    <a:p>
                      <a:r>
                        <a:rPr lang="en-GB">
                          <a:latin typeface="Arial"/>
                        </a:rPr>
                        <a:t>Sum of Land occupation </a:t>
                      </a:r>
                      <a:r>
                        <a:rPr lang="en-GB" sz="1500" b="1" i="0" u="none" strike="noStrike" noProof="0">
                          <a:solidFill>
                            <a:srgbClr val="FFFFFF"/>
                          </a:solidFill>
                          <a:latin typeface="Arial"/>
                        </a:rPr>
                        <a:t>per year</a:t>
                      </a:r>
                    </a:p>
                  </a:txBody>
                  <a:tcPr/>
                </a:tc>
                <a:tc>
                  <a:txBody>
                    <a:bodyPr/>
                    <a:lstStyle/>
                    <a:p>
                      <a:r>
                        <a:rPr lang="en-GB">
                          <a:latin typeface="Arial"/>
                        </a:rPr>
                        <a:t>Sum of Water use </a:t>
                      </a:r>
                      <a:r>
                        <a:rPr lang="en-GB" sz="1500" b="1" i="0" u="none" strike="noStrike" noProof="0">
                          <a:solidFill>
                            <a:srgbClr val="FFFFFF"/>
                          </a:solidFill>
                          <a:latin typeface="Arial"/>
                        </a:rPr>
                        <a:t>per year</a:t>
                      </a:r>
                    </a:p>
                  </a:txBody>
                  <a:tcPr/>
                </a:tc>
                <a:extLst>
                  <a:ext uri="{0D108BD9-81ED-4DB2-BD59-A6C34878D82A}">
                    <a16:rowId xmlns:a16="http://schemas.microsoft.com/office/drawing/2014/main" val="1382553181"/>
                  </a:ext>
                </a:extLst>
              </a:tr>
              <a:tr h="370840">
                <a:tc>
                  <a:txBody>
                    <a:bodyPr/>
                    <a:lstStyle/>
                    <a:p>
                      <a:r>
                        <a:rPr lang="en-GB" i="1">
                          <a:latin typeface="Arial"/>
                        </a:rPr>
                        <a:t>Cultivation of vegetables, fruit, nuts (IN) inputs</a:t>
                      </a:r>
                      <a:endParaRPr lang="en-GB">
                        <a:latin typeface="Arial"/>
                      </a:endParaRPr>
                    </a:p>
                  </a:txBody>
                  <a:tcPr/>
                </a:tc>
                <a:tc>
                  <a:txBody>
                    <a:bodyPr/>
                    <a:lstStyle/>
                    <a:p>
                      <a:pPr lvl="0">
                        <a:buNone/>
                      </a:pPr>
                      <a:r>
                        <a:rPr lang="en-GB" sz="1500" b="0" i="0" u="none" strike="noStrike" baseline="0" noProof="0">
                          <a:solidFill>
                            <a:srgbClr val="000000"/>
                          </a:solidFill>
                          <a:latin typeface="Arial"/>
                        </a:rPr>
                        <a:t>4400 </a:t>
                      </a:r>
                      <a:r>
                        <a:rPr lang="en-GB" err="1">
                          <a:latin typeface="Arial"/>
                        </a:rPr>
                        <a:t>kton</a:t>
                      </a:r>
                      <a:r>
                        <a:rPr lang="en-GB">
                          <a:latin typeface="Arial"/>
                        </a:rPr>
                        <a:t> describes the input of natural resources into growing the trees</a:t>
                      </a:r>
                    </a:p>
                  </a:txBody>
                  <a:tcPr/>
                </a:tc>
                <a:tc>
                  <a:txBody>
                    <a:bodyPr/>
                    <a:lstStyle/>
                    <a:p>
                      <a:r>
                        <a:rPr lang="en-GB" sz="1500" b="0" i="0" u="none" strike="noStrike" noProof="0">
                          <a:latin typeface="Arial"/>
                        </a:rPr>
                        <a:t>14 TJ </a:t>
                      </a:r>
                      <a:br>
                        <a:rPr lang="en-GB" sz="1500" b="0" i="0" u="none" strike="noStrike" noProof="0">
                          <a:latin typeface="Arial"/>
                        </a:rPr>
                      </a:br>
                      <a:r>
                        <a:rPr lang="en-GB" sz="1500" b="0" i="0" u="none" strike="noStrike" noProof="0">
                          <a:latin typeface="Arial"/>
                        </a:rPr>
                        <a:t>the energy used to grow and harvest the trees</a:t>
                      </a:r>
                      <a:endParaRPr lang="en-GB">
                        <a:latin typeface="Arial"/>
                      </a:endParaRPr>
                    </a:p>
                  </a:txBody>
                  <a:tcPr/>
                </a:tc>
                <a:tc>
                  <a:txBody>
                    <a:bodyPr/>
                    <a:lstStyle/>
                    <a:p>
                      <a:r>
                        <a:rPr lang="en-GB">
                          <a:latin typeface="Arial"/>
                        </a:rPr>
                        <a:t>1.4 km2 </a:t>
                      </a:r>
                      <a:br>
                        <a:rPr lang="en-GB">
                          <a:latin typeface="Arial"/>
                        </a:rPr>
                      </a:br>
                      <a:r>
                        <a:rPr lang="en-GB">
                          <a:latin typeface="Arial"/>
                        </a:rPr>
                        <a:t>the amount of land used by the crop per year</a:t>
                      </a:r>
                    </a:p>
                  </a:txBody>
                  <a:tcPr/>
                </a:tc>
                <a:tc>
                  <a:txBody>
                    <a:bodyPr/>
                    <a:lstStyle/>
                    <a:p>
                      <a:pPr lvl="0">
                        <a:buNone/>
                      </a:pPr>
                      <a:r>
                        <a:rPr lang="en-GB" sz="1500" b="0" i="0" u="none" strike="noStrike" noProof="0">
                          <a:latin typeface="Arial"/>
                        </a:rPr>
                        <a:t>620 000 </a:t>
                      </a:r>
                      <a:r>
                        <a:rPr lang="en-GB">
                          <a:latin typeface="Arial"/>
                        </a:rPr>
                        <a:t>m3 </a:t>
                      </a:r>
                      <a:br>
                        <a:rPr lang="en-GB">
                          <a:latin typeface="Arial"/>
                        </a:rPr>
                      </a:br>
                      <a:r>
                        <a:rPr lang="en-GB">
                          <a:latin typeface="Arial"/>
                        </a:rPr>
                        <a:t>the water used by the trees to grow</a:t>
                      </a:r>
                    </a:p>
                  </a:txBody>
                  <a:tcPr/>
                </a:tc>
                <a:extLst>
                  <a:ext uri="{0D108BD9-81ED-4DB2-BD59-A6C34878D82A}">
                    <a16:rowId xmlns:a16="http://schemas.microsoft.com/office/drawing/2014/main" val="762247393"/>
                  </a:ext>
                </a:extLst>
              </a:tr>
            </a:tbl>
          </a:graphicData>
        </a:graphic>
      </p:graphicFrame>
      <p:sp>
        <p:nvSpPr>
          <p:cNvPr id="6" name="Rectangle: Rounded Corners 5">
            <a:extLst>
              <a:ext uri="{FF2B5EF4-FFF2-40B4-BE49-F238E27FC236}">
                <a16:creationId xmlns:a16="http://schemas.microsoft.com/office/drawing/2014/main" id="{778FD792-5B6C-E6C2-7772-1B601308D0E3}"/>
              </a:ext>
            </a:extLst>
          </p:cNvPr>
          <p:cNvSpPr/>
          <p:nvPr/>
        </p:nvSpPr>
        <p:spPr>
          <a:xfrm>
            <a:off x="8331005" y="173923"/>
            <a:ext cx="1042807" cy="989679"/>
          </a:xfrm>
          <a:prstGeom prst="roundRect">
            <a:avLst/>
          </a:prstGeom>
          <a:ln w="28575">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a:t>Monetary investment</a:t>
            </a:r>
          </a:p>
        </p:txBody>
      </p:sp>
      <p:sp>
        <p:nvSpPr>
          <p:cNvPr id="7" name="Rectangle: Rounded Corners 6">
            <a:extLst>
              <a:ext uri="{FF2B5EF4-FFF2-40B4-BE49-F238E27FC236}">
                <a16:creationId xmlns:a16="http://schemas.microsoft.com/office/drawing/2014/main" id="{6F2495B3-2B40-CBDF-7210-EB4613F65D64}"/>
              </a:ext>
            </a:extLst>
          </p:cNvPr>
          <p:cNvSpPr/>
          <p:nvPr/>
        </p:nvSpPr>
        <p:spPr>
          <a:xfrm>
            <a:off x="9531401" y="159991"/>
            <a:ext cx="1042807" cy="989679"/>
          </a:xfrm>
          <a:prstGeom prst="roundRect">
            <a:avLst/>
          </a:prstGeom>
          <a:ln w="28575">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a:t>Activities and locations</a:t>
            </a:r>
          </a:p>
        </p:txBody>
      </p:sp>
      <p:sp>
        <p:nvSpPr>
          <p:cNvPr id="8" name="Rectangle: Rounded Corners 7">
            <a:extLst>
              <a:ext uri="{FF2B5EF4-FFF2-40B4-BE49-F238E27FC236}">
                <a16:creationId xmlns:a16="http://schemas.microsoft.com/office/drawing/2014/main" id="{8B165865-B26E-3B54-4FBD-95991F1DDB3B}"/>
              </a:ext>
            </a:extLst>
          </p:cNvPr>
          <p:cNvSpPr/>
          <p:nvPr/>
        </p:nvSpPr>
        <p:spPr>
          <a:xfrm>
            <a:off x="10731797" y="159991"/>
            <a:ext cx="1042807" cy="989679"/>
          </a:xfrm>
          <a:prstGeom prst="roundRect">
            <a:avLst/>
          </a:prstGeom>
          <a:ln w="38100">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a:t>Inventories of inputs and outputs</a:t>
            </a:r>
          </a:p>
        </p:txBody>
      </p:sp>
      <p:sp>
        <p:nvSpPr>
          <p:cNvPr id="9" name="Right Brace 8">
            <a:extLst>
              <a:ext uri="{FF2B5EF4-FFF2-40B4-BE49-F238E27FC236}">
                <a16:creationId xmlns:a16="http://schemas.microsoft.com/office/drawing/2014/main" id="{48331812-BD51-6397-96AA-DD6DC527824C}"/>
              </a:ext>
            </a:extLst>
          </p:cNvPr>
          <p:cNvSpPr/>
          <p:nvPr/>
        </p:nvSpPr>
        <p:spPr>
          <a:xfrm rot="5400000">
            <a:off x="9204687" y="348174"/>
            <a:ext cx="434525" cy="2304516"/>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sz="1200"/>
          </a:p>
        </p:txBody>
      </p:sp>
      <p:sp>
        <p:nvSpPr>
          <p:cNvPr id="10" name="Right Brace 9">
            <a:extLst>
              <a:ext uri="{FF2B5EF4-FFF2-40B4-BE49-F238E27FC236}">
                <a16:creationId xmlns:a16="http://schemas.microsoft.com/office/drawing/2014/main" id="{7361E2B2-B81A-BE6C-C3FC-F10A39BC189D}"/>
              </a:ext>
            </a:extLst>
          </p:cNvPr>
          <p:cNvSpPr/>
          <p:nvPr/>
        </p:nvSpPr>
        <p:spPr>
          <a:xfrm rot="5400000">
            <a:off x="10981473" y="992919"/>
            <a:ext cx="527447" cy="1058814"/>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sz="1200"/>
          </a:p>
        </p:txBody>
      </p:sp>
      <p:sp>
        <p:nvSpPr>
          <p:cNvPr id="11" name="TextBox 10">
            <a:extLst>
              <a:ext uri="{FF2B5EF4-FFF2-40B4-BE49-F238E27FC236}">
                <a16:creationId xmlns:a16="http://schemas.microsoft.com/office/drawing/2014/main" id="{A0EBFA2C-FDF7-3192-1F73-42789CA6F951}"/>
              </a:ext>
            </a:extLst>
          </p:cNvPr>
          <p:cNvSpPr txBox="1"/>
          <p:nvPr/>
        </p:nvSpPr>
        <p:spPr>
          <a:xfrm>
            <a:off x="8991184" y="1803391"/>
            <a:ext cx="815645" cy="276999"/>
          </a:xfrm>
          <a:prstGeom prst="rect">
            <a:avLst/>
          </a:prstGeom>
          <a:noFill/>
        </p:spPr>
        <p:txBody>
          <a:bodyPr wrap="square" rtlCol="0">
            <a:spAutoFit/>
          </a:bodyPr>
          <a:lstStyle/>
          <a:p>
            <a:r>
              <a:rPr lang="en-GB" sz="1200"/>
              <a:t>EXIOBASE</a:t>
            </a:r>
          </a:p>
        </p:txBody>
      </p:sp>
      <p:sp>
        <p:nvSpPr>
          <p:cNvPr id="12" name="TextBox 11">
            <a:extLst>
              <a:ext uri="{FF2B5EF4-FFF2-40B4-BE49-F238E27FC236}">
                <a16:creationId xmlns:a16="http://schemas.microsoft.com/office/drawing/2014/main" id="{3DE6A835-8546-D22E-707B-CE696C0B7BAD}"/>
              </a:ext>
            </a:extLst>
          </p:cNvPr>
          <p:cNvSpPr txBox="1"/>
          <p:nvPr/>
        </p:nvSpPr>
        <p:spPr>
          <a:xfrm>
            <a:off x="10661853" y="1808839"/>
            <a:ext cx="1112751" cy="276999"/>
          </a:xfrm>
          <a:prstGeom prst="rect">
            <a:avLst/>
          </a:prstGeom>
          <a:noFill/>
        </p:spPr>
        <p:txBody>
          <a:bodyPr wrap="square" rtlCol="0">
            <a:spAutoFit/>
          </a:bodyPr>
          <a:lstStyle/>
          <a:p>
            <a:r>
              <a:rPr lang="en-GB" sz="1200"/>
              <a:t>LCA database</a:t>
            </a:r>
          </a:p>
        </p:txBody>
      </p:sp>
      <p:sp>
        <p:nvSpPr>
          <p:cNvPr id="16" name="Arrow: Right 15">
            <a:extLst>
              <a:ext uri="{FF2B5EF4-FFF2-40B4-BE49-F238E27FC236}">
                <a16:creationId xmlns:a16="http://schemas.microsoft.com/office/drawing/2014/main" id="{6CCB4B35-EF34-8B3A-B73B-4964B485F9C0}"/>
              </a:ext>
            </a:extLst>
          </p:cNvPr>
          <p:cNvSpPr/>
          <p:nvPr/>
        </p:nvSpPr>
        <p:spPr>
          <a:xfrm>
            <a:off x="9279466" y="562005"/>
            <a:ext cx="255006" cy="197231"/>
          </a:xfrm>
          <a:prstGeom prst="rightArrow">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Arrow: Right 16">
            <a:extLst>
              <a:ext uri="{FF2B5EF4-FFF2-40B4-BE49-F238E27FC236}">
                <a16:creationId xmlns:a16="http://schemas.microsoft.com/office/drawing/2014/main" id="{4DFE024F-DE41-F79A-81CD-B8F3CCB74DA1}"/>
              </a:ext>
            </a:extLst>
          </p:cNvPr>
          <p:cNvSpPr/>
          <p:nvPr/>
        </p:nvSpPr>
        <p:spPr>
          <a:xfrm>
            <a:off x="10567777" y="562088"/>
            <a:ext cx="255006" cy="197231"/>
          </a:xfrm>
          <a:prstGeom prst="rightArrow">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3" name="Picture 12" descr="Chocolate with solid fill">
            <a:extLst>
              <a:ext uri="{FF2B5EF4-FFF2-40B4-BE49-F238E27FC236}">
                <a16:creationId xmlns:a16="http://schemas.microsoft.com/office/drawing/2014/main" id="{B614E902-5572-DC76-0939-6B7D0B7BDB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14263" y="284531"/>
            <a:ext cx="943503" cy="943503"/>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67FB0712-B22A-81D1-788A-A29AA18BBAAB}"/>
              </a:ext>
            </a:extLst>
          </p:cNvPr>
          <p:cNvSpPr txBox="1"/>
          <p:nvPr/>
        </p:nvSpPr>
        <p:spPr>
          <a:xfrm>
            <a:off x="337885" y="3911600"/>
            <a:ext cx="1052167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800">
                <a:latin typeface="Arial"/>
                <a:ea typeface="ＭＳ Ｐゴシック"/>
                <a:cs typeface="Arial"/>
              </a:rPr>
              <a:t>Simplified process inputs such as biomass, energy, land and water are defined below for this dataset:</a:t>
            </a:r>
            <a:endParaRPr lang="en-US" sz="1800">
              <a:latin typeface="Arial"/>
              <a:ea typeface="ＭＳ Ｐゴシック"/>
              <a:cs typeface="Arial"/>
            </a:endParaRPr>
          </a:p>
        </p:txBody>
      </p:sp>
    </p:spTree>
    <p:extLst>
      <p:ext uri="{BB962C8B-B14F-4D97-AF65-F5344CB8AC3E}">
        <p14:creationId xmlns:p14="http://schemas.microsoft.com/office/powerpoint/2010/main" val="41691812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8A77ECA-7BEB-40AE-B414-E73EA63E84FC}"/>
              </a:ext>
            </a:extLst>
          </p:cNvPr>
          <p:cNvSpPr>
            <a:spLocks noGrp="1"/>
          </p:cNvSpPr>
          <p:nvPr>
            <p:ph type="body" sz="quarter" idx="10"/>
          </p:nvPr>
        </p:nvSpPr>
        <p:spPr>
          <a:xfrm>
            <a:off x="3293546" y="749822"/>
            <a:ext cx="8434993" cy="625729"/>
          </a:xfrm>
        </p:spPr>
        <p:txBody>
          <a:bodyPr vert="horz" lIns="0" tIns="0" rIns="0" bIns="45720" anchor="t">
            <a:noAutofit/>
          </a:bodyPr>
          <a:lstStyle/>
          <a:p>
            <a:r>
              <a:rPr lang="en-GB">
                <a:ea typeface="ＭＳ Ｐゴシック"/>
              </a:rPr>
              <a:t>Chocolatery example</a:t>
            </a:r>
          </a:p>
        </p:txBody>
      </p:sp>
      <p:pic>
        <p:nvPicPr>
          <p:cNvPr id="5" name="Graphic 4">
            <a:extLst>
              <a:ext uri="{FF2B5EF4-FFF2-40B4-BE49-F238E27FC236}">
                <a16:creationId xmlns:a16="http://schemas.microsoft.com/office/drawing/2014/main" id="{C185DABA-83CF-7F41-9862-91DDA103619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247272" y="2428226"/>
            <a:ext cx="360000" cy="360000"/>
          </a:xfrm>
          <a:prstGeom prst="rect">
            <a:avLst/>
          </a:prstGeom>
        </p:spPr>
      </p:pic>
      <p:pic>
        <p:nvPicPr>
          <p:cNvPr id="6" name="Graphic 5">
            <a:extLst>
              <a:ext uri="{FF2B5EF4-FFF2-40B4-BE49-F238E27FC236}">
                <a16:creationId xmlns:a16="http://schemas.microsoft.com/office/drawing/2014/main" id="{CAAF2BE7-068C-741A-1AA9-3FFDFE1C0F8C}"/>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247272" y="3033620"/>
            <a:ext cx="360000" cy="360000"/>
          </a:xfrm>
          <a:prstGeom prst="rect">
            <a:avLst/>
          </a:prstGeom>
        </p:spPr>
      </p:pic>
      <p:pic>
        <p:nvPicPr>
          <p:cNvPr id="7" name="Graphic 6">
            <a:extLst>
              <a:ext uri="{FF2B5EF4-FFF2-40B4-BE49-F238E27FC236}">
                <a16:creationId xmlns:a16="http://schemas.microsoft.com/office/drawing/2014/main" id="{F3084184-3F51-537C-A39F-7381103AE57D}"/>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247272" y="3639014"/>
            <a:ext cx="360000" cy="360000"/>
          </a:xfrm>
          <a:prstGeom prst="rect">
            <a:avLst/>
          </a:prstGeom>
        </p:spPr>
      </p:pic>
      <p:pic>
        <p:nvPicPr>
          <p:cNvPr id="8" name="Graphic 7">
            <a:extLst>
              <a:ext uri="{FF2B5EF4-FFF2-40B4-BE49-F238E27FC236}">
                <a16:creationId xmlns:a16="http://schemas.microsoft.com/office/drawing/2014/main" id="{EEA7A64A-A615-8959-E7D4-D804BC50AD34}"/>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247272" y="4244408"/>
            <a:ext cx="360000" cy="360000"/>
          </a:xfrm>
          <a:prstGeom prst="rect">
            <a:avLst/>
          </a:prstGeom>
        </p:spPr>
      </p:pic>
      <p:pic>
        <p:nvPicPr>
          <p:cNvPr id="9" name="Graphic 8">
            <a:extLst>
              <a:ext uri="{FF2B5EF4-FFF2-40B4-BE49-F238E27FC236}">
                <a16:creationId xmlns:a16="http://schemas.microsoft.com/office/drawing/2014/main" id="{99C888CF-F0DE-B304-E39D-B35EDCD6E972}"/>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5247272" y="4849802"/>
            <a:ext cx="360000" cy="360000"/>
          </a:xfrm>
          <a:prstGeom prst="rect">
            <a:avLst/>
          </a:prstGeom>
        </p:spPr>
      </p:pic>
      <p:pic>
        <p:nvPicPr>
          <p:cNvPr id="10" name="Graphic 9">
            <a:extLst>
              <a:ext uri="{FF2B5EF4-FFF2-40B4-BE49-F238E27FC236}">
                <a16:creationId xmlns:a16="http://schemas.microsoft.com/office/drawing/2014/main" id="{A3AE446B-AAF3-3D2F-4C37-7FB315276DF2}"/>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5247272" y="5455196"/>
            <a:ext cx="360000" cy="360000"/>
          </a:xfrm>
          <a:prstGeom prst="rect">
            <a:avLst/>
          </a:prstGeom>
        </p:spPr>
      </p:pic>
      <p:pic>
        <p:nvPicPr>
          <p:cNvPr id="11" name="Graphic 10">
            <a:extLst>
              <a:ext uri="{FF2B5EF4-FFF2-40B4-BE49-F238E27FC236}">
                <a16:creationId xmlns:a16="http://schemas.microsoft.com/office/drawing/2014/main" id="{3E1349E5-2237-04BD-C1D4-050095EFBD46}"/>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5247272" y="6060590"/>
            <a:ext cx="360000" cy="360000"/>
          </a:xfrm>
          <a:prstGeom prst="rect">
            <a:avLst/>
          </a:prstGeom>
        </p:spPr>
      </p:pic>
      <p:sp>
        <p:nvSpPr>
          <p:cNvPr id="12" name="TextBox 11">
            <a:extLst>
              <a:ext uri="{FF2B5EF4-FFF2-40B4-BE49-F238E27FC236}">
                <a16:creationId xmlns:a16="http://schemas.microsoft.com/office/drawing/2014/main" id="{821D82FE-BD8F-EA6B-67FE-AA2AE0C88EB8}"/>
              </a:ext>
            </a:extLst>
          </p:cNvPr>
          <p:cNvSpPr txBox="1"/>
          <p:nvPr/>
        </p:nvSpPr>
        <p:spPr>
          <a:xfrm>
            <a:off x="5721572" y="2459345"/>
            <a:ext cx="1670956" cy="360000"/>
          </a:xfrm>
          <a:prstGeom prst="rect">
            <a:avLst/>
          </a:prstGeom>
        </p:spPr>
        <p:txBody>
          <a:bodyPr vert="horz" wrap="square" lIns="0" tIns="0" rIns="0" bIns="0" rtlCol="0" anchor="ctr">
            <a:normAutofit/>
          </a:bodyPr>
          <a:lstStyle/>
          <a:p>
            <a:r>
              <a:rPr lang="en-US" sz="1050" b="1">
                <a:solidFill>
                  <a:schemeClr val="accent4">
                    <a:lumMod val="75000"/>
                  </a:schemeClr>
                </a:solidFill>
              </a:rPr>
              <a:t>climate change</a:t>
            </a:r>
          </a:p>
        </p:txBody>
      </p:sp>
      <p:sp>
        <p:nvSpPr>
          <p:cNvPr id="13" name="TextBox 12">
            <a:extLst>
              <a:ext uri="{FF2B5EF4-FFF2-40B4-BE49-F238E27FC236}">
                <a16:creationId xmlns:a16="http://schemas.microsoft.com/office/drawing/2014/main" id="{09DF2A7F-599A-AC22-2ECC-338E65EBBC89}"/>
              </a:ext>
            </a:extLst>
          </p:cNvPr>
          <p:cNvSpPr txBox="1"/>
          <p:nvPr/>
        </p:nvSpPr>
        <p:spPr>
          <a:xfrm>
            <a:off x="5721572" y="3061775"/>
            <a:ext cx="1670956" cy="360000"/>
          </a:xfrm>
          <a:prstGeom prst="rect">
            <a:avLst/>
          </a:prstGeom>
        </p:spPr>
        <p:txBody>
          <a:bodyPr vert="horz" wrap="square" lIns="0" tIns="0" rIns="0" bIns="0" rtlCol="0" anchor="ctr">
            <a:normAutofit/>
          </a:bodyPr>
          <a:lstStyle/>
          <a:p>
            <a:r>
              <a:rPr lang="en-US" sz="1050" b="1">
                <a:solidFill>
                  <a:schemeClr val="accent4">
                    <a:lumMod val="75000"/>
                  </a:schemeClr>
                </a:solidFill>
              </a:rPr>
              <a:t>water use</a:t>
            </a:r>
          </a:p>
        </p:txBody>
      </p:sp>
      <p:sp>
        <p:nvSpPr>
          <p:cNvPr id="14" name="TextBox 13">
            <a:extLst>
              <a:ext uri="{FF2B5EF4-FFF2-40B4-BE49-F238E27FC236}">
                <a16:creationId xmlns:a16="http://schemas.microsoft.com/office/drawing/2014/main" id="{1C4F5D0A-43FF-9C2C-AC80-A53BA69F3666}"/>
              </a:ext>
            </a:extLst>
          </p:cNvPr>
          <p:cNvSpPr txBox="1"/>
          <p:nvPr/>
        </p:nvSpPr>
        <p:spPr>
          <a:xfrm>
            <a:off x="5721572" y="3664205"/>
            <a:ext cx="1670956" cy="360000"/>
          </a:xfrm>
          <a:prstGeom prst="rect">
            <a:avLst/>
          </a:prstGeom>
        </p:spPr>
        <p:txBody>
          <a:bodyPr vert="horz" wrap="square" lIns="0" tIns="0" rIns="0" bIns="0" rtlCol="0" anchor="ctr">
            <a:noAutofit/>
          </a:bodyPr>
          <a:lstStyle/>
          <a:p>
            <a:r>
              <a:rPr lang="en-US" sz="1050" b="1">
                <a:solidFill>
                  <a:schemeClr val="accent4">
                    <a:lumMod val="75000"/>
                  </a:schemeClr>
                </a:solidFill>
              </a:rPr>
              <a:t>eco-toxicity</a:t>
            </a:r>
          </a:p>
          <a:p>
            <a:r>
              <a:rPr lang="en-US" sz="900">
                <a:solidFill>
                  <a:schemeClr val="accent4">
                    <a:lumMod val="75000"/>
                  </a:schemeClr>
                </a:solidFill>
              </a:rPr>
              <a:t>freshwater, terrestrial, marine</a:t>
            </a:r>
          </a:p>
        </p:txBody>
      </p:sp>
      <p:sp>
        <p:nvSpPr>
          <p:cNvPr id="15" name="TextBox 14">
            <a:extLst>
              <a:ext uri="{FF2B5EF4-FFF2-40B4-BE49-F238E27FC236}">
                <a16:creationId xmlns:a16="http://schemas.microsoft.com/office/drawing/2014/main" id="{893048EC-66DD-21AE-82D2-C4DE2F15D79C}"/>
              </a:ext>
            </a:extLst>
          </p:cNvPr>
          <p:cNvSpPr txBox="1"/>
          <p:nvPr/>
        </p:nvSpPr>
        <p:spPr>
          <a:xfrm>
            <a:off x="5721572" y="4266635"/>
            <a:ext cx="1670956" cy="360000"/>
          </a:xfrm>
          <a:prstGeom prst="rect">
            <a:avLst/>
          </a:prstGeom>
        </p:spPr>
        <p:txBody>
          <a:bodyPr vert="horz" wrap="square" lIns="0" tIns="0" rIns="0" bIns="0" rtlCol="0" anchor="ctr">
            <a:normAutofit/>
          </a:bodyPr>
          <a:lstStyle/>
          <a:p>
            <a:r>
              <a:rPr lang="en-US" sz="1050" b="1">
                <a:solidFill>
                  <a:schemeClr val="accent4">
                    <a:lumMod val="75000"/>
                  </a:schemeClr>
                </a:solidFill>
              </a:rPr>
              <a:t>land use</a:t>
            </a:r>
          </a:p>
        </p:txBody>
      </p:sp>
      <p:sp>
        <p:nvSpPr>
          <p:cNvPr id="16" name="TextBox 15">
            <a:extLst>
              <a:ext uri="{FF2B5EF4-FFF2-40B4-BE49-F238E27FC236}">
                <a16:creationId xmlns:a16="http://schemas.microsoft.com/office/drawing/2014/main" id="{0A1DABD0-2652-8298-7379-18A79B9314D3}"/>
              </a:ext>
            </a:extLst>
          </p:cNvPr>
          <p:cNvSpPr txBox="1"/>
          <p:nvPr/>
        </p:nvSpPr>
        <p:spPr>
          <a:xfrm>
            <a:off x="5721572" y="4869065"/>
            <a:ext cx="1670956" cy="360000"/>
          </a:xfrm>
          <a:prstGeom prst="rect">
            <a:avLst/>
          </a:prstGeom>
        </p:spPr>
        <p:txBody>
          <a:bodyPr vert="horz" wrap="square" lIns="0" tIns="0" rIns="0" bIns="0" rtlCol="0" anchor="ctr">
            <a:normAutofit/>
          </a:bodyPr>
          <a:lstStyle/>
          <a:p>
            <a:r>
              <a:rPr lang="en-US" sz="1050" b="1">
                <a:solidFill>
                  <a:schemeClr val="accent4">
                    <a:lumMod val="75000"/>
                  </a:schemeClr>
                </a:solidFill>
              </a:rPr>
              <a:t>acidification</a:t>
            </a:r>
          </a:p>
          <a:p>
            <a:r>
              <a:rPr lang="en-US" sz="900">
                <a:solidFill>
                  <a:schemeClr val="accent4">
                    <a:lumMod val="75000"/>
                  </a:schemeClr>
                </a:solidFill>
              </a:rPr>
              <a:t>terrestrial</a:t>
            </a:r>
            <a:r>
              <a:rPr lang="en-US" sz="900" b="1">
                <a:solidFill>
                  <a:schemeClr val="accent4">
                    <a:lumMod val="75000"/>
                  </a:schemeClr>
                </a:solidFill>
              </a:rPr>
              <a:t> </a:t>
            </a:r>
          </a:p>
        </p:txBody>
      </p:sp>
      <p:sp>
        <p:nvSpPr>
          <p:cNvPr id="17" name="TextBox 16">
            <a:extLst>
              <a:ext uri="{FF2B5EF4-FFF2-40B4-BE49-F238E27FC236}">
                <a16:creationId xmlns:a16="http://schemas.microsoft.com/office/drawing/2014/main" id="{3A233732-CE84-A071-AB99-DF0E48623910}"/>
              </a:ext>
            </a:extLst>
          </p:cNvPr>
          <p:cNvSpPr txBox="1"/>
          <p:nvPr/>
        </p:nvSpPr>
        <p:spPr>
          <a:xfrm>
            <a:off x="5721572" y="5471495"/>
            <a:ext cx="1670956" cy="360000"/>
          </a:xfrm>
          <a:prstGeom prst="rect">
            <a:avLst/>
          </a:prstGeom>
        </p:spPr>
        <p:txBody>
          <a:bodyPr vert="horz" wrap="square" lIns="0" tIns="0" rIns="0" bIns="0" rtlCol="0" anchor="ctr">
            <a:normAutofit/>
          </a:bodyPr>
          <a:lstStyle/>
          <a:p>
            <a:r>
              <a:rPr lang="en-US" sz="1050" b="1">
                <a:solidFill>
                  <a:schemeClr val="accent4">
                    <a:lumMod val="75000"/>
                  </a:schemeClr>
                </a:solidFill>
              </a:rPr>
              <a:t>eutrophication</a:t>
            </a:r>
          </a:p>
          <a:p>
            <a:r>
              <a:rPr lang="en-US" sz="900">
                <a:solidFill>
                  <a:schemeClr val="accent4">
                    <a:lumMod val="75000"/>
                  </a:schemeClr>
                </a:solidFill>
              </a:rPr>
              <a:t>freshwater, marine</a:t>
            </a:r>
            <a:r>
              <a:rPr lang="en-US" sz="900" b="1">
                <a:solidFill>
                  <a:schemeClr val="accent4">
                    <a:lumMod val="75000"/>
                  </a:schemeClr>
                </a:solidFill>
              </a:rPr>
              <a:t> </a:t>
            </a:r>
          </a:p>
        </p:txBody>
      </p:sp>
      <p:sp>
        <p:nvSpPr>
          <p:cNvPr id="18" name="TextBox 17">
            <a:extLst>
              <a:ext uri="{FF2B5EF4-FFF2-40B4-BE49-F238E27FC236}">
                <a16:creationId xmlns:a16="http://schemas.microsoft.com/office/drawing/2014/main" id="{D9C84B40-88FA-7A13-6C20-FDE5E1FA74E8}"/>
              </a:ext>
            </a:extLst>
          </p:cNvPr>
          <p:cNvSpPr txBox="1"/>
          <p:nvPr/>
        </p:nvSpPr>
        <p:spPr>
          <a:xfrm>
            <a:off x="5721572" y="6073925"/>
            <a:ext cx="1670956" cy="360000"/>
          </a:xfrm>
          <a:prstGeom prst="rect">
            <a:avLst/>
          </a:prstGeom>
        </p:spPr>
        <p:txBody>
          <a:bodyPr vert="horz" wrap="square" lIns="0" tIns="0" rIns="0" bIns="0" rtlCol="0" anchor="ctr">
            <a:normAutofit/>
          </a:bodyPr>
          <a:lstStyle/>
          <a:p>
            <a:r>
              <a:rPr lang="en-US" sz="1050" b="1">
                <a:solidFill>
                  <a:schemeClr val="accent4">
                    <a:lumMod val="75000"/>
                  </a:schemeClr>
                </a:solidFill>
              </a:rPr>
              <a:t>ozone formation </a:t>
            </a:r>
          </a:p>
        </p:txBody>
      </p:sp>
      <p:sp>
        <p:nvSpPr>
          <p:cNvPr id="19" name="TextBox 18">
            <a:extLst>
              <a:ext uri="{FF2B5EF4-FFF2-40B4-BE49-F238E27FC236}">
                <a16:creationId xmlns:a16="http://schemas.microsoft.com/office/drawing/2014/main" id="{708AE1F3-5B16-2510-109D-953EC3309AFE}"/>
              </a:ext>
            </a:extLst>
          </p:cNvPr>
          <p:cNvSpPr txBox="1"/>
          <p:nvPr/>
        </p:nvSpPr>
        <p:spPr>
          <a:xfrm>
            <a:off x="3179614" y="3937531"/>
            <a:ext cx="1358992" cy="307777"/>
          </a:xfrm>
          <a:prstGeom prst="rect">
            <a:avLst/>
          </a:prstGeom>
          <a:noFill/>
        </p:spPr>
        <p:txBody>
          <a:bodyPr wrap="square">
            <a:spAutoFit/>
          </a:bodyPr>
          <a:lstStyle/>
          <a:p>
            <a:pPr algn="ctr"/>
            <a:r>
              <a:rPr lang="en-US" sz="1400" kern="1200">
                <a:solidFill>
                  <a:schemeClr val="tx1">
                    <a:lumMod val="65000"/>
                    <a:lumOff val="35000"/>
                  </a:schemeClr>
                </a:solidFill>
                <a:latin typeface="Open Sans SemiBold" panose="020B0706030804020204" pitchFamily="34" charset="0"/>
                <a:ea typeface="Open Sans SemiBold" panose="020B0706030804020204" pitchFamily="34" charset="0"/>
                <a:cs typeface="Open Sans SemiBold" panose="020B0706030804020204" pitchFamily="34" charset="0"/>
              </a:rPr>
              <a:t>Emissions</a:t>
            </a:r>
            <a:endParaRPr lang="en-US" sz="1400">
              <a:solidFill>
                <a:schemeClr val="tx1">
                  <a:lumMod val="65000"/>
                  <a:lumOff val="35000"/>
                </a:schemeClr>
              </a:solidFill>
            </a:endParaRPr>
          </a:p>
        </p:txBody>
      </p:sp>
      <p:pic>
        <p:nvPicPr>
          <p:cNvPr id="20" name="Graphic 19" descr="Production outline">
            <a:extLst>
              <a:ext uri="{FF2B5EF4-FFF2-40B4-BE49-F238E27FC236}">
                <a16:creationId xmlns:a16="http://schemas.microsoft.com/office/drawing/2014/main" id="{668629B7-FD12-D0B6-D43B-922D3BBBEDA7}"/>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3554174" y="3302866"/>
            <a:ext cx="609872" cy="609872"/>
          </a:xfrm>
          <a:prstGeom prst="rect">
            <a:avLst/>
          </a:prstGeom>
        </p:spPr>
      </p:pic>
      <p:sp>
        <p:nvSpPr>
          <p:cNvPr id="21" name="Rectangle 20">
            <a:extLst>
              <a:ext uri="{FF2B5EF4-FFF2-40B4-BE49-F238E27FC236}">
                <a16:creationId xmlns:a16="http://schemas.microsoft.com/office/drawing/2014/main" id="{C6E97B23-5EE2-8147-84E8-80FC2BBEF1E1}"/>
              </a:ext>
            </a:extLst>
          </p:cNvPr>
          <p:cNvSpPr/>
          <p:nvPr/>
        </p:nvSpPr>
        <p:spPr>
          <a:xfrm>
            <a:off x="3136616" y="2860600"/>
            <a:ext cx="1595783" cy="1214545"/>
          </a:xfrm>
          <a:prstGeom prst="rect">
            <a:avLst/>
          </a:prstGeom>
          <a:noFill/>
          <a:ln w="19050">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L"/>
          </a:p>
        </p:txBody>
      </p:sp>
      <p:sp>
        <p:nvSpPr>
          <p:cNvPr id="22" name="TextBox 21">
            <a:extLst>
              <a:ext uri="{FF2B5EF4-FFF2-40B4-BE49-F238E27FC236}">
                <a16:creationId xmlns:a16="http://schemas.microsoft.com/office/drawing/2014/main" id="{432AA640-3A9A-C502-9669-E949AD385537}"/>
              </a:ext>
            </a:extLst>
          </p:cNvPr>
          <p:cNvSpPr txBox="1"/>
          <p:nvPr/>
        </p:nvSpPr>
        <p:spPr>
          <a:xfrm>
            <a:off x="3018347" y="4916343"/>
            <a:ext cx="1681526" cy="307777"/>
          </a:xfrm>
          <a:prstGeom prst="rect">
            <a:avLst/>
          </a:prstGeom>
          <a:noFill/>
        </p:spPr>
        <p:txBody>
          <a:bodyPr wrap="square">
            <a:spAutoFit/>
          </a:bodyPr>
          <a:lstStyle/>
          <a:p>
            <a:pPr algn="ctr"/>
            <a:r>
              <a:rPr lang="en-US" sz="1400" kern="1200">
                <a:solidFill>
                  <a:schemeClr val="tx1">
                    <a:lumMod val="65000"/>
                    <a:lumOff val="35000"/>
                  </a:schemeClr>
                </a:solidFill>
                <a:latin typeface="Open Sans SemiBold" panose="020B0706030804020204" pitchFamily="34" charset="0"/>
                <a:ea typeface="Open Sans SemiBold" panose="020B0706030804020204" pitchFamily="34" charset="0"/>
                <a:cs typeface="Open Sans SemiBold" panose="020B0706030804020204" pitchFamily="34" charset="0"/>
              </a:rPr>
              <a:t>Resource</a:t>
            </a:r>
            <a:r>
              <a:rPr lang="nl-NL" sz="1400" kern="1200">
                <a:solidFill>
                  <a:schemeClr val="tx1">
                    <a:lumMod val="65000"/>
                    <a:lumOff val="35000"/>
                  </a:schemeClr>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nl-NL" sz="1400" kern="1200" err="1">
                <a:solidFill>
                  <a:schemeClr val="tx1">
                    <a:lumMod val="65000"/>
                    <a:lumOff val="35000"/>
                  </a:schemeClr>
                </a:solidFill>
                <a:latin typeface="Open Sans SemiBold" panose="020B0706030804020204" pitchFamily="34" charset="0"/>
                <a:ea typeface="Open Sans SemiBold" panose="020B0706030804020204" pitchFamily="34" charset="0"/>
                <a:cs typeface="Open Sans SemiBold" panose="020B0706030804020204" pitchFamily="34" charset="0"/>
              </a:rPr>
              <a:t>use</a:t>
            </a:r>
            <a:endParaRPr lang="en-NL" sz="1400" err="1">
              <a:solidFill>
                <a:schemeClr val="tx1">
                  <a:lumMod val="65000"/>
                  <a:lumOff val="35000"/>
                </a:schemeClr>
              </a:solidFill>
            </a:endParaRPr>
          </a:p>
        </p:txBody>
      </p:sp>
      <p:pic>
        <p:nvPicPr>
          <p:cNvPr id="23" name="Graphic 22" descr="Raw Materials outline">
            <a:extLst>
              <a:ext uri="{FF2B5EF4-FFF2-40B4-BE49-F238E27FC236}">
                <a16:creationId xmlns:a16="http://schemas.microsoft.com/office/drawing/2014/main" id="{9E4B07DF-07D1-B88A-ED8D-D44094CFCC50}"/>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3516660" y="4309070"/>
            <a:ext cx="684901" cy="684901"/>
          </a:xfrm>
          <a:prstGeom prst="rect">
            <a:avLst/>
          </a:prstGeom>
        </p:spPr>
      </p:pic>
      <p:sp>
        <p:nvSpPr>
          <p:cNvPr id="24" name="Rectangle 23">
            <a:extLst>
              <a:ext uri="{FF2B5EF4-FFF2-40B4-BE49-F238E27FC236}">
                <a16:creationId xmlns:a16="http://schemas.microsoft.com/office/drawing/2014/main" id="{9C378356-4262-B85F-3235-CD61DBB828DF}"/>
              </a:ext>
            </a:extLst>
          </p:cNvPr>
          <p:cNvSpPr/>
          <p:nvPr/>
        </p:nvSpPr>
        <p:spPr>
          <a:xfrm>
            <a:off x="3136617" y="3927522"/>
            <a:ext cx="1595783" cy="1214545"/>
          </a:xfrm>
          <a:prstGeom prst="rect">
            <a:avLst/>
          </a:prstGeom>
          <a:noFill/>
          <a:ln w="19050">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L"/>
          </a:p>
        </p:txBody>
      </p:sp>
      <p:cxnSp>
        <p:nvCxnSpPr>
          <p:cNvPr id="25" name="Straight Arrow Connector 24">
            <a:extLst>
              <a:ext uri="{FF2B5EF4-FFF2-40B4-BE49-F238E27FC236}">
                <a16:creationId xmlns:a16="http://schemas.microsoft.com/office/drawing/2014/main" id="{4C113832-0796-43CB-5939-02C928B39BB8}"/>
              </a:ext>
            </a:extLst>
          </p:cNvPr>
          <p:cNvCxnSpPr>
            <a:cxnSpLocks/>
          </p:cNvCxnSpPr>
          <p:nvPr/>
        </p:nvCxnSpPr>
        <p:spPr>
          <a:xfrm flipV="1">
            <a:off x="4643553" y="3850529"/>
            <a:ext cx="360000" cy="1"/>
          </a:xfrm>
          <a:prstGeom prst="straightConnector1">
            <a:avLst/>
          </a:prstGeom>
          <a:ln w="19050">
            <a:solidFill>
              <a:schemeClr val="tx1">
                <a:lumMod val="50000"/>
                <a:lumOff val="5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26" name="TextBox 25">
            <a:extLst>
              <a:ext uri="{FF2B5EF4-FFF2-40B4-BE49-F238E27FC236}">
                <a16:creationId xmlns:a16="http://schemas.microsoft.com/office/drawing/2014/main" id="{0219A5C2-5BA2-1E94-43B3-7DDCB8ADA0DE}"/>
              </a:ext>
            </a:extLst>
          </p:cNvPr>
          <p:cNvSpPr txBox="1"/>
          <p:nvPr/>
        </p:nvSpPr>
        <p:spPr>
          <a:xfrm>
            <a:off x="8478927" y="2195385"/>
            <a:ext cx="1592030" cy="887921"/>
          </a:xfrm>
          <a:prstGeom prst="rect">
            <a:avLst/>
          </a:prstGeom>
        </p:spPr>
        <p:txBody>
          <a:bodyPr vert="horz" wrap="square" lIns="72000" tIns="0" rIns="72000" bIns="0" rtlCol="0" anchor="ctr">
            <a:normAutofit/>
          </a:bodyPr>
          <a:lstStyle/>
          <a:p>
            <a:r>
              <a:rPr lang="en-US" sz="1050">
                <a:solidFill>
                  <a:schemeClr val="tx2">
                    <a:lumMod val="40000"/>
                    <a:lumOff val="60000"/>
                  </a:schemeClr>
                </a:solidFill>
              </a:rPr>
              <a:t>damage to </a:t>
            </a:r>
            <a:r>
              <a:rPr lang="en-US" sz="1200" b="1">
                <a:solidFill>
                  <a:schemeClr val="tx2">
                    <a:lumMod val="40000"/>
                    <a:lumOff val="60000"/>
                  </a:schemeClr>
                </a:solidFill>
              </a:rPr>
              <a:t>freshwater species</a:t>
            </a:r>
          </a:p>
        </p:txBody>
      </p:sp>
      <p:sp>
        <p:nvSpPr>
          <p:cNvPr id="27" name="TextBox 26">
            <a:extLst>
              <a:ext uri="{FF2B5EF4-FFF2-40B4-BE49-F238E27FC236}">
                <a16:creationId xmlns:a16="http://schemas.microsoft.com/office/drawing/2014/main" id="{52FE3292-F05B-7867-DCD8-7CBE9C89CD21}"/>
              </a:ext>
            </a:extLst>
          </p:cNvPr>
          <p:cNvSpPr txBox="1"/>
          <p:nvPr/>
        </p:nvSpPr>
        <p:spPr>
          <a:xfrm>
            <a:off x="8478927" y="3788578"/>
            <a:ext cx="1592030" cy="887921"/>
          </a:xfrm>
          <a:prstGeom prst="rect">
            <a:avLst/>
          </a:prstGeom>
        </p:spPr>
        <p:txBody>
          <a:bodyPr vert="horz" wrap="square" lIns="72000" tIns="0" rIns="72000" bIns="0" rtlCol="0" anchor="ctr">
            <a:normAutofit/>
          </a:bodyPr>
          <a:lstStyle/>
          <a:p>
            <a:r>
              <a:rPr lang="en-US" sz="1050">
                <a:solidFill>
                  <a:schemeClr val="accent2"/>
                </a:solidFill>
              </a:rPr>
              <a:t>damage to </a:t>
            </a:r>
            <a:r>
              <a:rPr lang="en-US" sz="1200" b="1">
                <a:solidFill>
                  <a:schemeClr val="accent2"/>
                </a:solidFill>
              </a:rPr>
              <a:t>terrestrial species</a:t>
            </a:r>
          </a:p>
        </p:txBody>
      </p:sp>
      <p:sp>
        <p:nvSpPr>
          <p:cNvPr id="28" name="TextBox 27">
            <a:extLst>
              <a:ext uri="{FF2B5EF4-FFF2-40B4-BE49-F238E27FC236}">
                <a16:creationId xmlns:a16="http://schemas.microsoft.com/office/drawing/2014/main" id="{B56807B1-113A-115F-B048-B96D95A9F07B}"/>
              </a:ext>
            </a:extLst>
          </p:cNvPr>
          <p:cNvSpPr txBox="1"/>
          <p:nvPr/>
        </p:nvSpPr>
        <p:spPr>
          <a:xfrm>
            <a:off x="8469419" y="5369715"/>
            <a:ext cx="1592030" cy="887921"/>
          </a:xfrm>
          <a:prstGeom prst="rect">
            <a:avLst/>
          </a:prstGeom>
        </p:spPr>
        <p:txBody>
          <a:bodyPr vert="horz" wrap="square" lIns="72000" tIns="0" rIns="72000" bIns="0" rtlCol="0" anchor="ctr">
            <a:normAutofit/>
          </a:bodyPr>
          <a:lstStyle/>
          <a:p>
            <a:r>
              <a:rPr lang="en-US" sz="1050">
                <a:solidFill>
                  <a:schemeClr val="tx2"/>
                </a:solidFill>
              </a:rPr>
              <a:t>damage to </a:t>
            </a:r>
          </a:p>
          <a:p>
            <a:r>
              <a:rPr lang="en-US" sz="1200" b="1">
                <a:solidFill>
                  <a:schemeClr val="tx2"/>
                </a:solidFill>
              </a:rPr>
              <a:t>marine species</a:t>
            </a:r>
          </a:p>
        </p:txBody>
      </p:sp>
      <p:cxnSp>
        <p:nvCxnSpPr>
          <p:cNvPr id="29" name="Straight Arrow Connector 28">
            <a:extLst>
              <a:ext uri="{FF2B5EF4-FFF2-40B4-BE49-F238E27FC236}">
                <a16:creationId xmlns:a16="http://schemas.microsoft.com/office/drawing/2014/main" id="{12B705BF-588F-9FEA-8BFA-6DF9CB86EA81}"/>
              </a:ext>
            </a:extLst>
          </p:cNvPr>
          <p:cNvCxnSpPr>
            <a:cxnSpLocks/>
            <a:stCxn id="12" idx="3"/>
            <a:endCxn id="26" idx="1"/>
          </p:cNvCxnSpPr>
          <p:nvPr/>
        </p:nvCxnSpPr>
        <p:spPr>
          <a:xfrm>
            <a:off x="7392528" y="2639345"/>
            <a:ext cx="1086399" cy="1"/>
          </a:xfrm>
          <a:prstGeom prst="straightConnector1">
            <a:avLst/>
          </a:prstGeom>
          <a:ln w="19050">
            <a:solidFill>
              <a:schemeClr val="tx2">
                <a:lumMod val="40000"/>
                <a:lumOff val="60000"/>
              </a:schemeClr>
            </a:solidFill>
            <a:tailEnd type="none"/>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87AFA9C5-4D98-1AFE-BCFA-D1C22A2F7326}"/>
              </a:ext>
            </a:extLst>
          </p:cNvPr>
          <p:cNvCxnSpPr>
            <a:cxnSpLocks/>
            <a:stCxn id="12" idx="3"/>
            <a:endCxn id="27" idx="1"/>
          </p:cNvCxnSpPr>
          <p:nvPr/>
        </p:nvCxnSpPr>
        <p:spPr>
          <a:xfrm>
            <a:off x="7392528" y="2639345"/>
            <a:ext cx="1086399" cy="1593194"/>
          </a:xfrm>
          <a:prstGeom prst="straightConnector1">
            <a:avLst/>
          </a:prstGeom>
          <a:ln w="19050">
            <a:solidFill>
              <a:schemeClr val="accent2"/>
            </a:solidFill>
            <a:tailEnd type="none"/>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F88B624D-C4BB-EDFD-B7B6-29F975FB10A3}"/>
              </a:ext>
            </a:extLst>
          </p:cNvPr>
          <p:cNvCxnSpPr>
            <a:cxnSpLocks/>
            <a:stCxn id="13" idx="3"/>
            <a:endCxn id="26" idx="1"/>
          </p:cNvCxnSpPr>
          <p:nvPr/>
        </p:nvCxnSpPr>
        <p:spPr>
          <a:xfrm flipV="1">
            <a:off x="7392528" y="2639346"/>
            <a:ext cx="1086399" cy="602429"/>
          </a:xfrm>
          <a:prstGeom prst="straightConnector1">
            <a:avLst/>
          </a:prstGeom>
          <a:ln w="19050">
            <a:solidFill>
              <a:schemeClr val="tx2">
                <a:lumMod val="40000"/>
                <a:lumOff val="60000"/>
              </a:schemeClr>
            </a:solidFill>
            <a:tailEnd type="none"/>
          </a:ln>
        </p:spPr>
        <p:style>
          <a:lnRef idx="2">
            <a:schemeClr val="accent1"/>
          </a:lnRef>
          <a:fillRef idx="0">
            <a:schemeClr val="accent1"/>
          </a:fillRef>
          <a:effectRef idx="1">
            <a:schemeClr val="accent1"/>
          </a:effectRef>
          <a:fontRef idx="minor">
            <a:schemeClr val="tx1"/>
          </a:fontRef>
        </p:style>
      </p:cxnSp>
      <p:cxnSp>
        <p:nvCxnSpPr>
          <p:cNvPr id="32" name="Straight Arrow Connector 31">
            <a:extLst>
              <a:ext uri="{FF2B5EF4-FFF2-40B4-BE49-F238E27FC236}">
                <a16:creationId xmlns:a16="http://schemas.microsoft.com/office/drawing/2014/main" id="{B390C9C5-59B5-B5B6-6A27-4BBF890CB1B6}"/>
              </a:ext>
            </a:extLst>
          </p:cNvPr>
          <p:cNvCxnSpPr>
            <a:cxnSpLocks/>
            <a:stCxn id="13" idx="3"/>
            <a:endCxn id="27" idx="1"/>
          </p:cNvCxnSpPr>
          <p:nvPr/>
        </p:nvCxnSpPr>
        <p:spPr>
          <a:xfrm>
            <a:off x="7392528" y="3241775"/>
            <a:ext cx="1086399" cy="990764"/>
          </a:xfrm>
          <a:prstGeom prst="straightConnector1">
            <a:avLst/>
          </a:prstGeom>
          <a:ln w="19050">
            <a:solidFill>
              <a:schemeClr val="accent2"/>
            </a:solidFill>
            <a:tailEnd type="none"/>
          </a:ln>
        </p:spPr>
        <p:style>
          <a:lnRef idx="2">
            <a:schemeClr val="accent1"/>
          </a:lnRef>
          <a:fillRef idx="0">
            <a:schemeClr val="accent1"/>
          </a:fillRef>
          <a:effectRef idx="1">
            <a:schemeClr val="accent1"/>
          </a:effectRef>
          <a:fontRef idx="minor">
            <a:schemeClr val="tx1"/>
          </a:fontRef>
        </p:style>
      </p:cxnSp>
      <p:cxnSp>
        <p:nvCxnSpPr>
          <p:cNvPr id="33" name="Straight Arrow Connector 32">
            <a:extLst>
              <a:ext uri="{FF2B5EF4-FFF2-40B4-BE49-F238E27FC236}">
                <a16:creationId xmlns:a16="http://schemas.microsoft.com/office/drawing/2014/main" id="{6626506D-DBBC-647F-2D76-C8D469D875B4}"/>
              </a:ext>
            </a:extLst>
          </p:cNvPr>
          <p:cNvCxnSpPr>
            <a:cxnSpLocks/>
            <a:stCxn id="14" idx="3"/>
            <a:endCxn id="26" idx="1"/>
          </p:cNvCxnSpPr>
          <p:nvPr/>
        </p:nvCxnSpPr>
        <p:spPr>
          <a:xfrm flipV="1">
            <a:off x="7392528" y="2639346"/>
            <a:ext cx="1086399" cy="1204859"/>
          </a:xfrm>
          <a:prstGeom prst="straightConnector1">
            <a:avLst/>
          </a:prstGeom>
          <a:ln w="19050">
            <a:solidFill>
              <a:schemeClr val="tx2">
                <a:lumMod val="40000"/>
                <a:lumOff val="60000"/>
              </a:schemeClr>
            </a:solidFill>
            <a:tailEnd type="none"/>
          </a:ln>
        </p:spPr>
        <p:style>
          <a:lnRef idx="2">
            <a:schemeClr val="accent1"/>
          </a:lnRef>
          <a:fillRef idx="0">
            <a:schemeClr val="accent1"/>
          </a:fillRef>
          <a:effectRef idx="1">
            <a:schemeClr val="accent1"/>
          </a:effectRef>
          <a:fontRef idx="minor">
            <a:schemeClr val="tx1"/>
          </a:fontRef>
        </p:style>
      </p:cxnSp>
      <p:cxnSp>
        <p:nvCxnSpPr>
          <p:cNvPr id="34" name="Straight Arrow Connector 33">
            <a:extLst>
              <a:ext uri="{FF2B5EF4-FFF2-40B4-BE49-F238E27FC236}">
                <a16:creationId xmlns:a16="http://schemas.microsoft.com/office/drawing/2014/main" id="{21FB5F8D-6D58-89FC-F923-CB699A68A965}"/>
              </a:ext>
            </a:extLst>
          </p:cNvPr>
          <p:cNvCxnSpPr>
            <a:cxnSpLocks/>
            <a:stCxn id="14" idx="3"/>
            <a:endCxn id="27" idx="1"/>
          </p:cNvCxnSpPr>
          <p:nvPr/>
        </p:nvCxnSpPr>
        <p:spPr>
          <a:xfrm>
            <a:off x="7392528" y="3844205"/>
            <a:ext cx="1086399" cy="388334"/>
          </a:xfrm>
          <a:prstGeom prst="straightConnector1">
            <a:avLst/>
          </a:prstGeom>
          <a:ln w="19050">
            <a:solidFill>
              <a:schemeClr val="accent2"/>
            </a:solidFill>
            <a:tailEnd type="none"/>
          </a:ln>
        </p:spPr>
        <p:style>
          <a:lnRef idx="2">
            <a:schemeClr val="accent1"/>
          </a:lnRef>
          <a:fillRef idx="0">
            <a:schemeClr val="accent1"/>
          </a:fillRef>
          <a:effectRef idx="1">
            <a:schemeClr val="accent1"/>
          </a:effectRef>
          <a:fontRef idx="minor">
            <a:schemeClr val="tx1"/>
          </a:fontRef>
        </p:style>
      </p:cxnSp>
      <p:cxnSp>
        <p:nvCxnSpPr>
          <p:cNvPr id="35" name="Straight Arrow Connector 34">
            <a:extLst>
              <a:ext uri="{FF2B5EF4-FFF2-40B4-BE49-F238E27FC236}">
                <a16:creationId xmlns:a16="http://schemas.microsoft.com/office/drawing/2014/main" id="{0E25AEAE-3106-A1EC-FF6A-8ACEC171604C}"/>
              </a:ext>
            </a:extLst>
          </p:cNvPr>
          <p:cNvCxnSpPr>
            <a:cxnSpLocks/>
            <a:stCxn id="14" idx="3"/>
            <a:endCxn id="28" idx="1"/>
          </p:cNvCxnSpPr>
          <p:nvPr/>
        </p:nvCxnSpPr>
        <p:spPr>
          <a:xfrm>
            <a:off x="7392528" y="3844205"/>
            <a:ext cx="1076891" cy="1969471"/>
          </a:xfrm>
          <a:prstGeom prst="straightConnector1">
            <a:avLst/>
          </a:prstGeom>
          <a:ln w="19050">
            <a:tailEnd type="none"/>
          </a:ln>
        </p:spPr>
        <p:style>
          <a:lnRef idx="2">
            <a:schemeClr val="accent1"/>
          </a:lnRef>
          <a:fillRef idx="0">
            <a:schemeClr val="accent1"/>
          </a:fillRef>
          <a:effectRef idx="1">
            <a:schemeClr val="accent1"/>
          </a:effectRef>
          <a:fontRef idx="minor">
            <a:schemeClr val="tx1"/>
          </a:fontRef>
        </p:style>
      </p:cxnSp>
      <p:cxnSp>
        <p:nvCxnSpPr>
          <p:cNvPr id="36" name="Straight Arrow Connector 35">
            <a:extLst>
              <a:ext uri="{FF2B5EF4-FFF2-40B4-BE49-F238E27FC236}">
                <a16:creationId xmlns:a16="http://schemas.microsoft.com/office/drawing/2014/main" id="{180CA821-A378-BCD7-D0AF-91A24DA2409E}"/>
              </a:ext>
            </a:extLst>
          </p:cNvPr>
          <p:cNvCxnSpPr>
            <a:cxnSpLocks/>
            <a:stCxn id="15" idx="3"/>
            <a:endCxn id="27" idx="1"/>
          </p:cNvCxnSpPr>
          <p:nvPr/>
        </p:nvCxnSpPr>
        <p:spPr>
          <a:xfrm flipV="1">
            <a:off x="7392528" y="4232539"/>
            <a:ext cx="1086399" cy="214096"/>
          </a:xfrm>
          <a:prstGeom prst="straightConnector1">
            <a:avLst/>
          </a:prstGeom>
          <a:ln w="19050">
            <a:solidFill>
              <a:schemeClr val="accent2"/>
            </a:solidFill>
            <a:tailEnd type="none"/>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23C1AE90-21A0-00EC-D9A9-7D5CEC0FE50F}"/>
              </a:ext>
            </a:extLst>
          </p:cNvPr>
          <p:cNvCxnSpPr>
            <a:cxnSpLocks/>
            <a:stCxn id="16" idx="3"/>
            <a:endCxn id="27" idx="1"/>
          </p:cNvCxnSpPr>
          <p:nvPr/>
        </p:nvCxnSpPr>
        <p:spPr>
          <a:xfrm flipV="1">
            <a:off x="7392528" y="4232539"/>
            <a:ext cx="1086399" cy="816526"/>
          </a:xfrm>
          <a:prstGeom prst="line">
            <a:avLst/>
          </a:prstGeom>
          <a:ln w="1905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E8B5BE78-571A-0577-A482-C7A24991F138}"/>
              </a:ext>
            </a:extLst>
          </p:cNvPr>
          <p:cNvCxnSpPr>
            <a:cxnSpLocks/>
            <a:stCxn id="18" idx="3"/>
            <a:endCxn id="27" idx="1"/>
          </p:cNvCxnSpPr>
          <p:nvPr/>
        </p:nvCxnSpPr>
        <p:spPr>
          <a:xfrm flipV="1">
            <a:off x="7392528" y="4232539"/>
            <a:ext cx="1086399" cy="2021386"/>
          </a:xfrm>
          <a:prstGeom prst="line">
            <a:avLst/>
          </a:prstGeom>
          <a:ln w="1905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2E9BBF75-F92F-3B14-C241-9FB049552601}"/>
              </a:ext>
            </a:extLst>
          </p:cNvPr>
          <p:cNvCxnSpPr>
            <a:cxnSpLocks/>
            <a:stCxn id="17" idx="3"/>
            <a:endCxn id="26" idx="1"/>
          </p:cNvCxnSpPr>
          <p:nvPr/>
        </p:nvCxnSpPr>
        <p:spPr>
          <a:xfrm flipV="1">
            <a:off x="7392528" y="2639346"/>
            <a:ext cx="1086399" cy="3012149"/>
          </a:xfrm>
          <a:prstGeom prst="line">
            <a:avLst/>
          </a:prstGeom>
          <a:ln w="19050">
            <a:solidFill>
              <a:schemeClr val="tx2">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AEB1BE50-9865-CD17-9FB9-18CD67EB2D1C}"/>
              </a:ext>
            </a:extLst>
          </p:cNvPr>
          <p:cNvCxnSpPr>
            <a:cxnSpLocks/>
            <a:stCxn id="17" idx="3"/>
            <a:endCxn id="28" idx="1"/>
          </p:cNvCxnSpPr>
          <p:nvPr/>
        </p:nvCxnSpPr>
        <p:spPr>
          <a:xfrm>
            <a:off x="7392528" y="5651495"/>
            <a:ext cx="1076891" cy="162181"/>
          </a:xfrm>
          <a:prstGeom prst="line">
            <a:avLst/>
          </a:prstGeom>
          <a:ln w="19050"/>
        </p:spPr>
        <p:style>
          <a:lnRef idx="2">
            <a:schemeClr val="accent1"/>
          </a:lnRef>
          <a:fillRef idx="0">
            <a:schemeClr val="accent1"/>
          </a:fillRef>
          <a:effectRef idx="1">
            <a:schemeClr val="accent1"/>
          </a:effectRef>
          <a:fontRef idx="minor">
            <a:schemeClr val="tx1"/>
          </a:fontRef>
        </p:style>
      </p:cxnSp>
      <p:sp>
        <p:nvSpPr>
          <p:cNvPr id="41" name="TextBox 40">
            <a:extLst>
              <a:ext uri="{FF2B5EF4-FFF2-40B4-BE49-F238E27FC236}">
                <a16:creationId xmlns:a16="http://schemas.microsoft.com/office/drawing/2014/main" id="{EC2C109F-BFD3-15B7-DAB5-45F8E85D79F3}"/>
              </a:ext>
            </a:extLst>
          </p:cNvPr>
          <p:cNvSpPr txBox="1"/>
          <p:nvPr/>
        </p:nvSpPr>
        <p:spPr>
          <a:xfrm>
            <a:off x="10278486" y="2618372"/>
            <a:ext cx="1302663" cy="887921"/>
          </a:xfrm>
          <a:prstGeom prst="rect">
            <a:avLst/>
          </a:prstGeom>
        </p:spPr>
        <p:txBody>
          <a:bodyPr vert="horz" wrap="square" lIns="36000" tIns="0" rIns="36000" bIns="0" rtlCol="0" anchor="ctr">
            <a:normAutofit/>
          </a:bodyPr>
          <a:lstStyle/>
          <a:p>
            <a:pPr algn="ctr"/>
            <a:r>
              <a:rPr lang="en-US" sz="1600" b="1">
                <a:solidFill>
                  <a:schemeClr val="accent2">
                    <a:lumMod val="50000"/>
                  </a:schemeClr>
                </a:solidFill>
              </a:rPr>
              <a:t>biodiversity loss</a:t>
            </a:r>
          </a:p>
        </p:txBody>
      </p:sp>
      <p:sp>
        <p:nvSpPr>
          <p:cNvPr id="42" name="Right Brace 41">
            <a:extLst>
              <a:ext uri="{FF2B5EF4-FFF2-40B4-BE49-F238E27FC236}">
                <a16:creationId xmlns:a16="http://schemas.microsoft.com/office/drawing/2014/main" id="{83791AA8-C7D6-D1D4-41F6-7EF7502CF3C7}"/>
              </a:ext>
            </a:extLst>
          </p:cNvPr>
          <p:cNvSpPr/>
          <p:nvPr/>
        </p:nvSpPr>
        <p:spPr>
          <a:xfrm>
            <a:off x="9876607" y="2450698"/>
            <a:ext cx="185616" cy="3623368"/>
          </a:xfrm>
          <a:prstGeom prst="rightBrace">
            <a:avLst>
              <a:gd name="adj1" fmla="val 240964"/>
              <a:gd name="adj2" fmla="val 50000"/>
            </a:avLst>
          </a:prstGeom>
          <a:ln w="19050">
            <a:solidFill>
              <a:schemeClr val="accent2">
                <a:lumMod val="5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NL"/>
          </a:p>
        </p:txBody>
      </p:sp>
      <p:cxnSp>
        <p:nvCxnSpPr>
          <p:cNvPr id="43" name="Straight Arrow Connector 42">
            <a:extLst>
              <a:ext uri="{FF2B5EF4-FFF2-40B4-BE49-F238E27FC236}">
                <a16:creationId xmlns:a16="http://schemas.microsoft.com/office/drawing/2014/main" id="{20C68E04-3B55-BA0C-EDC5-03376A662801}"/>
              </a:ext>
            </a:extLst>
          </p:cNvPr>
          <p:cNvCxnSpPr>
            <a:cxnSpLocks/>
          </p:cNvCxnSpPr>
          <p:nvPr/>
        </p:nvCxnSpPr>
        <p:spPr>
          <a:xfrm flipV="1">
            <a:off x="4643553" y="2639345"/>
            <a:ext cx="360000" cy="1"/>
          </a:xfrm>
          <a:prstGeom prst="straightConnector1">
            <a:avLst/>
          </a:prstGeom>
          <a:ln w="19050">
            <a:solidFill>
              <a:schemeClr val="tx1">
                <a:lumMod val="50000"/>
                <a:lumOff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44" name="Straight Arrow Connector 43">
            <a:extLst>
              <a:ext uri="{FF2B5EF4-FFF2-40B4-BE49-F238E27FC236}">
                <a16:creationId xmlns:a16="http://schemas.microsoft.com/office/drawing/2014/main" id="{2C72613C-AE8D-B896-5F80-CE3EB65508C3}"/>
              </a:ext>
            </a:extLst>
          </p:cNvPr>
          <p:cNvCxnSpPr>
            <a:cxnSpLocks/>
          </p:cNvCxnSpPr>
          <p:nvPr/>
        </p:nvCxnSpPr>
        <p:spPr>
          <a:xfrm flipV="1">
            <a:off x="4643553" y="3244937"/>
            <a:ext cx="360000" cy="1"/>
          </a:xfrm>
          <a:prstGeom prst="straightConnector1">
            <a:avLst/>
          </a:prstGeom>
          <a:ln w="19050">
            <a:solidFill>
              <a:schemeClr val="tx1">
                <a:lumMod val="50000"/>
                <a:lumOff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45" name="Straight Arrow Connector 44">
            <a:extLst>
              <a:ext uri="{FF2B5EF4-FFF2-40B4-BE49-F238E27FC236}">
                <a16:creationId xmlns:a16="http://schemas.microsoft.com/office/drawing/2014/main" id="{D5437EA0-A1BB-3A81-1C43-6E5B25667E06}"/>
              </a:ext>
            </a:extLst>
          </p:cNvPr>
          <p:cNvCxnSpPr>
            <a:cxnSpLocks/>
          </p:cNvCxnSpPr>
          <p:nvPr/>
        </p:nvCxnSpPr>
        <p:spPr>
          <a:xfrm flipV="1">
            <a:off x="4643553" y="4456121"/>
            <a:ext cx="360000" cy="1"/>
          </a:xfrm>
          <a:prstGeom prst="straightConnector1">
            <a:avLst/>
          </a:prstGeom>
          <a:ln w="19050">
            <a:solidFill>
              <a:schemeClr val="tx1">
                <a:lumMod val="50000"/>
                <a:lumOff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46" name="Straight Arrow Connector 45">
            <a:extLst>
              <a:ext uri="{FF2B5EF4-FFF2-40B4-BE49-F238E27FC236}">
                <a16:creationId xmlns:a16="http://schemas.microsoft.com/office/drawing/2014/main" id="{E424B1B1-4E5B-3D19-7985-052BA14A5133}"/>
              </a:ext>
            </a:extLst>
          </p:cNvPr>
          <p:cNvCxnSpPr>
            <a:cxnSpLocks/>
          </p:cNvCxnSpPr>
          <p:nvPr/>
        </p:nvCxnSpPr>
        <p:spPr>
          <a:xfrm flipV="1">
            <a:off x="4643553" y="5061713"/>
            <a:ext cx="360000" cy="1"/>
          </a:xfrm>
          <a:prstGeom prst="straightConnector1">
            <a:avLst/>
          </a:prstGeom>
          <a:ln w="19050">
            <a:solidFill>
              <a:schemeClr val="tx1">
                <a:lumMod val="50000"/>
                <a:lumOff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47" name="Straight Arrow Connector 46">
            <a:extLst>
              <a:ext uri="{FF2B5EF4-FFF2-40B4-BE49-F238E27FC236}">
                <a16:creationId xmlns:a16="http://schemas.microsoft.com/office/drawing/2014/main" id="{9E52B582-EC15-EB07-9C0D-32BE1CACC5C9}"/>
              </a:ext>
            </a:extLst>
          </p:cNvPr>
          <p:cNvCxnSpPr>
            <a:cxnSpLocks/>
          </p:cNvCxnSpPr>
          <p:nvPr/>
        </p:nvCxnSpPr>
        <p:spPr>
          <a:xfrm flipV="1">
            <a:off x="4643553" y="5667305"/>
            <a:ext cx="360000" cy="1"/>
          </a:xfrm>
          <a:prstGeom prst="straightConnector1">
            <a:avLst/>
          </a:prstGeom>
          <a:ln w="19050">
            <a:solidFill>
              <a:schemeClr val="tx1">
                <a:lumMod val="50000"/>
                <a:lumOff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48" name="Straight Arrow Connector 47">
            <a:extLst>
              <a:ext uri="{FF2B5EF4-FFF2-40B4-BE49-F238E27FC236}">
                <a16:creationId xmlns:a16="http://schemas.microsoft.com/office/drawing/2014/main" id="{B4C7234B-A1E7-EB90-1419-9884488FB48A}"/>
              </a:ext>
            </a:extLst>
          </p:cNvPr>
          <p:cNvCxnSpPr>
            <a:cxnSpLocks/>
          </p:cNvCxnSpPr>
          <p:nvPr/>
        </p:nvCxnSpPr>
        <p:spPr>
          <a:xfrm flipV="1">
            <a:off x="4643553" y="6272897"/>
            <a:ext cx="360000" cy="1"/>
          </a:xfrm>
          <a:prstGeom prst="straightConnector1">
            <a:avLst/>
          </a:prstGeom>
          <a:ln w="19050">
            <a:solidFill>
              <a:schemeClr val="tx1">
                <a:lumMod val="50000"/>
                <a:lumOff val="5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49" name="TextBox 48">
            <a:extLst>
              <a:ext uri="{FF2B5EF4-FFF2-40B4-BE49-F238E27FC236}">
                <a16:creationId xmlns:a16="http://schemas.microsoft.com/office/drawing/2014/main" id="{D4E3390D-E041-A1CB-FC58-6264C9AE8AE4}"/>
              </a:ext>
            </a:extLst>
          </p:cNvPr>
          <p:cNvSpPr txBox="1"/>
          <p:nvPr/>
        </p:nvSpPr>
        <p:spPr>
          <a:xfrm>
            <a:off x="10354507" y="3352098"/>
            <a:ext cx="1150619" cy="276999"/>
          </a:xfrm>
          <a:prstGeom prst="rect">
            <a:avLst/>
          </a:prstGeom>
          <a:noFill/>
        </p:spPr>
        <p:txBody>
          <a:bodyPr wrap="square" lIns="91440" tIns="45720" rIns="91440" bIns="45720" anchor="t">
            <a:spAutoFit/>
          </a:bodyPr>
          <a:lstStyle/>
          <a:p>
            <a:pPr algn="ctr"/>
            <a:r>
              <a:rPr lang="en-US" sz="1200">
                <a:solidFill>
                  <a:schemeClr val="accent2">
                    <a:lumMod val="50000"/>
                  </a:schemeClr>
                </a:solidFill>
                <a:latin typeface="Calibri"/>
                <a:ea typeface="ＭＳ Ｐゴシック"/>
              </a:rPr>
              <a:t>[PDF.m².year]</a:t>
            </a:r>
            <a:endParaRPr lang="en-NL">
              <a:solidFill>
                <a:schemeClr val="accent2">
                  <a:lumMod val="50000"/>
                </a:schemeClr>
              </a:solidFill>
              <a:latin typeface="Calibri"/>
              <a:ea typeface="ＭＳ Ｐゴシック"/>
            </a:endParaRPr>
          </a:p>
        </p:txBody>
      </p:sp>
      <p:sp>
        <p:nvSpPr>
          <p:cNvPr id="3" name="Text Placeholder 3">
            <a:extLst>
              <a:ext uri="{FF2B5EF4-FFF2-40B4-BE49-F238E27FC236}">
                <a16:creationId xmlns:a16="http://schemas.microsoft.com/office/drawing/2014/main" id="{CDF7773C-77B1-7236-3DB1-F5F69F0B25F8}"/>
              </a:ext>
            </a:extLst>
          </p:cNvPr>
          <p:cNvSpPr txBox="1">
            <a:spLocks/>
          </p:cNvSpPr>
          <p:nvPr/>
        </p:nvSpPr>
        <p:spPr>
          <a:xfrm>
            <a:off x="415586" y="1800692"/>
            <a:ext cx="2408989" cy="4080108"/>
          </a:xfrm>
          <a:prstGeom prst="rect">
            <a:avLst/>
          </a:prstGeom>
        </p:spPr>
        <p:txBody>
          <a:bodyPr vert="horz" wrap="square" lIns="0" tIns="0" rIns="91440" bIns="45720" anchor="t">
            <a:noAutofit/>
          </a:bodyPr>
          <a:lstStyle>
            <a:lvl1pPr marL="0" indent="0" algn="l" defTabSz="368135" rtl="0" eaLnBrk="1" fontAlgn="base" hangingPunct="1">
              <a:lnSpc>
                <a:spcPct val="120000"/>
              </a:lnSpc>
              <a:spcBef>
                <a:spcPct val="20000"/>
              </a:spcBef>
              <a:spcAft>
                <a:spcPct val="0"/>
              </a:spcAft>
              <a:buFont typeface="Arial"/>
              <a:buNone/>
              <a:tabLst/>
              <a:defRPr sz="2000" b="0" kern="1200">
                <a:solidFill>
                  <a:srgbClr val="000000"/>
                </a:solidFill>
                <a:latin typeface="Arial"/>
                <a:ea typeface="ＭＳ Ｐゴシック" charset="0"/>
                <a:cs typeface="Arial"/>
              </a:defRPr>
            </a:lvl1pPr>
            <a:lvl2pPr marL="277104" marR="0" indent="0" algn="l" defTabSz="1219170" rtl="0" eaLnBrk="1" fontAlgn="auto" latinLnBrk="0" hangingPunct="1">
              <a:lnSpc>
                <a:spcPct val="100000"/>
              </a:lnSpc>
              <a:spcBef>
                <a:spcPts val="0"/>
              </a:spcBef>
              <a:spcAft>
                <a:spcPts val="0"/>
              </a:spcAft>
              <a:buClrTx/>
              <a:buSzTx/>
              <a:buFont typeface="Arial"/>
              <a:buNone/>
              <a:tabLst/>
              <a:defRPr sz="2000" b="0" kern="1200" baseline="0">
                <a:solidFill>
                  <a:srgbClr val="000000"/>
                </a:solidFill>
                <a:latin typeface="Arial"/>
                <a:ea typeface="ＭＳ Ｐゴシック" charset="0"/>
                <a:cs typeface="Arial"/>
              </a:defRPr>
            </a:lvl2pPr>
            <a:lvl3pPr marL="554208" marR="0" indent="0" algn="l" defTabSz="1219170" rtl="0" eaLnBrk="1" fontAlgn="auto" latinLnBrk="0" hangingPunct="1">
              <a:lnSpc>
                <a:spcPct val="100000"/>
              </a:lnSpc>
              <a:spcBef>
                <a:spcPts val="0"/>
              </a:spcBef>
              <a:spcAft>
                <a:spcPts val="0"/>
              </a:spcAft>
              <a:buClrTx/>
              <a:buSzTx/>
              <a:buFont typeface="Arial"/>
              <a:buNone/>
              <a:tabLst/>
              <a:defRPr sz="3200" b="0" kern="1200">
                <a:solidFill>
                  <a:srgbClr val="000000"/>
                </a:solidFill>
                <a:latin typeface="+mn-lt"/>
                <a:ea typeface="ＭＳ Ｐゴシック" charset="0"/>
                <a:cs typeface="+mn-cs"/>
              </a:defRPr>
            </a:lvl3pPr>
            <a:lvl4pPr marL="83131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ＭＳ Ｐゴシック" charset="0"/>
                <a:cs typeface="+mn-cs"/>
              </a:defRPr>
            </a:lvl4pPr>
            <a:lvl5pPr marL="1108417"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ＭＳ Ｐゴシック" charset="0"/>
                <a:cs typeface="+mn-cs"/>
              </a:defRPr>
            </a:lvl5pPr>
            <a:lvl6pPr marL="1766511" indent="-380990" algn="l" defTabSz="368656" rtl="0" eaLnBrk="1" latinLnBrk="0" hangingPunct="1">
              <a:spcBef>
                <a:spcPct val="20000"/>
              </a:spcBef>
              <a:buFont typeface="Arial"/>
              <a:buChar char="•"/>
              <a:defRPr sz="1600" kern="1200">
                <a:solidFill>
                  <a:schemeClr val="tx1"/>
                </a:solidFill>
                <a:latin typeface="+mn-lt"/>
                <a:ea typeface="+mn-ea"/>
                <a:cs typeface="+mn-cs"/>
              </a:defRPr>
            </a:lvl6pPr>
            <a:lvl7pPr marL="128163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7pPr>
            <a:lvl8pPr marL="1558738"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8pPr>
            <a:lvl9pPr marL="1835841"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9pPr>
          </a:lstStyle>
          <a:p>
            <a:r>
              <a:rPr lang="en-GB" sz="1800">
                <a:ea typeface="ＭＳ Ｐゴシック"/>
              </a:rPr>
              <a:t>Using an LCA method, the process inputs and outputs are multiplied with </a:t>
            </a:r>
            <a:r>
              <a:rPr lang="en-GB" sz="1800" i="1">
                <a:ea typeface="ＭＳ Ｐゴシック"/>
              </a:rPr>
              <a:t>characterisation factors</a:t>
            </a:r>
            <a:r>
              <a:rPr lang="en-GB" sz="1800">
                <a:ea typeface="ＭＳ Ｐゴシック"/>
              </a:rPr>
              <a:t> which convert the input and outputs to potential impacts.</a:t>
            </a:r>
          </a:p>
          <a:p>
            <a:endParaRPr lang="en-GB" sz="1800">
              <a:ea typeface="ＭＳ Ｐゴシック"/>
            </a:endParaRPr>
          </a:p>
        </p:txBody>
      </p:sp>
      <p:sp>
        <p:nvSpPr>
          <p:cNvPr id="4" name="Rectangle: Rounded Corners 3">
            <a:extLst>
              <a:ext uri="{FF2B5EF4-FFF2-40B4-BE49-F238E27FC236}">
                <a16:creationId xmlns:a16="http://schemas.microsoft.com/office/drawing/2014/main" id="{BBDB9F2F-84E5-EB3F-44EC-5E65AD806020}"/>
              </a:ext>
            </a:extLst>
          </p:cNvPr>
          <p:cNvSpPr/>
          <p:nvPr/>
        </p:nvSpPr>
        <p:spPr>
          <a:xfrm>
            <a:off x="8891723" y="111374"/>
            <a:ext cx="984427" cy="951195"/>
          </a:xfrm>
          <a:prstGeom prst="roundRect">
            <a:avLst/>
          </a:prstGeom>
          <a:ln w="28575">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a:t>Inventory of inputs &amp; outputs</a:t>
            </a:r>
          </a:p>
        </p:txBody>
      </p:sp>
      <p:sp>
        <p:nvSpPr>
          <p:cNvPr id="50" name="Rectangle: Rounded Corners 49">
            <a:extLst>
              <a:ext uri="{FF2B5EF4-FFF2-40B4-BE49-F238E27FC236}">
                <a16:creationId xmlns:a16="http://schemas.microsoft.com/office/drawing/2014/main" id="{DA47209B-6AF7-6017-1D5A-1DA0D816DC88}"/>
              </a:ext>
            </a:extLst>
          </p:cNvPr>
          <p:cNvSpPr/>
          <p:nvPr/>
        </p:nvSpPr>
        <p:spPr>
          <a:xfrm>
            <a:off x="9975948" y="113629"/>
            <a:ext cx="984427" cy="951195"/>
          </a:xfrm>
          <a:prstGeom prst="roundRect">
            <a:avLst/>
          </a:prstGeom>
          <a:ln w="28575">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a:t>Pressures</a:t>
            </a:r>
          </a:p>
        </p:txBody>
      </p:sp>
      <p:sp>
        <p:nvSpPr>
          <p:cNvPr id="51" name="Rectangle: Rounded Corners 50">
            <a:extLst>
              <a:ext uri="{FF2B5EF4-FFF2-40B4-BE49-F238E27FC236}">
                <a16:creationId xmlns:a16="http://schemas.microsoft.com/office/drawing/2014/main" id="{AAC61083-67F6-7C8E-989F-FCE8833FEB48}"/>
              </a:ext>
            </a:extLst>
          </p:cNvPr>
          <p:cNvSpPr/>
          <p:nvPr/>
        </p:nvSpPr>
        <p:spPr>
          <a:xfrm>
            <a:off x="11071458" y="92575"/>
            <a:ext cx="1117367" cy="951195"/>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a:t>Biodiversity footprint</a:t>
            </a:r>
          </a:p>
        </p:txBody>
      </p:sp>
      <p:sp>
        <p:nvSpPr>
          <p:cNvPr id="52" name="Right Brace 51">
            <a:extLst>
              <a:ext uri="{FF2B5EF4-FFF2-40B4-BE49-F238E27FC236}">
                <a16:creationId xmlns:a16="http://schemas.microsoft.com/office/drawing/2014/main" id="{BAF948B6-B548-B1C9-0E0E-FE35AB56B040}"/>
              </a:ext>
            </a:extLst>
          </p:cNvPr>
          <p:cNvSpPr/>
          <p:nvPr/>
        </p:nvSpPr>
        <p:spPr>
          <a:xfrm rot="5400000">
            <a:off x="9149998" y="883017"/>
            <a:ext cx="446215" cy="908473"/>
          </a:xfrm>
          <a:prstGeom prst="rightBrace">
            <a:avLst>
              <a:gd name="adj1" fmla="val 8333"/>
              <a:gd name="adj2" fmla="val 47157"/>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53" name="Right Brace 52">
            <a:extLst>
              <a:ext uri="{FF2B5EF4-FFF2-40B4-BE49-F238E27FC236}">
                <a16:creationId xmlns:a16="http://schemas.microsoft.com/office/drawing/2014/main" id="{31179AAB-4F92-E1A7-046E-B76C30E35499}"/>
              </a:ext>
            </a:extLst>
          </p:cNvPr>
          <p:cNvSpPr/>
          <p:nvPr/>
        </p:nvSpPr>
        <p:spPr>
          <a:xfrm rot="5400000">
            <a:off x="10814295" y="272623"/>
            <a:ext cx="403242" cy="2079937"/>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54" name="TextBox 53">
            <a:extLst>
              <a:ext uri="{FF2B5EF4-FFF2-40B4-BE49-F238E27FC236}">
                <a16:creationId xmlns:a16="http://schemas.microsoft.com/office/drawing/2014/main" id="{F33D8B0E-31F6-D3E3-93A1-F6A771D02482}"/>
              </a:ext>
            </a:extLst>
          </p:cNvPr>
          <p:cNvSpPr txBox="1"/>
          <p:nvPr/>
        </p:nvSpPr>
        <p:spPr>
          <a:xfrm>
            <a:off x="8800700" y="1507463"/>
            <a:ext cx="1439799" cy="276999"/>
          </a:xfrm>
          <a:prstGeom prst="rect">
            <a:avLst/>
          </a:prstGeom>
          <a:noFill/>
        </p:spPr>
        <p:txBody>
          <a:bodyPr wrap="square" rtlCol="0">
            <a:spAutoFit/>
          </a:bodyPr>
          <a:lstStyle/>
          <a:p>
            <a:r>
              <a:rPr lang="en-GB" sz="1200"/>
              <a:t>LCA database</a:t>
            </a:r>
          </a:p>
        </p:txBody>
      </p:sp>
      <p:sp>
        <p:nvSpPr>
          <p:cNvPr id="55" name="TextBox 54">
            <a:extLst>
              <a:ext uri="{FF2B5EF4-FFF2-40B4-BE49-F238E27FC236}">
                <a16:creationId xmlns:a16="http://schemas.microsoft.com/office/drawing/2014/main" id="{6FE558C2-5445-2969-A976-8DF946A26671}"/>
              </a:ext>
            </a:extLst>
          </p:cNvPr>
          <p:cNvSpPr txBox="1"/>
          <p:nvPr/>
        </p:nvSpPr>
        <p:spPr>
          <a:xfrm>
            <a:off x="9978040" y="1421697"/>
            <a:ext cx="2408989" cy="276999"/>
          </a:xfrm>
          <a:prstGeom prst="rect">
            <a:avLst/>
          </a:prstGeom>
          <a:noFill/>
        </p:spPr>
        <p:txBody>
          <a:bodyPr wrap="square" rtlCol="0">
            <a:spAutoFit/>
          </a:bodyPr>
          <a:lstStyle/>
          <a:p>
            <a:r>
              <a:rPr lang="en-GB" sz="1200"/>
              <a:t>LCA impact assessment method</a:t>
            </a:r>
          </a:p>
        </p:txBody>
      </p:sp>
      <p:sp>
        <p:nvSpPr>
          <p:cNvPr id="58" name="TextBox 57">
            <a:extLst>
              <a:ext uri="{FF2B5EF4-FFF2-40B4-BE49-F238E27FC236}">
                <a16:creationId xmlns:a16="http://schemas.microsoft.com/office/drawing/2014/main" id="{D145C816-927F-1D14-83D9-6CBFC81B8827}"/>
              </a:ext>
            </a:extLst>
          </p:cNvPr>
          <p:cNvSpPr txBox="1"/>
          <p:nvPr/>
        </p:nvSpPr>
        <p:spPr>
          <a:xfrm>
            <a:off x="2906167" y="1906999"/>
            <a:ext cx="1820157" cy="461468"/>
          </a:xfrm>
          <a:prstGeom prst="rect">
            <a:avLst/>
          </a:prstGeom>
        </p:spPr>
        <p:txBody>
          <a:bodyPr vert="horz" wrap="square" lIns="36000" tIns="0" rIns="36000" bIns="0" rtlCol="0" anchor="ctr">
            <a:noAutofit/>
          </a:bodyPr>
          <a:lstStyle/>
          <a:p>
            <a:pPr algn="ctr"/>
            <a:r>
              <a:rPr lang="en-US" sz="1300" b="1">
                <a:solidFill>
                  <a:schemeClr val="accent2">
                    <a:lumMod val="50000"/>
                  </a:schemeClr>
                </a:solidFill>
                <a:latin typeface="Calibri"/>
                <a:ea typeface="Calibri"/>
                <a:cs typeface="Calibri"/>
              </a:rPr>
              <a:t>Process inputs and outputs</a:t>
            </a:r>
          </a:p>
        </p:txBody>
      </p:sp>
      <p:sp>
        <p:nvSpPr>
          <p:cNvPr id="60" name="TextBox 59">
            <a:extLst>
              <a:ext uri="{FF2B5EF4-FFF2-40B4-BE49-F238E27FC236}">
                <a16:creationId xmlns:a16="http://schemas.microsoft.com/office/drawing/2014/main" id="{34D1673B-EAF4-670D-2AB2-21EB7FC939FD}"/>
              </a:ext>
            </a:extLst>
          </p:cNvPr>
          <p:cNvSpPr txBox="1"/>
          <p:nvPr/>
        </p:nvSpPr>
        <p:spPr>
          <a:xfrm>
            <a:off x="5246776" y="1841306"/>
            <a:ext cx="1580130" cy="461774"/>
          </a:xfrm>
          <a:prstGeom prst="rect">
            <a:avLst/>
          </a:prstGeom>
        </p:spPr>
        <p:txBody>
          <a:bodyPr vert="horz" wrap="square" lIns="36000" tIns="0" rIns="36000" bIns="0" rtlCol="0" anchor="ctr">
            <a:normAutofit/>
          </a:bodyPr>
          <a:lstStyle/>
          <a:p>
            <a:pPr algn="ctr"/>
            <a:r>
              <a:rPr lang="en-US" sz="1300" b="1">
                <a:solidFill>
                  <a:schemeClr val="accent2">
                    <a:lumMod val="50000"/>
                  </a:schemeClr>
                </a:solidFill>
                <a:latin typeface="Calibri"/>
                <a:ea typeface="Calibri"/>
                <a:cs typeface="Calibri"/>
              </a:rPr>
              <a:t>Midpoint impact drivers</a:t>
            </a:r>
          </a:p>
        </p:txBody>
      </p:sp>
      <p:sp>
        <p:nvSpPr>
          <p:cNvPr id="62" name="TextBox 61">
            <a:extLst>
              <a:ext uri="{FF2B5EF4-FFF2-40B4-BE49-F238E27FC236}">
                <a16:creationId xmlns:a16="http://schemas.microsoft.com/office/drawing/2014/main" id="{9F44E837-9F48-25ED-F1EE-C28134C706F0}"/>
              </a:ext>
            </a:extLst>
          </p:cNvPr>
          <p:cNvSpPr txBox="1"/>
          <p:nvPr/>
        </p:nvSpPr>
        <p:spPr>
          <a:xfrm>
            <a:off x="7346352" y="1801830"/>
            <a:ext cx="1329765" cy="567281"/>
          </a:xfrm>
          <a:prstGeom prst="rect">
            <a:avLst/>
          </a:prstGeom>
        </p:spPr>
        <p:txBody>
          <a:bodyPr vert="horz" wrap="square" lIns="36000" tIns="0" rIns="36000" bIns="0" rtlCol="0" anchor="ctr">
            <a:normAutofit/>
          </a:bodyPr>
          <a:lstStyle/>
          <a:p>
            <a:pPr algn="ctr"/>
            <a:r>
              <a:rPr lang="en-US" sz="1300" b="1">
                <a:solidFill>
                  <a:schemeClr val="accent2">
                    <a:lumMod val="50000"/>
                  </a:schemeClr>
                </a:solidFill>
                <a:latin typeface="Calibri"/>
                <a:ea typeface="Calibri"/>
                <a:cs typeface="Calibri"/>
              </a:rPr>
              <a:t>Endpoint impact drivers</a:t>
            </a:r>
          </a:p>
        </p:txBody>
      </p:sp>
      <p:sp>
        <p:nvSpPr>
          <p:cNvPr id="66" name="Arrow: Right 65">
            <a:extLst>
              <a:ext uri="{FF2B5EF4-FFF2-40B4-BE49-F238E27FC236}">
                <a16:creationId xmlns:a16="http://schemas.microsoft.com/office/drawing/2014/main" id="{1D78C5CA-5905-54FD-88AE-5BFA4FBF7B26}"/>
              </a:ext>
            </a:extLst>
          </p:cNvPr>
          <p:cNvSpPr/>
          <p:nvPr/>
        </p:nvSpPr>
        <p:spPr>
          <a:xfrm>
            <a:off x="9795291" y="492757"/>
            <a:ext cx="255006" cy="197231"/>
          </a:xfrm>
          <a:prstGeom prst="rightArrow">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Arrow: Right 67">
            <a:extLst>
              <a:ext uri="{FF2B5EF4-FFF2-40B4-BE49-F238E27FC236}">
                <a16:creationId xmlns:a16="http://schemas.microsoft.com/office/drawing/2014/main" id="{AD36EC12-8CBC-B635-BF52-234C42F52186}"/>
              </a:ext>
            </a:extLst>
          </p:cNvPr>
          <p:cNvSpPr/>
          <p:nvPr/>
        </p:nvSpPr>
        <p:spPr>
          <a:xfrm>
            <a:off x="10914405" y="492757"/>
            <a:ext cx="255006" cy="197231"/>
          </a:xfrm>
          <a:prstGeom prst="rightArrow">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9" name="Picture 58" descr="Chocolate with solid fill">
            <a:extLst>
              <a:ext uri="{FF2B5EF4-FFF2-40B4-BE49-F238E27FC236}">
                <a16:creationId xmlns:a16="http://schemas.microsoft.com/office/drawing/2014/main" id="{4C8EC4F6-D791-DC8A-659C-188CC50E4124}"/>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350043" y="336723"/>
            <a:ext cx="943503" cy="943503"/>
          </a:xfrm>
          <a:prstGeom prst="rect">
            <a:avLst/>
          </a:prstGeom>
          <a:noFill/>
          <a:extLst>
            <a:ext uri="{909E8E84-426E-40DD-AFC4-6F175D3DCCD1}">
              <a14:hiddenFill xmlns:a14="http://schemas.microsoft.com/office/drawing/2010/main">
                <a:solidFill>
                  <a:srgbClr val="FFFFFF"/>
                </a:solidFill>
              </a14:hiddenFill>
            </a:ext>
          </a:extLst>
        </p:spPr>
      </p:pic>
      <p:sp>
        <p:nvSpPr>
          <p:cNvPr id="56" name="Text Placeholder 3">
            <a:extLst>
              <a:ext uri="{FF2B5EF4-FFF2-40B4-BE49-F238E27FC236}">
                <a16:creationId xmlns:a16="http://schemas.microsoft.com/office/drawing/2014/main" id="{BCEC2D19-3CC9-65DB-4005-419B09BE8334}"/>
              </a:ext>
            </a:extLst>
          </p:cNvPr>
          <p:cNvSpPr txBox="1">
            <a:spLocks/>
          </p:cNvSpPr>
          <p:nvPr/>
        </p:nvSpPr>
        <p:spPr>
          <a:xfrm>
            <a:off x="10179722" y="3801146"/>
            <a:ext cx="1548817" cy="1099588"/>
          </a:xfrm>
          <a:prstGeom prst="rect">
            <a:avLst/>
          </a:prstGeom>
        </p:spPr>
        <p:txBody>
          <a:bodyPr vert="horz" wrap="square" lIns="0" tIns="0" rIns="91440" bIns="45720" anchor="t">
            <a:noAutofit/>
          </a:bodyPr>
          <a:lstStyle>
            <a:lvl1pPr marL="0" indent="0" algn="l" defTabSz="368135" rtl="0" eaLnBrk="1" fontAlgn="base" hangingPunct="1">
              <a:lnSpc>
                <a:spcPct val="120000"/>
              </a:lnSpc>
              <a:spcBef>
                <a:spcPct val="20000"/>
              </a:spcBef>
              <a:spcAft>
                <a:spcPct val="0"/>
              </a:spcAft>
              <a:buFont typeface="Arial"/>
              <a:buNone/>
              <a:tabLst/>
              <a:defRPr sz="2000" b="0" kern="1200">
                <a:solidFill>
                  <a:srgbClr val="000000"/>
                </a:solidFill>
                <a:latin typeface="Arial"/>
                <a:ea typeface="ＭＳ Ｐゴシック" charset="0"/>
                <a:cs typeface="Arial"/>
              </a:defRPr>
            </a:lvl1pPr>
            <a:lvl2pPr marL="277104" marR="0" indent="0" algn="l" defTabSz="1219170" rtl="0" eaLnBrk="1" fontAlgn="auto" latinLnBrk="0" hangingPunct="1">
              <a:lnSpc>
                <a:spcPct val="100000"/>
              </a:lnSpc>
              <a:spcBef>
                <a:spcPts val="0"/>
              </a:spcBef>
              <a:spcAft>
                <a:spcPts val="0"/>
              </a:spcAft>
              <a:buClrTx/>
              <a:buSzTx/>
              <a:buFont typeface="Arial"/>
              <a:buNone/>
              <a:tabLst/>
              <a:defRPr sz="2000" b="0" kern="1200" baseline="0">
                <a:solidFill>
                  <a:srgbClr val="000000"/>
                </a:solidFill>
                <a:latin typeface="Arial"/>
                <a:ea typeface="ＭＳ Ｐゴシック" charset="0"/>
                <a:cs typeface="Arial"/>
              </a:defRPr>
            </a:lvl2pPr>
            <a:lvl3pPr marL="554208" marR="0" indent="0" algn="l" defTabSz="1219170" rtl="0" eaLnBrk="1" fontAlgn="auto" latinLnBrk="0" hangingPunct="1">
              <a:lnSpc>
                <a:spcPct val="100000"/>
              </a:lnSpc>
              <a:spcBef>
                <a:spcPts val="0"/>
              </a:spcBef>
              <a:spcAft>
                <a:spcPts val="0"/>
              </a:spcAft>
              <a:buClrTx/>
              <a:buSzTx/>
              <a:buFont typeface="Arial"/>
              <a:buNone/>
              <a:tabLst/>
              <a:defRPr sz="3200" b="0" kern="1200">
                <a:solidFill>
                  <a:srgbClr val="000000"/>
                </a:solidFill>
                <a:latin typeface="+mn-lt"/>
                <a:ea typeface="ＭＳ Ｐゴシック" charset="0"/>
                <a:cs typeface="+mn-cs"/>
              </a:defRPr>
            </a:lvl3pPr>
            <a:lvl4pPr marL="83131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ＭＳ Ｐゴシック" charset="0"/>
                <a:cs typeface="+mn-cs"/>
              </a:defRPr>
            </a:lvl4pPr>
            <a:lvl5pPr marL="1108417"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ＭＳ Ｐゴシック" charset="0"/>
                <a:cs typeface="+mn-cs"/>
              </a:defRPr>
            </a:lvl5pPr>
            <a:lvl6pPr marL="1766511" indent="-380990" algn="l" defTabSz="368656" rtl="0" eaLnBrk="1" latinLnBrk="0" hangingPunct="1">
              <a:spcBef>
                <a:spcPct val="20000"/>
              </a:spcBef>
              <a:buFont typeface="Arial"/>
              <a:buChar char="•"/>
              <a:defRPr sz="1600" kern="1200">
                <a:solidFill>
                  <a:schemeClr val="tx1"/>
                </a:solidFill>
                <a:latin typeface="+mn-lt"/>
                <a:ea typeface="+mn-ea"/>
                <a:cs typeface="+mn-cs"/>
              </a:defRPr>
            </a:lvl6pPr>
            <a:lvl7pPr marL="128163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7pPr>
            <a:lvl8pPr marL="1558738"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8pPr>
            <a:lvl9pPr marL="1835841"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9pPr>
          </a:lstStyle>
          <a:p>
            <a:r>
              <a:rPr lang="en-GB" sz="1200" b="1">
                <a:ea typeface="ＭＳ Ｐゴシック"/>
              </a:rPr>
              <a:t>PDF.m².year refers to the metric </a:t>
            </a:r>
            <a:endParaRPr lang="en-US" sz="1200" b="1"/>
          </a:p>
          <a:p>
            <a:r>
              <a:rPr lang="en-GB" sz="1200" b="1">
                <a:ea typeface="ＭＳ Ｐゴシック"/>
              </a:rPr>
              <a:t>potentially disappeared fraction of species in a given area per year, which estimates loss of local species richness</a:t>
            </a:r>
            <a:endParaRPr lang="en-GB" sz="1200" b="1"/>
          </a:p>
          <a:p>
            <a:endParaRPr lang="en-GB" sz="1050">
              <a:ea typeface="ＭＳ Ｐゴシック"/>
            </a:endParaRPr>
          </a:p>
        </p:txBody>
      </p:sp>
    </p:spTree>
    <p:extLst>
      <p:ext uri="{BB962C8B-B14F-4D97-AF65-F5344CB8AC3E}">
        <p14:creationId xmlns:p14="http://schemas.microsoft.com/office/powerpoint/2010/main" val="4082436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childTnLst>
                          </p:cTn>
                        </p:par>
                        <p:par>
                          <p:cTn id="35" fill="hold">
                            <p:stCondLst>
                              <p:cond delay="0"/>
                            </p:stCondLst>
                            <p:childTnLst>
                              <p:par>
                                <p:cTn id="36" presetID="1" presetClass="entr" presetSubtype="0" fill="hold" nodeType="afterEffect">
                                  <p:stCondLst>
                                    <p:cond delay="0"/>
                                  </p:stCondLst>
                                  <p:childTnLst>
                                    <p:set>
                                      <p:cBhvr>
                                        <p:cTn id="37" dur="1" fill="hold">
                                          <p:stCondLst>
                                            <p:cond delay="0"/>
                                          </p:stCondLst>
                                        </p:cTn>
                                        <p:tgtEl>
                                          <p:spTgt spid="43"/>
                                        </p:tgtEl>
                                        <p:attrNameLst>
                                          <p:attrName>style.visibility</p:attrName>
                                        </p:attrNameLst>
                                      </p:cBhvr>
                                      <p:to>
                                        <p:strVal val="visible"/>
                                      </p:to>
                                    </p:set>
                                  </p:childTnLst>
                                </p:cTn>
                              </p:par>
                            </p:childTnLst>
                          </p:cTn>
                        </p:par>
                        <p:par>
                          <p:cTn id="38" fill="hold">
                            <p:stCondLst>
                              <p:cond delay="0"/>
                            </p:stCondLst>
                            <p:childTnLst>
                              <p:par>
                                <p:cTn id="39" presetID="1" presetClass="entr" presetSubtype="0" fill="hold" nodeType="afterEffect">
                                  <p:stCondLst>
                                    <p:cond delay="0"/>
                                  </p:stCondLst>
                                  <p:childTnLst>
                                    <p:set>
                                      <p:cBhvr>
                                        <p:cTn id="40" dur="1" fill="hold">
                                          <p:stCondLst>
                                            <p:cond delay="0"/>
                                          </p:stCondLst>
                                        </p:cTn>
                                        <p:tgtEl>
                                          <p:spTgt spid="44"/>
                                        </p:tgtEl>
                                        <p:attrNameLst>
                                          <p:attrName>style.visibility</p:attrName>
                                        </p:attrNameLst>
                                      </p:cBhvr>
                                      <p:to>
                                        <p:strVal val="visible"/>
                                      </p:to>
                                    </p:set>
                                  </p:childTnLst>
                                </p:cTn>
                              </p:par>
                            </p:childTnLst>
                          </p:cTn>
                        </p:par>
                        <p:par>
                          <p:cTn id="41" fill="hold">
                            <p:stCondLst>
                              <p:cond delay="0"/>
                            </p:stCondLst>
                            <p:childTnLst>
                              <p:par>
                                <p:cTn id="42" presetID="1" presetClass="entr" presetSubtype="0" fill="hold" nodeType="afterEffect">
                                  <p:stCondLst>
                                    <p:cond delay="0"/>
                                  </p:stCondLst>
                                  <p:childTnLst>
                                    <p:set>
                                      <p:cBhvr>
                                        <p:cTn id="43" dur="1" fill="hold">
                                          <p:stCondLst>
                                            <p:cond delay="0"/>
                                          </p:stCondLst>
                                        </p:cTn>
                                        <p:tgtEl>
                                          <p:spTgt spid="45"/>
                                        </p:tgtEl>
                                        <p:attrNameLst>
                                          <p:attrName>style.visibility</p:attrName>
                                        </p:attrNameLst>
                                      </p:cBhvr>
                                      <p:to>
                                        <p:strVal val="visible"/>
                                      </p:to>
                                    </p:set>
                                  </p:childTnLst>
                                </p:cTn>
                              </p:par>
                            </p:childTnLst>
                          </p:cTn>
                        </p:par>
                        <p:par>
                          <p:cTn id="44" fill="hold">
                            <p:stCondLst>
                              <p:cond delay="0"/>
                            </p:stCondLst>
                            <p:childTnLst>
                              <p:par>
                                <p:cTn id="45" presetID="1" presetClass="entr" presetSubtype="0" fill="hold" nodeType="afterEffect">
                                  <p:stCondLst>
                                    <p:cond delay="0"/>
                                  </p:stCondLst>
                                  <p:childTnLst>
                                    <p:set>
                                      <p:cBhvr>
                                        <p:cTn id="46" dur="1" fill="hold">
                                          <p:stCondLst>
                                            <p:cond delay="0"/>
                                          </p:stCondLst>
                                        </p:cTn>
                                        <p:tgtEl>
                                          <p:spTgt spid="46"/>
                                        </p:tgtEl>
                                        <p:attrNameLst>
                                          <p:attrName>style.visibility</p:attrName>
                                        </p:attrNameLst>
                                      </p:cBhvr>
                                      <p:to>
                                        <p:strVal val="visible"/>
                                      </p:to>
                                    </p:set>
                                  </p:childTnLst>
                                </p:cTn>
                              </p:par>
                            </p:childTnLst>
                          </p:cTn>
                        </p:par>
                        <p:par>
                          <p:cTn id="47" fill="hold">
                            <p:stCondLst>
                              <p:cond delay="0"/>
                            </p:stCondLst>
                            <p:childTnLst>
                              <p:par>
                                <p:cTn id="48" presetID="1" presetClass="entr" presetSubtype="0" fill="hold" nodeType="afterEffect">
                                  <p:stCondLst>
                                    <p:cond delay="0"/>
                                  </p:stCondLst>
                                  <p:childTnLst>
                                    <p:set>
                                      <p:cBhvr>
                                        <p:cTn id="49" dur="1" fill="hold">
                                          <p:stCondLst>
                                            <p:cond delay="0"/>
                                          </p:stCondLst>
                                        </p:cTn>
                                        <p:tgtEl>
                                          <p:spTgt spid="47"/>
                                        </p:tgtEl>
                                        <p:attrNameLst>
                                          <p:attrName>style.visibility</p:attrName>
                                        </p:attrNameLst>
                                      </p:cBhvr>
                                      <p:to>
                                        <p:strVal val="visible"/>
                                      </p:to>
                                    </p:set>
                                  </p:childTnLst>
                                </p:cTn>
                              </p:par>
                            </p:childTnLst>
                          </p:cTn>
                        </p:par>
                        <p:par>
                          <p:cTn id="50" fill="hold">
                            <p:stCondLst>
                              <p:cond delay="0"/>
                            </p:stCondLst>
                            <p:childTnLst>
                              <p:par>
                                <p:cTn id="51" presetID="1" presetClass="entr" presetSubtype="0" fill="hold" nodeType="afterEffect">
                                  <p:stCondLst>
                                    <p:cond delay="0"/>
                                  </p:stCondLst>
                                  <p:childTnLst>
                                    <p:set>
                                      <p:cBhvr>
                                        <p:cTn id="52" dur="1" fill="hold">
                                          <p:stCondLst>
                                            <p:cond delay="0"/>
                                          </p:stCondLst>
                                        </p:cTn>
                                        <p:tgtEl>
                                          <p:spTgt spid="4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6"/>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27"/>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28"/>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29"/>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31"/>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33"/>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39"/>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30"/>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32"/>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34"/>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36"/>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37"/>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38"/>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nodeType="clickEffect">
                                  <p:stCondLst>
                                    <p:cond delay="0"/>
                                  </p:stCondLst>
                                  <p:childTnLst>
                                    <p:set>
                                      <p:cBhvr>
                                        <p:cTn id="92" dur="1" fill="hold">
                                          <p:stCondLst>
                                            <p:cond delay="0"/>
                                          </p:stCondLst>
                                        </p:cTn>
                                        <p:tgtEl>
                                          <p:spTgt spid="35"/>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40"/>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42"/>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41"/>
                                        </p:tgtEl>
                                        <p:attrNameLst>
                                          <p:attrName>style.visibility</p:attrName>
                                        </p:attrNameLst>
                                      </p:cBhvr>
                                      <p:to>
                                        <p:strVal val="visible"/>
                                      </p:to>
                                    </p:set>
                                  </p:childTnLst>
                                </p:cTn>
                              </p:par>
                              <p:par>
                                <p:cTn id="101" presetID="10" presetClass="entr" presetSubtype="0" fill="hold" grpId="0" nodeType="withEffect">
                                  <p:stCondLst>
                                    <p:cond delay="0"/>
                                  </p:stCondLst>
                                  <p:childTnLst>
                                    <p:set>
                                      <p:cBhvr>
                                        <p:cTn id="102" dur="1" fill="hold">
                                          <p:stCondLst>
                                            <p:cond delay="0"/>
                                          </p:stCondLst>
                                        </p:cTn>
                                        <p:tgtEl>
                                          <p:spTgt spid="49"/>
                                        </p:tgtEl>
                                        <p:attrNameLst>
                                          <p:attrName>style.visibility</p:attrName>
                                        </p:attrNameLst>
                                      </p:cBhvr>
                                      <p:to>
                                        <p:strVal val="visible"/>
                                      </p:to>
                                    </p:set>
                                    <p:animEffect transition="in" filter="fade">
                                      <p:cBhvr>
                                        <p:cTn id="103" dur="500"/>
                                        <p:tgtEl>
                                          <p:spTgt spid="49"/>
                                        </p:tgtEl>
                                      </p:cBhvr>
                                    </p:animEffect>
                                  </p:childTnLst>
                                </p:cTn>
                              </p:par>
                              <p:par>
                                <p:cTn id="104" presetID="1" presetClass="entr" presetSubtype="0" fill="hold" grpId="0" nodeType="withEffect">
                                  <p:stCondLst>
                                    <p:cond delay="0"/>
                                  </p:stCondLst>
                                  <p:childTnLst>
                                    <p:set>
                                      <p:cBhvr>
                                        <p:cTn id="105" dur="1" fill="hold">
                                          <p:stCondLst>
                                            <p:cond delay="0"/>
                                          </p:stCondLst>
                                        </p:cTn>
                                        <p:tgtEl>
                                          <p:spTgt spid="58"/>
                                        </p:tgtEl>
                                        <p:attrNameLst>
                                          <p:attrName>style.visibility</p:attrName>
                                        </p:attrNameLst>
                                      </p:cBhvr>
                                      <p:to>
                                        <p:strVal val="visible"/>
                                      </p:to>
                                    </p:set>
                                  </p:childTnLst>
                                </p:cTn>
                              </p:par>
                              <p:par>
                                <p:cTn id="106" presetID="1" presetClass="entr" presetSubtype="0" fill="hold" grpId="0" nodeType="withEffect">
                                  <p:stCondLst>
                                    <p:cond delay="0"/>
                                  </p:stCondLst>
                                  <p:childTnLst>
                                    <p:set>
                                      <p:cBhvr>
                                        <p:cTn id="107" dur="1" fill="hold">
                                          <p:stCondLst>
                                            <p:cond delay="0"/>
                                          </p:stCondLst>
                                        </p:cTn>
                                        <p:tgtEl>
                                          <p:spTgt spid="60"/>
                                        </p:tgtEl>
                                        <p:attrNameLst>
                                          <p:attrName>style.visibility</p:attrName>
                                        </p:attrNameLst>
                                      </p:cBhvr>
                                      <p:to>
                                        <p:strVal val="visible"/>
                                      </p:to>
                                    </p:set>
                                  </p:childTnLst>
                                </p:cTn>
                              </p:par>
                              <p:par>
                                <p:cTn id="108" presetID="1" presetClass="entr" presetSubtype="0" fill="hold" grpId="0" nodeType="withEffect">
                                  <p:stCondLst>
                                    <p:cond delay="0"/>
                                  </p:stCondLst>
                                  <p:childTnLst>
                                    <p:set>
                                      <p:cBhvr>
                                        <p:cTn id="109"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P spid="17" grpId="0"/>
      <p:bldP spid="18" grpId="0"/>
      <p:bldP spid="26" grpId="0"/>
      <p:bldP spid="27" grpId="0"/>
      <p:bldP spid="28" grpId="0"/>
      <p:bldP spid="41" grpId="0"/>
      <p:bldP spid="42" grpId="0" animBg="1"/>
      <p:bldP spid="49" grpId="0"/>
      <p:bldP spid="58" grpId="0"/>
      <p:bldP spid="60" grpId="0"/>
      <p:bldP spid="6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DA893E6-F24B-AD03-CAF1-5F86BE002CEA}"/>
              </a:ext>
            </a:extLst>
          </p:cNvPr>
          <p:cNvSpPr>
            <a:spLocks noGrp="1"/>
          </p:cNvSpPr>
          <p:nvPr>
            <p:ph type="body" sz="quarter" idx="10"/>
          </p:nvPr>
        </p:nvSpPr>
        <p:spPr>
          <a:xfrm>
            <a:off x="3269956" y="726149"/>
            <a:ext cx="8434993" cy="625729"/>
          </a:xfrm>
        </p:spPr>
        <p:txBody>
          <a:bodyPr vert="horz" lIns="0" tIns="0" rIns="0" bIns="45720" anchor="t">
            <a:noAutofit/>
          </a:bodyPr>
          <a:lstStyle/>
          <a:p>
            <a:r>
              <a:rPr lang="en-GB">
                <a:ea typeface="ＭＳ Ｐゴシック"/>
              </a:rPr>
              <a:t>Chocolatery example</a:t>
            </a:r>
          </a:p>
          <a:p>
            <a:endParaRPr lang="en-GB"/>
          </a:p>
        </p:txBody>
      </p:sp>
      <p:sp>
        <p:nvSpPr>
          <p:cNvPr id="3" name="Text Placeholder 2">
            <a:extLst>
              <a:ext uri="{FF2B5EF4-FFF2-40B4-BE49-F238E27FC236}">
                <a16:creationId xmlns:a16="http://schemas.microsoft.com/office/drawing/2014/main" id="{A1F9B9A2-988F-84EF-DCA5-BCC044208A00}"/>
              </a:ext>
            </a:extLst>
          </p:cNvPr>
          <p:cNvSpPr>
            <a:spLocks noGrp="1"/>
          </p:cNvSpPr>
          <p:nvPr>
            <p:ph type="body" sz="quarter" idx="11"/>
          </p:nvPr>
        </p:nvSpPr>
        <p:spPr>
          <a:xfrm>
            <a:off x="414220" y="1676961"/>
            <a:ext cx="10505360" cy="664029"/>
          </a:xfrm>
        </p:spPr>
        <p:txBody>
          <a:bodyPr vert="horz" wrap="square" lIns="0" tIns="0" rIns="91440" bIns="45720" anchor="t">
            <a:noAutofit/>
          </a:bodyPr>
          <a:lstStyle/>
          <a:p>
            <a:r>
              <a:rPr lang="en-GB">
                <a:ea typeface="ＭＳ Ｐゴシック"/>
              </a:rPr>
              <a:t>Example: Land use is one of the process inputs</a:t>
            </a:r>
          </a:p>
        </p:txBody>
      </p:sp>
      <p:sp>
        <p:nvSpPr>
          <p:cNvPr id="4" name="Text Placeholder 3">
            <a:extLst>
              <a:ext uri="{FF2B5EF4-FFF2-40B4-BE49-F238E27FC236}">
                <a16:creationId xmlns:a16="http://schemas.microsoft.com/office/drawing/2014/main" id="{6B06EDD8-D4D6-6E95-97AE-8F7FE4123214}"/>
              </a:ext>
            </a:extLst>
          </p:cNvPr>
          <p:cNvSpPr>
            <a:spLocks noGrp="1"/>
          </p:cNvSpPr>
          <p:nvPr>
            <p:ph type="body" sz="quarter" idx="12"/>
          </p:nvPr>
        </p:nvSpPr>
        <p:spPr>
          <a:xfrm>
            <a:off x="414220" y="2329371"/>
            <a:ext cx="10505360" cy="3939453"/>
          </a:xfrm>
        </p:spPr>
        <p:txBody>
          <a:bodyPr vert="horz" wrap="square" lIns="0" tIns="0" rIns="91440" bIns="45720" anchor="t">
            <a:noAutofit/>
          </a:bodyPr>
          <a:lstStyle/>
          <a:p>
            <a:r>
              <a:rPr lang="en-US">
                <a:ea typeface="ＭＳ Ｐゴシック"/>
              </a:rPr>
              <a:t>Change of land cover directly affects the original habitat and the original species composition accordingly. The land use itself (i.e. agricultural and urban activities) further disqualifies the land as a suitable habitat for many species. </a:t>
            </a:r>
            <a:br>
              <a:rPr lang="en-US">
                <a:ea typeface="ＭＳ Ｐゴシック"/>
              </a:rPr>
            </a:br>
            <a:endParaRPr lang="en-GB"/>
          </a:p>
          <a:p>
            <a:r>
              <a:rPr lang="en-GB">
                <a:ea typeface="ＭＳ Ｐゴシック"/>
              </a:rPr>
              <a:t>Chocolatery uses the </a:t>
            </a:r>
            <a:r>
              <a:rPr lang="en-GB" err="1">
                <a:ea typeface="ＭＳ Ｐゴシック"/>
              </a:rPr>
              <a:t>ReCiPe</a:t>
            </a:r>
            <a:r>
              <a:rPr lang="en-GB">
                <a:ea typeface="ＭＳ Ｐゴシック"/>
              </a:rPr>
              <a:t> 2016 impact assessment method (LCIA) to calculate biodiversity endpoint impacts. The LCA calculations consist of the following equation:</a:t>
            </a:r>
            <a:endParaRPr lang="en-GB"/>
          </a:p>
          <a:p>
            <a:r>
              <a:rPr lang="en-GB" i="1">
                <a:ea typeface="ＭＳ Ｐゴシック"/>
              </a:rPr>
              <a:t>[Land use (m2.yr)] x [land use type midpoint characterisation factor] x [midpoint-endpoint characterisation factor]  = 0.0125 </a:t>
            </a:r>
            <a:r>
              <a:rPr lang="en-GB" i="1" err="1">
                <a:ea typeface="ＭＳ Ｐゴシック"/>
              </a:rPr>
              <a:t>species.year</a:t>
            </a:r>
            <a:endParaRPr lang="en-GB" i="1" err="1"/>
          </a:p>
          <a:p>
            <a:endParaRPr lang="en-GB"/>
          </a:p>
          <a:p>
            <a:endParaRPr lang="en-GB"/>
          </a:p>
          <a:p>
            <a:endParaRPr lang="en-GB"/>
          </a:p>
          <a:p>
            <a:endParaRPr lang="en-GB"/>
          </a:p>
        </p:txBody>
      </p:sp>
      <p:sp>
        <p:nvSpPr>
          <p:cNvPr id="5" name="Rectangle: Rounded Corners 4">
            <a:extLst>
              <a:ext uri="{FF2B5EF4-FFF2-40B4-BE49-F238E27FC236}">
                <a16:creationId xmlns:a16="http://schemas.microsoft.com/office/drawing/2014/main" id="{269563F5-DB08-BFFD-2577-FCF97606A4F9}"/>
              </a:ext>
            </a:extLst>
          </p:cNvPr>
          <p:cNvSpPr/>
          <p:nvPr/>
        </p:nvSpPr>
        <p:spPr>
          <a:xfrm>
            <a:off x="8891723" y="111374"/>
            <a:ext cx="984427" cy="951195"/>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a:t>Inventory of inputs &amp; outputs</a:t>
            </a:r>
          </a:p>
        </p:txBody>
      </p:sp>
      <p:sp>
        <p:nvSpPr>
          <p:cNvPr id="6" name="Rectangle: Rounded Corners 5">
            <a:extLst>
              <a:ext uri="{FF2B5EF4-FFF2-40B4-BE49-F238E27FC236}">
                <a16:creationId xmlns:a16="http://schemas.microsoft.com/office/drawing/2014/main" id="{74968689-A780-D34A-4B09-D2C40C188463}"/>
              </a:ext>
            </a:extLst>
          </p:cNvPr>
          <p:cNvSpPr/>
          <p:nvPr/>
        </p:nvSpPr>
        <p:spPr>
          <a:xfrm>
            <a:off x="9975948" y="113629"/>
            <a:ext cx="984427" cy="951195"/>
          </a:xfrm>
          <a:prstGeom prst="roundRect">
            <a:avLst/>
          </a:prstGeom>
          <a:ln w="28575">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a:t>Pressures</a:t>
            </a:r>
          </a:p>
        </p:txBody>
      </p:sp>
      <p:sp>
        <p:nvSpPr>
          <p:cNvPr id="7" name="Rectangle: Rounded Corners 6">
            <a:extLst>
              <a:ext uri="{FF2B5EF4-FFF2-40B4-BE49-F238E27FC236}">
                <a16:creationId xmlns:a16="http://schemas.microsoft.com/office/drawing/2014/main" id="{A65EC517-CEA5-8491-1F78-72C9A61C1FBB}"/>
              </a:ext>
            </a:extLst>
          </p:cNvPr>
          <p:cNvSpPr/>
          <p:nvPr/>
        </p:nvSpPr>
        <p:spPr>
          <a:xfrm>
            <a:off x="11071458" y="92575"/>
            <a:ext cx="984427" cy="951195"/>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a:t>Biodiversity footprint</a:t>
            </a:r>
          </a:p>
        </p:txBody>
      </p:sp>
      <p:sp>
        <p:nvSpPr>
          <p:cNvPr id="8" name="Right Brace 7">
            <a:extLst>
              <a:ext uri="{FF2B5EF4-FFF2-40B4-BE49-F238E27FC236}">
                <a16:creationId xmlns:a16="http://schemas.microsoft.com/office/drawing/2014/main" id="{EB056BFC-5FE6-F70A-5B33-0BA1D8F60603}"/>
              </a:ext>
            </a:extLst>
          </p:cNvPr>
          <p:cNvSpPr/>
          <p:nvPr/>
        </p:nvSpPr>
        <p:spPr>
          <a:xfrm rot="5400000">
            <a:off x="9149998" y="883017"/>
            <a:ext cx="446215" cy="908473"/>
          </a:xfrm>
          <a:prstGeom prst="rightBrace">
            <a:avLst>
              <a:gd name="adj1" fmla="val 8333"/>
              <a:gd name="adj2" fmla="val 47157"/>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9" name="Right Brace 8">
            <a:extLst>
              <a:ext uri="{FF2B5EF4-FFF2-40B4-BE49-F238E27FC236}">
                <a16:creationId xmlns:a16="http://schemas.microsoft.com/office/drawing/2014/main" id="{22B2B953-99C0-F530-D1F6-1CACEC41CE65}"/>
              </a:ext>
            </a:extLst>
          </p:cNvPr>
          <p:cNvSpPr/>
          <p:nvPr/>
        </p:nvSpPr>
        <p:spPr>
          <a:xfrm rot="5400000">
            <a:off x="10814295" y="272623"/>
            <a:ext cx="403242" cy="2079937"/>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0" name="TextBox 9">
            <a:extLst>
              <a:ext uri="{FF2B5EF4-FFF2-40B4-BE49-F238E27FC236}">
                <a16:creationId xmlns:a16="http://schemas.microsoft.com/office/drawing/2014/main" id="{E7E18D2F-1128-5778-392A-91A39FD5F050}"/>
              </a:ext>
            </a:extLst>
          </p:cNvPr>
          <p:cNvSpPr txBox="1"/>
          <p:nvPr/>
        </p:nvSpPr>
        <p:spPr>
          <a:xfrm>
            <a:off x="8884885" y="1572018"/>
            <a:ext cx="1439799" cy="276999"/>
          </a:xfrm>
          <a:prstGeom prst="rect">
            <a:avLst/>
          </a:prstGeom>
          <a:noFill/>
        </p:spPr>
        <p:txBody>
          <a:bodyPr wrap="square" rtlCol="0">
            <a:spAutoFit/>
          </a:bodyPr>
          <a:lstStyle/>
          <a:p>
            <a:r>
              <a:rPr lang="en-GB" sz="1200"/>
              <a:t>LCA database</a:t>
            </a:r>
          </a:p>
        </p:txBody>
      </p:sp>
      <p:sp>
        <p:nvSpPr>
          <p:cNvPr id="11" name="TextBox 10">
            <a:extLst>
              <a:ext uri="{FF2B5EF4-FFF2-40B4-BE49-F238E27FC236}">
                <a16:creationId xmlns:a16="http://schemas.microsoft.com/office/drawing/2014/main" id="{34D0A6F4-BAC8-EAEA-1ED7-0A3ED66F0C3A}"/>
              </a:ext>
            </a:extLst>
          </p:cNvPr>
          <p:cNvSpPr txBox="1"/>
          <p:nvPr/>
        </p:nvSpPr>
        <p:spPr>
          <a:xfrm>
            <a:off x="9938425" y="1560359"/>
            <a:ext cx="2408989" cy="276999"/>
          </a:xfrm>
          <a:prstGeom prst="rect">
            <a:avLst/>
          </a:prstGeom>
          <a:noFill/>
        </p:spPr>
        <p:txBody>
          <a:bodyPr wrap="square" rtlCol="0">
            <a:spAutoFit/>
          </a:bodyPr>
          <a:lstStyle/>
          <a:p>
            <a:r>
              <a:rPr lang="en-GB" sz="1200"/>
              <a:t>LCA impact assessment method</a:t>
            </a:r>
          </a:p>
        </p:txBody>
      </p:sp>
      <p:sp>
        <p:nvSpPr>
          <p:cNvPr id="13" name="Arrow: Right 12">
            <a:extLst>
              <a:ext uri="{FF2B5EF4-FFF2-40B4-BE49-F238E27FC236}">
                <a16:creationId xmlns:a16="http://schemas.microsoft.com/office/drawing/2014/main" id="{9D72D078-900E-4959-0E07-942DCD9D6978}"/>
              </a:ext>
            </a:extLst>
          </p:cNvPr>
          <p:cNvSpPr/>
          <p:nvPr/>
        </p:nvSpPr>
        <p:spPr>
          <a:xfrm>
            <a:off x="9834906" y="492757"/>
            <a:ext cx="255006" cy="197231"/>
          </a:xfrm>
          <a:prstGeom prst="rightArrow">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Arrow: Right 14">
            <a:extLst>
              <a:ext uri="{FF2B5EF4-FFF2-40B4-BE49-F238E27FC236}">
                <a16:creationId xmlns:a16="http://schemas.microsoft.com/office/drawing/2014/main" id="{E83CF812-5BFF-B7BF-0D20-79C1DF12040A}"/>
              </a:ext>
            </a:extLst>
          </p:cNvPr>
          <p:cNvSpPr/>
          <p:nvPr/>
        </p:nvSpPr>
        <p:spPr>
          <a:xfrm>
            <a:off x="10894598" y="492757"/>
            <a:ext cx="255006" cy="197231"/>
          </a:xfrm>
          <a:prstGeom prst="rightArrow">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Picture 13" descr="Chocolate with solid fill">
            <a:extLst>
              <a:ext uri="{FF2B5EF4-FFF2-40B4-BE49-F238E27FC236}">
                <a16:creationId xmlns:a16="http://schemas.microsoft.com/office/drawing/2014/main" id="{68EFE088-9750-D9D2-6F5C-04FD8D76B4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0043" y="336723"/>
            <a:ext cx="943503" cy="9435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1505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15F2A8-05FB-6C1C-31A1-A98F416123B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0D8828B-8CA8-D805-56E9-96A9BD152BC2}"/>
              </a:ext>
            </a:extLst>
          </p:cNvPr>
          <p:cNvSpPr>
            <a:spLocks noGrp="1"/>
          </p:cNvSpPr>
          <p:nvPr>
            <p:ph type="body" sz="quarter" idx="10"/>
          </p:nvPr>
        </p:nvSpPr>
        <p:spPr>
          <a:xfrm>
            <a:off x="3293546" y="729897"/>
            <a:ext cx="8434993" cy="625729"/>
          </a:xfrm>
        </p:spPr>
        <p:txBody>
          <a:bodyPr vert="horz" lIns="0" tIns="0" rIns="0" bIns="45720" anchor="t">
            <a:noAutofit/>
          </a:bodyPr>
          <a:lstStyle/>
          <a:p>
            <a:r>
              <a:rPr lang="en-GB">
                <a:ea typeface="ＭＳ Ｐゴシック"/>
              </a:rPr>
              <a:t>Chocolatery example</a:t>
            </a:r>
          </a:p>
          <a:p>
            <a:endParaRPr lang="en-GB"/>
          </a:p>
        </p:txBody>
      </p:sp>
      <p:sp>
        <p:nvSpPr>
          <p:cNvPr id="3" name="Text Placeholder 2">
            <a:extLst>
              <a:ext uri="{FF2B5EF4-FFF2-40B4-BE49-F238E27FC236}">
                <a16:creationId xmlns:a16="http://schemas.microsoft.com/office/drawing/2014/main" id="{299B4284-AE5B-B285-BF0B-4E05A53F0F46}"/>
              </a:ext>
            </a:extLst>
          </p:cNvPr>
          <p:cNvSpPr>
            <a:spLocks noGrp="1"/>
          </p:cNvSpPr>
          <p:nvPr>
            <p:ph type="body" sz="quarter" idx="11"/>
          </p:nvPr>
        </p:nvSpPr>
        <p:spPr/>
        <p:txBody>
          <a:bodyPr/>
          <a:lstStyle/>
          <a:p>
            <a:r>
              <a:rPr lang="en-GB"/>
              <a:t>Summing all endpoint impacts</a:t>
            </a:r>
          </a:p>
        </p:txBody>
      </p:sp>
      <p:sp>
        <p:nvSpPr>
          <p:cNvPr id="4" name="Text Placeholder 3">
            <a:extLst>
              <a:ext uri="{FF2B5EF4-FFF2-40B4-BE49-F238E27FC236}">
                <a16:creationId xmlns:a16="http://schemas.microsoft.com/office/drawing/2014/main" id="{0D3A604B-EFFB-A124-0778-1B39E3C2036F}"/>
              </a:ext>
            </a:extLst>
          </p:cNvPr>
          <p:cNvSpPr>
            <a:spLocks noGrp="1"/>
          </p:cNvSpPr>
          <p:nvPr>
            <p:ph type="body" sz="quarter" idx="12"/>
          </p:nvPr>
        </p:nvSpPr>
        <p:spPr>
          <a:xfrm>
            <a:off x="427481" y="2127283"/>
            <a:ext cx="11254271" cy="959725"/>
          </a:xfrm>
        </p:spPr>
        <p:txBody>
          <a:bodyPr vert="horz" wrap="square" lIns="0" tIns="0" rIns="91440" bIns="45720" anchor="t">
            <a:noAutofit/>
          </a:bodyPr>
          <a:lstStyle/>
          <a:p>
            <a:r>
              <a:rPr lang="en-GB" sz="1600">
                <a:ea typeface="ＭＳ Ｐゴシック"/>
              </a:rPr>
              <a:t>The same process from the previous slide is repeated for all process inputs, following the </a:t>
            </a:r>
            <a:r>
              <a:rPr lang="en-GB" sz="1600" err="1">
                <a:ea typeface="ＭＳ Ｐゴシック"/>
              </a:rPr>
              <a:t>ReCiPe</a:t>
            </a:r>
            <a:r>
              <a:rPr lang="en-GB" sz="1600">
                <a:ea typeface="ＭＳ Ｐゴシック"/>
              </a:rPr>
              <a:t> 2016 method for each process input. When computed on LCA software, the following results are given. </a:t>
            </a:r>
            <a:endParaRPr lang="en-GB"/>
          </a:p>
          <a:p>
            <a:r>
              <a:rPr lang="en-GB" sz="1600">
                <a:ea typeface="ＭＳ Ｐゴシック"/>
              </a:rPr>
              <a:t>The results are calculated as </a:t>
            </a:r>
            <a:r>
              <a:rPr lang="en-GB" sz="1600" b="1" err="1">
                <a:ea typeface="ＭＳ Ｐゴシック"/>
              </a:rPr>
              <a:t>species.year</a:t>
            </a:r>
            <a:r>
              <a:rPr lang="en-GB" sz="1600" b="1">
                <a:ea typeface="ＭＳ Ｐゴシック"/>
              </a:rPr>
              <a:t> </a:t>
            </a:r>
            <a:r>
              <a:rPr lang="en-GB" sz="1600">
                <a:ea typeface="ＭＳ Ｐゴシック"/>
              </a:rPr>
              <a:t>(see the table), which is the standardised endpoint impact for biodiversity used in the ReCiPe, based on the Potentially Disappeared Fraction of species.</a:t>
            </a:r>
            <a:endParaRPr lang="en-GB" sz="1600"/>
          </a:p>
          <a:p>
            <a:endParaRPr lang="en-GB" sz="1600"/>
          </a:p>
        </p:txBody>
      </p:sp>
      <p:graphicFrame>
        <p:nvGraphicFramePr>
          <p:cNvPr id="5" name="Table 4">
            <a:extLst>
              <a:ext uri="{FF2B5EF4-FFF2-40B4-BE49-F238E27FC236}">
                <a16:creationId xmlns:a16="http://schemas.microsoft.com/office/drawing/2014/main" id="{DE1C651E-3C02-832A-08EE-7C1AA2EC8046}"/>
              </a:ext>
            </a:extLst>
          </p:cNvPr>
          <p:cNvGraphicFramePr>
            <a:graphicFrameLocks noGrp="1"/>
          </p:cNvGraphicFramePr>
          <p:nvPr>
            <p:extLst>
              <p:ext uri="{D42A27DB-BD31-4B8C-83A1-F6EECF244321}">
                <p14:modId xmlns:p14="http://schemas.microsoft.com/office/powerpoint/2010/main" val="4042416564"/>
              </p:ext>
            </p:extLst>
          </p:nvPr>
        </p:nvGraphicFramePr>
        <p:xfrm>
          <a:off x="414219" y="3403515"/>
          <a:ext cx="10378108" cy="3009910"/>
        </p:xfrm>
        <a:graphic>
          <a:graphicData uri="http://schemas.openxmlformats.org/drawingml/2006/table">
            <a:tbl>
              <a:tblPr firstRow="1" bandRow="1">
                <a:tableStyleId>{5C22544A-7EE6-4342-B048-85BDC9FD1C3A}</a:tableStyleId>
              </a:tblPr>
              <a:tblGrid>
                <a:gridCol w="798316">
                  <a:extLst>
                    <a:ext uri="{9D8B030D-6E8A-4147-A177-3AD203B41FA5}">
                      <a16:colId xmlns:a16="http://schemas.microsoft.com/office/drawing/2014/main" val="1122140264"/>
                    </a:ext>
                  </a:extLst>
                </a:gridCol>
                <a:gridCol w="798316">
                  <a:extLst>
                    <a:ext uri="{9D8B030D-6E8A-4147-A177-3AD203B41FA5}">
                      <a16:colId xmlns:a16="http://schemas.microsoft.com/office/drawing/2014/main" val="1295684414"/>
                    </a:ext>
                  </a:extLst>
                </a:gridCol>
                <a:gridCol w="798316">
                  <a:extLst>
                    <a:ext uri="{9D8B030D-6E8A-4147-A177-3AD203B41FA5}">
                      <a16:colId xmlns:a16="http://schemas.microsoft.com/office/drawing/2014/main" val="3999742021"/>
                    </a:ext>
                  </a:extLst>
                </a:gridCol>
                <a:gridCol w="798316">
                  <a:extLst>
                    <a:ext uri="{9D8B030D-6E8A-4147-A177-3AD203B41FA5}">
                      <a16:colId xmlns:a16="http://schemas.microsoft.com/office/drawing/2014/main" val="2528766949"/>
                    </a:ext>
                  </a:extLst>
                </a:gridCol>
                <a:gridCol w="798316">
                  <a:extLst>
                    <a:ext uri="{9D8B030D-6E8A-4147-A177-3AD203B41FA5}">
                      <a16:colId xmlns:a16="http://schemas.microsoft.com/office/drawing/2014/main" val="3528771585"/>
                    </a:ext>
                  </a:extLst>
                </a:gridCol>
                <a:gridCol w="798316">
                  <a:extLst>
                    <a:ext uri="{9D8B030D-6E8A-4147-A177-3AD203B41FA5}">
                      <a16:colId xmlns:a16="http://schemas.microsoft.com/office/drawing/2014/main" val="1706575271"/>
                    </a:ext>
                  </a:extLst>
                </a:gridCol>
                <a:gridCol w="798316">
                  <a:extLst>
                    <a:ext uri="{9D8B030D-6E8A-4147-A177-3AD203B41FA5}">
                      <a16:colId xmlns:a16="http://schemas.microsoft.com/office/drawing/2014/main" val="3334832676"/>
                    </a:ext>
                  </a:extLst>
                </a:gridCol>
                <a:gridCol w="814348">
                  <a:extLst>
                    <a:ext uri="{9D8B030D-6E8A-4147-A177-3AD203B41FA5}">
                      <a16:colId xmlns:a16="http://schemas.microsoft.com/office/drawing/2014/main" val="4040579588"/>
                    </a:ext>
                  </a:extLst>
                </a:gridCol>
                <a:gridCol w="782284">
                  <a:extLst>
                    <a:ext uri="{9D8B030D-6E8A-4147-A177-3AD203B41FA5}">
                      <a16:colId xmlns:a16="http://schemas.microsoft.com/office/drawing/2014/main" val="1068077127"/>
                    </a:ext>
                  </a:extLst>
                </a:gridCol>
                <a:gridCol w="798316">
                  <a:extLst>
                    <a:ext uri="{9D8B030D-6E8A-4147-A177-3AD203B41FA5}">
                      <a16:colId xmlns:a16="http://schemas.microsoft.com/office/drawing/2014/main" val="3406392005"/>
                    </a:ext>
                  </a:extLst>
                </a:gridCol>
                <a:gridCol w="798316">
                  <a:extLst>
                    <a:ext uri="{9D8B030D-6E8A-4147-A177-3AD203B41FA5}">
                      <a16:colId xmlns:a16="http://schemas.microsoft.com/office/drawing/2014/main" val="3674007260"/>
                    </a:ext>
                  </a:extLst>
                </a:gridCol>
                <a:gridCol w="798316">
                  <a:extLst>
                    <a:ext uri="{9D8B030D-6E8A-4147-A177-3AD203B41FA5}">
                      <a16:colId xmlns:a16="http://schemas.microsoft.com/office/drawing/2014/main" val="749393565"/>
                    </a:ext>
                  </a:extLst>
                </a:gridCol>
                <a:gridCol w="798316">
                  <a:extLst>
                    <a:ext uri="{9D8B030D-6E8A-4147-A177-3AD203B41FA5}">
                      <a16:colId xmlns:a16="http://schemas.microsoft.com/office/drawing/2014/main" val="3128086129"/>
                    </a:ext>
                  </a:extLst>
                </a:gridCol>
              </a:tblGrid>
              <a:tr h="351714">
                <a:tc>
                  <a:txBody>
                    <a:bodyPr/>
                    <a:lstStyle/>
                    <a:p>
                      <a:pPr lvl="0">
                        <a:buNone/>
                      </a:pPr>
                      <a:endParaRPr lang="en-GB" sz="1400"/>
                    </a:p>
                  </a:txBody>
                  <a:tcPr/>
                </a:tc>
                <a:tc gridSpan="12">
                  <a:txBody>
                    <a:bodyPr/>
                    <a:lstStyle/>
                    <a:p>
                      <a:pPr lvl="0" algn="ctr">
                        <a:buNone/>
                      </a:pPr>
                      <a:r>
                        <a:rPr lang="en-GB" sz="1400" b="0" i="0" u="none" strike="noStrike" err="1">
                          <a:solidFill>
                            <a:schemeClr val="bg1"/>
                          </a:solidFill>
                          <a:effectLst/>
                          <a:latin typeface="Calibri"/>
                        </a:rPr>
                        <a:t>Species.year</a:t>
                      </a:r>
                      <a:r>
                        <a:rPr lang="en-GB" sz="1400" b="0" i="0" u="none" strike="noStrike">
                          <a:solidFill>
                            <a:schemeClr val="bg1"/>
                          </a:solidFill>
                          <a:effectLst/>
                          <a:latin typeface="Calibri"/>
                        </a:rPr>
                        <a:t>*</a:t>
                      </a:r>
                      <a:endParaRPr lang="en-GB" sz="1400" b="0" i="0" u="none" strike="noStrike" err="1">
                        <a:solidFill>
                          <a:schemeClr val="bg1"/>
                        </a:solidFill>
                        <a:effectLst/>
                        <a:latin typeface="Calibri"/>
                      </a:endParaRPr>
                    </a:p>
                  </a:txBody>
                  <a:tcPr marL="6350" marR="6350" marT="6350" marB="0" anchor="b"/>
                </a:tc>
                <a:tc hMerge="1">
                  <a:txBody>
                    <a:bodyPr/>
                    <a:lstStyle/>
                    <a:p>
                      <a:endParaRPr lang="en-US"/>
                    </a:p>
                  </a:txBody>
                  <a:tcPr marL="6350" marR="6350" marT="6350" marB="0" anchor="b"/>
                </a:tc>
                <a:tc hMerge="1">
                  <a:txBody>
                    <a:bodyPr/>
                    <a:lstStyle/>
                    <a:p>
                      <a:endParaRPr lang="en-US"/>
                    </a:p>
                  </a:txBody>
                  <a:tcPr marL="6350" marR="6350" marT="6350" marB="0" anchor="b"/>
                </a:tc>
                <a:tc hMerge="1">
                  <a:txBody>
                    <a:bodyPr/>
                    <a:lstStyle/>
                    <a:p>
                      <a:endParaRPr lang="en-US"/>
                    </a:p>
                  </a:txBody>
                  <a:tcPr marL="6350" marR="6350" marT="6350" marB="0" anchor="b"/>
                </a:tc>
                <a:tc hMerge="1">
                  <a:txBody>
                    <a:bodyPr/>
                    <a:lstStyle/>
                    <a:p>
                      <a:endParaRPr lang="en-US"/>
                    </a:p>
                  </a:txBody>
                  <a:tcPr marL="6350" marR="6350" marT="6350" marB="0" anchor="b"/>
                </a:tc>
                <a:tc hMerge="1">
                  <a:txBody>
                    <a:bodyPr/>
                    <a:lstStyle/>
                    <a:p>
                      <a:endParaRPr lang="en-US"/>
                    </a:p>
                  </a:txBody>
                  <a:tcPr marL="6350" marR="6350" marT="6350" marB="0" anchor="b"/>
                </a:tc>
                <a:tc hMerge="1">
                  <a:txBody>
                    <a:bodyPr/>
                    <a:lstStyle/>
                    <a:p>
                      <a:endParaRPr lang="en-US"/>
                    </a:p>
                  </a:txBody>
                  <a:tcPr marL="6350" marR="6350" marT="6350" marB="0" anchor="b"/>
                </a:tc>
                <a:tc hMerge="1">
                  <a:txBody>
                    <a:bodyPr/>
                    <a:lstStyle/>
                    <a:p>
                      <a:endParaRPr lang="en-US"/>
                    </a:p>
                  </a:txBody>
                  <a:tcPr marL="6350" marR="6350" marT="6350" marB="0" anchor="b"/>
                </a:tc>
                <a:tc hMerge="1">
                  <a:txBody>
                    <a:bodyPr/>
                    <a:lstStyle/>
                    <a:p>
                      <a:endParaRPr lang="en-US"/>
                    </a:p>
                  </a:txBody>
                  <a:tcPr marL="6350" marR="6350" marT="6350" marB="0" anchor="b"/>
                </a:tc>
                <a:tc hMerge="1">
                  <a:txBody>
                    <a:bodyPr/>
                    <a:lstStyle/>
                    <a:p>
                      <a:endParaRPr lang="en-US"/>
                    </a:p>
                  </a:txBody>
                  <a:tcPr marL="6350" marR="6350" marT="6350" marB="0" anchor="b"/>
                </a:tc>
                <a:tc hMerge="1">
                  <a:txBody>
                    <a:bodyPr/>
                    <a:lstStyle/>
                    <a:p>
                      <a:endParaRPr lang="en-US"/>
                    </a:p>
                  </a:txBody>
                  <a:tcPr marL="6350" marR="6350" marT="6350" marB="0" anchor="b"/>
                </a:tc>
                <a:tc hMerge="1">
                  <a:txBody>
                    <a:bodyPr/>
                    <a:lstStyle/>
                    <a:p>
                      <a:endParaRPr lang="en-US"/>
                    </a:p>
                  </a:txBody>
                  <a:tcPr marL="6350" marR="6350" marT="6350" marB="0" anchor="b"/>
                </a:tc>
                <a:extLst>
                  <a:ext uri="{0D108BD9-81ED-4DB2-BD59-A6C34878D82A}">
                    <a16:rowId xmlns:a16="http://schemas.microsoft.com/office/drawing/2014/main" val="1883448655"/>
                  </a:ext>
                </a:extLst>
              </a:tr>
              <a:tr h="1238327">
                <a:tc>
                  <a:txBody>
                    <a:bodyPr/>
                    <a:lstStyle/>
                    <a:p>
                      <a:r>
                        <a:rPr lang="en-GB" sz="1400">
                          <a:solidFill>
                            <a:schemeClr val="bg1"/>
                          </a:solidFill>
                        </a:rPr>
                        <a:t>Sector - proxy</a:t>
                      </a:r>
                    </a:p>
                  </a:txBody>
                  <a:tcPr>
                    <a:solidFill>
                      <a:schemeClr val="tx2">
                        <a:lumMod val="60000"/>
                        <a:lumOff val="40000"/>
                      </a:schemeClr>
                    </a:solidFill>
                  </a:tcPr>
                </a:tc>
                <a:tc>
                  <a:txBody>
                    <a:bodyPr/>
                    <a:lstStyle/>
                    <a:p>
                      <a:pPr algn="l" fontAlgn="b"/>
                      <a:r>
                        <a:rPr lang="en-GB" sz="1400" b="0" i="0" u="none" strike="noStrike">
                          <a:solidFill>
                            <a:schemeClr val="bg1"/>
                          </a:solidFill>
                          <a:effectLst/>
                          <a:latin typeface="Calibri"/>
                        </a:rPr>
                        <a:t>Water consumption, Terrestrial ecosystem</a:t>
                      </a:r>
                    </a:p>
                  </a:txBody>
                  <a:tcPr marL="6350" marR="6350" marT="6350" marB="0" anchor="b">
                    <a:solidFill>
                      <a:schemeClr val="tx2">
                        <a:lumMod val="60000"/>
                        <a:lumOff val="40000"/>
                      </a:schemeClr>
                    </a:solidFill>
                  </a:tcPr>
                </a:tc>
                <a:tc>
                  <a:txBody>
                    <a:bodyPr/>
                    <a:lstStyle/>
                    <a:p>
                      <a:pPr algn="l" fontAlgn="b"/>
                      <a:r>
                        <a:rPr lang="en-GB" sz="1400" b="0" i="0" u="none" strike="noStrike">
                          <a:solidFill>
                            <a:schemeClr val="bg1"/>
                          </a:solidFill>
                          <a:effectLst/>
                          <a:latin typeface="Calibri"/>
                        </a:rPr>
                        <a:t>Land use</a:t>
                      </a:r>
                    </a:p>
                  </a:txBody>
                  <a:tcPr marL="6350" marR="6350" marT="6350" marB="0" anchor="b">
                    <a:solidFill>
                      <a:schemeClr val="tx2">
                        <a:lumMod val="60000"/>
                        <a:lumOff val="40000"/>
                      </a:schemeClr>
                    </a:solidFill>
                  </a:tcPr>
                </a:tc>
                <a:tc>
                  <a:txBody>
                    <a:bodyPr/>
                    <a:lstStyle/>
                    <a:p>
                      <a:pPr algn="l" fontAlgn="b"/>
                      <a:r>
                        <a:rPr lang="en-GB" sz="1400" b="0" i="0" u="none" strike="noStrike">
                          <a:solidFill>
                            <a:schemeClr val="bg1"/>
                          </a:solidFill>
                          <a:effectLst/>
                          <a:latin typeface="Calibri"/>
                        </a:rPr>
                        <a:t>Terrestrial acidification</a:t>
                      </a:r>
                    </a:p>
                  </a:txBody>
                  <a:tcPr marL="6350" marR="6350" marT="6350" marB="0" anchor="b">
                    <a:solidFill>
                      <a:schemeClr val="tx2">
                        <a:lumMod val="60000"/>
                        <a:lumOff val="40000"/>
                      </a:schemeClr>
                    </a:solidFill>
                  </a:tcPr>
                </a:tc>
                <a:tc>
                  <a:txBody>
                    <a:bodyPr/>
                    <a:lstStyle/>
                    <a:p>
                      <a:pPr algn="l" fontAlgn="b"/>
                      <a:r>
                        <a:rPr lang="en-GB" sz="1400" b="0" i="0" u="none" strike="noStrike">
                          <a:solidFill>
                            <a:schemeClr val="bg1"/>
                          </a:solidFill>
                          <a:effectLst/>
                          <a:latin typeface="Calibri"/>
                        </a:rPr>
                        <a:t>Freshwater eutrophication</a:t>
                      </a:r>
                    </a:p>
                  </a:txBody>
                  <a:tcPr marL="6350" marR="6350" marT="6350" marB="0" anchor="b">
                    <a:solidFill>
                      <a:schemeClr val="tx2">
                        <a:lumMod val="60000"/>
                        <a:lumOff val="40000"/>
                      </a:schemeClr>
                    </a:solidFill>
                  </a:tcPr>
                </a:tc>
                <a:tc>
                  <a:txBody>
                    <a:bodyPr/>
                    <a:lstStyle/>
                    <a:p>
                      <a:pPr algn="l" fontAlgn="b"/>
                      <a:r>
                        <a:rPr lang="en-GB" sz="1400" b="0" i="0" u="none" strike="noStrike">
                          <a:solidFill>
                            <a:schemeClr val="bg1"/>
                          </a:solidFill>
                          <a:effectLst/>
                          <a:latin typeface="Calibri"/>
                        </a:rPr>
                        <a:t>Ozone formation, Terrestrial ecosystems</a:t>
                      </a:r>
                    </a:p>
                  </a:txBody>
                  <a:tcPr marL="6350" marR="6350" marT="6350" marB="0" anchor="b">
                    <a:solidFill>
                      <a:schemeClr val="tx2">
                        <a:lumMod val="60000"/>
                        <a:lumOff val="40000"/>
                      </a:schemeClr>
                    </a:solidFill>
                  </a:tcPr>
                </a:tc>
                <a:tc>
                  <a:txBody>
                    <a:bodyPr/>
                    <a:lstStyle/>
                    <a:p>
                      <a:pPr algn="l" fontAlgn="b"/>
                      <a:r>
                        <a:rPr lang="en-GB" sz="1400" b="0" i="0" u="none" strike="noStrike">
                          <a:solidFill>
                            <a:schemeClr val="bg1"/>
                          </a:solidFill>
                          <a:effectLst/>
                          <a:latin typeface="Calibri"/>
                        </a:rPr>
                        <a:t>Water consumption, Aquatic ecosystems</a:t>
                      </a:r>
                    </a:p>
                  </a:txBody>
                  <a:tcPr marL="6350" marR="6350" marT="6350" marB="0" anchor="b">
                    <a:solidFill>
                      <a:schemeClr val="tx2">
                        <a:lumMod val="60000"/>
                        <a:lumOff val="40000"/>
                      </a:schemeClr>
                    </a:solidFill>
                  </a:tcPr>
                </a:tc>
                <a:tc>
                  <a:txBody>
                    <a:bodyPr/>
                    <a:lstStyle/>
                    <a:p>
                      <a:pPr algn="l" fontAlgn="b"/>
                      <a:r>
                        <a:rPr lang="en-GB" sz="1400" b="0" i="0" u="none" strike="noStrike">
                          <a:solidFill>
                            <a:schemeClr val="bg1"/>
                          </a:solidFill>
                          <a:effectLst/>
                          <a:latin typeface="Calibri"/>
                        </a:rPr>
                        <a:t>Terrestrial ecotoxicity</a:t>
                      </a:r>
                    </a:p>
                  </a:txBody>
                  <a:tcPr marL="6350" marR="6350" marT="6350" marB="0" anchor="b">
                    <a:solidFill>
                      <a:schemeClr val="tx2">
                        <a:lumMod val="60000"/>
                        <a:lumOff val="40000"/>
                      </a:schemeClr>
                    </a:solidFill>
                  </a:tcPr>
                </a:tc>
                <a:tc>
                  <a:txBody>
                    <a:bodyPr/>
                    <a:lstStyle/>
                    <a:p>
                      <a:pPr algn="l" fontAlgn="b"/>
                      <a:r>
                        <a:rPr lang="en-GB" sz="1400" b="0" i="0" u="none" strike="noStrike">
                          <a:solidFill>
                            <a:schemeClr val="bg1"/>
                          </a:solidFill>
                          <a:effectLst/>
                          <a:latin typeface="Calibri"/>
                        </a:rPr>
                        <a:t>Global warming, Terrestrial ecosystems</a:t>
                      </a:r>
                    </a:p>
                  </a:txBody>
                  <a:tcPr marL="6350" marR="6350" marT="6350" marB="0" anchor="b">
                    <a:solidFill>
                      <a:schemeClr val="tx2">
                        <a:lumMod val="60000"/>
                        <a:lumOff val="40000"/>
                      </a:schemeClr>
                    </a:solidFill>
                  </a:tcPr>
                </a:tc>
                <a:tc>
                  <a:txBody>
                    <a:bodyPr/>
                    <a:lstStyle/>
                    <a:p>
                      <a:pPr algn="l" fontAlgn="b"/>
                      <a:r>
                        <a:rPr lang="en-GB" sz="1400" b="0" i="0" u="none" strike="noStrike">
                          <a:solidFill>
                            <a:schemeClr val="bg1"/>
                          </a:solidFill>
                          <a:effectLst/>
                          <a:latin typeface="Calibri"/>
                        </a:rPr>
                        <a:t>Marine eutrophication</a:t>
                      </a:r>
                    </a:p>
                  </a:txBody>
                  <a:tcPr marL="6350" marR="6350" marT="6350" marB="0" anchor="b">
                    <a:solidFill>
                      <a:schemeClr val="tx2">
                        <a:lumMod val="60000"/>
                        <a:lumOff val="40000"/>
                      </a:schemeClr>
                    </a:solidFill>
                  </a:tcPr>
                </a:tc>
                <a:tc>
                  <a:txBody>
                    <a:bodyPr/>
                    <a:lstStyle/>
                    <a:p>
                      <a:pPr algn="l" fontAlgn="b"/>
                      <a:r>
                        <a:rPr lang="en-GB" sz="1400" b="0" i="0" u="none" strike="noStrike">
                          <a:solidFill>
                            <a:schemeClr val="bg1"/>
                          </a:solidFill>
                          <a:effectLst/>
                          <a:latin typeface="Calibri"/>
                        </a:rPr>
                        <a:t>Freshwater ecotoxicity</a:t>
                      </a:r>
                    </a:p>
                  </a:txBody>
                  <a:tcPr marL="6350" marR="6350" marT="6350" marB="0" anchor="b">
                    <a:solidFill>
                      <a:schemeClr val="tx2">
                        <a:lumMod val="60000"/>
                        <a:lumOff val="40000"/>
                      </a:schemeClr>
                    </a:solidFill>
                  </a:tcPr>
                </a:tc>
                <a:tc>
                  <a:txBody>
                    <a:bodyPr/>
                    <a:lstStyle/>
                    <a:p>
                      <a:pPr algn="l" fontAlgn="b"/>
                      <a:r>
                        <a:rPr lang="en-GB" sz="1400" b="0" i="0" u="none" strike="noStrike">
                          <a:solidFill>
                            <a:schemeClr val="bg1"/>
                          </a:solidFill>
                          <a:effectLst/>
                          <a:latin typeface="Calibri"/>
                        </a:rPr>
                        <a:t>Global warming, Freshwater ecosystems</a:t>
                      </a:r>
                    </a:p>
                  </a:txBody>
                  <a:tcPr marL="6350" marR="6350" marT="6350" marB="0" anchor="b">
                    <a:solidFill>
                      <a:schemeClr val="tx2">
                        <a:lumMod val="60000"/>
                        <a:lumOff val="40000"/>
                      </a:schemeClr>
                    </a:solidFill>
                  </a:tcPr>
                </a:tc>
                <a:tc>
                  <a:txBody>
                    <a:bodyPr/>
                    <a:lstStyle/>
                    <a:p>
                      <a:pPr algn="l" fontAlgn="b"/>
                      <a:r>
                        <a:rPr lang="en-GB" sz="1400" b="0" i="0" u="none" strike="noStrike">
                          <a:solidFill>
                            <a:schemeClr val="bg1"/>
                          </a:solidFill>
                          <a:effectLst/>
                          <a:latin typeface="Calibri"/>
                        </a:rPr>
                        <a:t>Marine ecotoxicity</a:t>
                      </a:r>
                    </a:p>
                  </a:txBody>
                  <a:tcPr marL="6350" marR="6350" marT="6350" marB="0" anchor="b">
                    <a:solidFill>
                      <a:schemeClr val="tx2">
                        <a:lumMod val="60000"/>
                        <a:lumOff val="40000"/>
                      </a:schemeClr>
                    </a:solidFill>
                  </a:tcPr>
                </a:tc>
                <a:extLst>
                  <a:ext uri="{0D108BD9-81ED-4DB2-BD59-A6C34878D82A}">
                    <a16:rowId xmlns:a16="http://schemas.microsoft.com/office/drawing/2014/main" val="1382553181"/>
                  </a:ext>
                </a:extLst>
              </a:tr>
              <a:tr h="1371686">
                <a:tc>
                  <a:txBody>
                    <a:bodyPr/>
                    <a:lstStyle/>
                    <a:p>
                      <a:r>
                        <a:rPr lang="en-GB" sz="1200" i="1"/>
                        <a:t>Cultivation of vegetables, fruit, nuts (IN) outputs</a:t>
                      </a:r>
                      <a:endParaRPr lang="en-GB" sz="1200"/>
                    </a:p>
                  </a:txBody>
                  <a:tcPr/>
                </a:tc>
                <a:tc>
                  <a:txBody>
                    <a:bodyPr/>
                    <a:lstStyle/>
                    <a:p>
                      <a:pPr algn="r" fontAlgn="b"/>
                      <a:r>
                        <a:rPr lang="en-GB" sz="1600" b="0" i="0" u="none" strike="noStrike">
                          <a:solidFill>
                            <a:srgbClr val="000000"/>
                          </a:solidFill>
                          <a:effectLst/>
                          <a:latin typeface="Calibri"/>
                        </a:rPr>
                        <a:t>0,0005</a:t>
                      </a:r>
                    </a:p>
                  </a:txBody>
                  <a:tcPr marL="6350" marR="6350" marT="6350" marB="0" anchor="b"/>
                </a:tc>
                <a:tc>
                  <a:txBody>
                    <a:bodyPr/>
                    <a:lstStyle/>
                    <a:p>
                      <a:pPr algn="r" fontAlgn="b"/>
                      <a:r>
                        <a:rPr lang="en-GB" sz="1600" b="0" i="0" u="none" strike="noStrike">
                          <a:solidFill>
                            <a:srgbClr val="000000"/>
                          </a:solidFill>
                          <a:effectLst/>
                          <a:latin typeface="Calibri"/>
                        </a:rPr>
                        <a:t>0,0125</a:t>
                      </a:r>
                    </a:p>
                  </a:txBody>
                  <a:tcPr marL="6350" marR="6350" marT="6350" marB="0" anchor="b"/>
                </a:tc>
                <a:tc>
                  <a:txBody>
                    <a:bodyPr/>
                    <a:lstStyle/>
                    <a:p>
                      <a:pPr algn="r" fontAlgn="b"/>
                      <a:r>
                        <a:rPr lang="en-GB" sz="1600" b="0" i="0" u="none" strike="noStrike">
                          <a:solidFill>
                            <a:srgbClr val="000000"/>
                          </a:solidFill>
                          <a:effectLst/>
                          <a:latin typeface="Calibri"/>
                        </a:rPr>
                        <a:t>0,0010</a:t>
                      </a:r>
                    </a:p>
                  </a:txBody>
                  <a:tcPr marL="6350" marR="6350" marT="6350" marB="0" anchor="b"/>
                </a:tc>
                <a:tc>
                  <a:txBody>
                    <a:bodyPr/>
                    <a:lstStyle/>
                    <a:p>
                      <a:pPr algn="r" fontAlgn="b"/>
                      <a:r>
                        <a:rPr lang="en-GB" sz="1600" b="0" i="0" u="none" strike="noStrike">
                          <a:solidFill>
                            <a:srgbClr val="000000"/>
                          </a:solidFill>
                          <a:effectLst/>
                          <a:latin typeface="Calibri"/>
                        </a:rPr>
                        <a:t>8,1E-05</a:t>
                      </a:r>
                    </a:p>
                  </a:txBody>
                  <a:tcPr marL="6350" marR="6350" marT="6350" marB="0" anchor="b"/>
                </a:tc>
                <a:tc>
                  <a:txBody>
                    <a:bodyPr/>
                    <a:lstStyle/>
                    <a:p>
                      <a:pPr algn="r" fontAlgn="b"/>
                      <a:r>
                        <a:rPr lang="en-GB" sz="1600" b="0" i="0" u="none" strike="noStrike">
                          <a:solidFill>
                            <a:srgbClr val="000000"/>
                          </a:solidFill>
                          <a:effectLst/>
                          <a:latin typeface="Calibri"/>
                        </a:rPr>
                        <a:t>0,0002</a:t>
                      </a:r>
                    </a:p>
                  </a:txBody>
                  <a:tcPr marL="6350" marR="6350" marT="6350" marB="0" anchor="b"/>
                </a:tc>
                <a:tc>
                  <a:txBody>
                    <a:bodyPr/>
                    <a:lstStyle/>
                    <a:p>
                      <a:pPr algn="r" fontAlgn="b"/>
                      <a:r>
                        <a:rPr lang="en-GB" sz="1600" b="0" i="0" u="none" strike="noStrike">
                          <a:solidFill>
                            <a:srgbClr val="000000"/>
                          </a:solidFill>
                          <a:effectLst/>
                          <a:latin typeface="Calibri"/>
                        </a:rPr>
                        <a:t>2E-08</a:t>
                      </a:r>
                    </a:p>
                  </a:txBody>
                  <a:tcPr marL="6350" marR="6350" marT="6350" marB="0" anchor="b"/>
                </a:tc>
                <a:tc>
                  <a:txBody>
                    <a:bodyPr/>
                    <a:lstStyle/>
                    <a:p>
                      <a:pPr algn="r" fontAlgn="b"/>
                      <a:r>
                        <a:rPr lang="en-GB" sz="1600" b="0" i="0" u="none" strike="noStrike">
                          <a:solidFill>
                            <a:srgbClr val="000000"/>
                          </a:solidFill>
                          <a:effectLst/>
                          <a:latin typeface="Calibri"/>
                        </a:rPr>
                        <a:t>1,2E-05</a:t>
                      </a:r>
                    </a:p>
                  </a:txBody>
                  <a:tcPr marL="6350" marR="6350" marT="6350" marB="0" anchor="b"/>
                </a:tc>
                <a:tc>
                  <a:txBody>
                    <a:bodyPr/>
                    <a:lstStyle/>
                    <a:p>
                      <a:pPr algn="r" fontAlgn="b"/>
                      <a:r>
                        <a:rPr lang="en-GB" sz="1600" b="0" i="0" u="none" strike="noStrike">
                          <a:solidFill>
                            <a:srgbClr val="000000"/>
                          </a:solidFill>
                          <a:effectLst/>
                          <a:latin typeface="Calibri"/>
                        </a:rPr>
                        <a:t>0,0011</a:t>
                      </a:r>
                    </a:p>
                  </a:txBody>
                  <a:tcPr marL="6350" marR="6350" marT="6350" marB="0" anchor="b"/>
                </a:tc>
                <a:tc>
                  <a:txBody>
                    <a:bodyPr/>
                    <a:lstStyle/>
                    <a:p>
                      <a:pPr algn="r" fontAlgn="b"/>
                      <a:r>
                        <a:rPr lang="en-GB" sz="1600" b="0" i="0" u="none" strike="noStrike">
                          <a:solidFill>
                            <a:srgbClr val="000000"/>
                          </a:solidFill>
                          <a:effectLst/>
                          <a:latin typeface="Calibri"/>
                        </a:rPr>
                        <a:t>2E-06</a:t>
                      </a:r>
                    </a:p>
                  </a:txBody>
                  <a:tcPr marL="6350" marR="6350" marT="6350" marB="0" anchor="b"/>
                </a:tc>
                <a:tc>
                  <a:txBody>
                    <a:bodyPr/>
                    <a:lstStyle/>
                    <a:p>
                      <a:pPr algn="r" fontAlgn="b"/>
                      <a:r>
                        <a:rPr lang="en-GB" sz="1600" b="0" i="0" u="none" strike="noStrike">
                          <a:solidFill>
                            <a:srgbClr val="000000"/>
                          </a:solidFill>
                          <a:effectLst/>
                          <a:latin typeface="Calibri"/>
                        </a:rPr>
                        <a:t>1,2E-08</a:t>
                      </a:r>
                    </a:p>
                  </a:txBody>
                  <a:tcPr marL="6350" marR="6350" marT="6350" marB="0" anchor="b"/>
                </a:tc>
                <a:tc>
                  <a:txBody>
                    <a:bodyPr/>
                    <a:lstStyle/>
                    <a:p>
                      <a:pPr algn="r" fontAlgn="b"/>
                      <a:r>
                        <a:rPr lang="en-GB" sz="1600" b="0" i="0" u="none" strike="noStrike">
                          <a:solidFill>
                            <a:srgbClr val="000000"/>
                          </a:solidFill>
                          <a:effectLst/>
                          <a:latin typeface="Calibri"/>
                        </a:rPr>
                        <a:t>3E-08</a:t>
                      </a:r>
                    </a:p>
                  </a:txBody>
                  <a:tcPr marL="6350" marR="6350" marT="6350" marB="0" anchor="b"/>
                </a:tc>
                <a:tc>
                  <a:txBody>
                    <a:bodyPr/>
                    <a:lstStyle/>
                    <a:p>
                      <a:pPr algn="r" fontAlgn="b"/>
                      <a:r>
                        <a:rPr lang="en-GB" sz="1600" b="0" i="0" u="none" strike="noStrike">
                          <a:solidFill>
                            <a:srgbClr val="000000"/>
                          </a:solidFill>
                          <a:effectLst/>
                          <a:latin typeface="Calibri"/>
                        </a:rPr>
                        <a:t>6,110E-08</a:t>
                      </a:r>
                    </a:p>
                  </a:txBody>
                  <a:tcPr marL="6350" marR="6350" marT="6350" marB="0" anchor="b"/>
                </a:tc>
                <a:extLst>
                  <a:ext uri="{0D108BD9-81ED-4DB2-BD59-A6C34878D82A}">
                    <a16:rowId xmlns:a16="http://schemas.microsoft.com/office/drawing/2014/main" val="762247393"/>
                  </a:ext>
                </a:extLst>
              </a:tr>
            </a:tbl>
          </a:graphicData>
        </a:graphic>
      </p:graphicFrame>
      <p:sp>
        <p:nvSpPr>
          <p:cNvPr id="6" name="Rectangle: Rounded Corners 5">
            <a:extLst>
              <a:ext uri="{FF2B5EF4-FFF2-40B4-BE49-F238E27FC236}">
                <a16:creationId xmlns:a16="http://schemas.microsoft.com/office/drawing/2014/main" id="{B58A910D-E1CC-EC77-6BA3-DD785D0678DC}"/>
              </a:ext>
            </a:extLst>
          </p:cNvPr>
          <p:cNvSpPr/>
          <p:nvPr/>
        </p:nvSpPr>
        <p:spPr>
          <a:xfrm>
            <a:off x="8891723" y="111374"/>
            <a:ext cx="984427" cy="951195"/>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a:t>Inventory of inputs and outputs</a:t>
            </a:r>
          </a:p>
        </p:txBody>
      </p:sp>
      <p:sp>
        <p:nvSpPr>
          <p:cNvPr id="7" name="Rectangle: Rounded Corners 6">
            <a:extLst>
              <a:ext uri="{FF2B5EF4-FFF2-40B4-BE49-F238E27FC236}">
                <a16:creationId xmlns:a16="http://schemas.microsoft.com/office/drawing/2014/main" id="{4948F7B9-E7AD-1290-DD94-DB8D5796F7D7}"/>
              </a:ext>
            </a:extLst>
          </p:cNvPr>
          <p:cNvSpPr/>
          <p:nvPr/>
        </p:nvSpPr>
        <p:spPr>
          <a:xfrm>
            <a:off x="9975948" y="113629"/>
            <a:ext cx="984427" cy="951195"/>
          </a:xfrm>
          <a:prstGeom prst="roundRect">
            <a:avLst/>
          </a:prstGeom>
          <a:ln w="28575">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a:t>Pressures</a:t>
            </a:r>
          </a:p>
        </p:txBody>
      </p:sp>
      <p:sp>
        <p:nvSpPr>
          <p:cNvPr id="8" name="Rectangle: Rounded Corners 7">
            <a:extLst>
              <a:ext uri="{FF2B5EF4-FFF2-40B4-BE49-F238E27FC236}">
                <a16:creationId xmlns:a16="http://schemas.microsoft.com/office/drawing/2014/main" id="{F000475A-FF0E-D947-E7EB-0EF2CF06027F}"/>
              </a:ext>
            </a:extLst>
          </p:cNvPr>
          <p:cNvSpPr/>
          <p:nvPr/>
        </p:nvSpPr>
        <p:spPr>
          <a:xfrm>
            <a:off x="11071458" y="92575"/>
            <a:ext cx="984427" cy="951195"/>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a:t>Biodiversity footprint</a:t>
            </a:r>
          </a:p>
        </p:txBody>
      </p:sp>
      <p:sp>
        <p:nvSpPr>
          <p:cNvPr id="9" name="Right Brace 8">
            <a:extLst>
              <a:ext uri="{FF2B5EF4-FFF2-40B4-BE49-F238E27FC236}">
                <a16:creationId xmlns:a16="http://schemas.microsoft.com/office/drawing/2014/main" id="{7AD12747-CFE7-0432-071F-8C7FD50FBCA3}"/>
              </a:ext>
            </a:extLst>
          </p:cNvPr>
          <p:cNvSpPr/>
          <p:nvPr/>
        </p:nvSpPr>
        <p:spPr>
          <a:xfrm rot="5400000">
            <a:off x="9149998" y="883017"/>
            <a:ext cx="446215" cy="908473"/>
          </a:xfrm>
          <a:prstGeom prst="rightBrace">
            <a:avLst>
              <a:gd name="adj1" fmla="val 8333"/>
              <a:gd name="adj2" fmla="val 47157"/>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0" name="Right Brace 9">
            <a:extLst>
              <a:ext uri="{FF2B5EF4-FFF2-40B4-BE49-F238E27FC236}">
                <a16:creationId xmlns:a16="http://schemas.microsoft.com/office/drawing/2014/main" id="{0D2006F1-D59A-4E0B-7CA2-61A08B15CD22}"/>
              </a:ext>
            </a:extLst>
          </p:cNvPr>
          <p:cNvSpPr/>
          <p:nvPr/>
        </p:nvSpPr>
        <p:spPr>
          <a:xfrm rot="5400000">
            <a:off x="10814295" y="272623"/>
            <a:ext cx="403242" cy="2079937"/>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1" name="TextBox 10">
            <a:extLst>
              <a:ext uri="{FF2B5EF4-FFF2-40B4-BE49-F238E27FC236}">
                <a16:creationId xmlns:a16="http://schemas.microsoft.com/office/drawing/2014/main" id="{E2BE1D4C-2A09-0332-BD26-67F164C710DD}"/>
              </a:ext>
            </a:extLst>
          </p:cNvPr>
          <p:cNvSpPr txBox="1"/>
          <p:nvPr/>
        </p:nvSpPr>
        <p:spPr>
          <a:xfrm>
            <a:off x="8884885" y="1572018"/>
            <a:ext cx="1439799" cy="276999"/>
          </a:xfrm>
          <a:prstGeom prst="rect">
            <a:avLst/>
          </a:prstGeom>
          <a:noFill/>
        </p:spPr>
        <p:txBody>
          <a:bodyPr wrap="square" rtlCol="0">
            <a:spAutoFit/>
          </a:bodyPr>
          <a:lstStyle/>
          <a:p>
            <a:r>
              <a:rPr lang="en-GB" sz="1200"/>
              <a:t>LCA database</a:t>
            </a:r>
          </a:p>
        </p:txBody>
      </p:sp>
      <p:sp>
        <p:nvSpPr>
          <p:cNvPr id="12" name="TextBox 11">
            <a:extLst>
              <a:ext uri="{FF2B5EF4-FFF2-40B4-BE49-F238E27FC236}">
                <a16:creationId xmlns:a16="http://schemas.microsoft.com/office/drawing/2014/main" id="{77DAA535-225B-A9FE-921A-87F58E7A2B71}"/>
              </a:ext>
            </a:extLst>
          </p:cNvPr>
          <p:cNvSpPr txBox="1"/>
          <p:nvPr/>
        </p:nvSpPr>
        <p:spPr>
          <a:xfrm>
            <a:off x="9938425" y="1560359"/>
            <a:ext cx="2408989" cy="276999"/>
          </a:xfrm>
          <a:prstGeom prst="rect">
            <a:avLst/>
          </a:prstGeom>
          <a:noFill/>
        </p:spPr>
        <p:txBody>
          <a:bodyPr wrap="square" rtlCol="0">
            <a:spAutoFit/>
          </a:bodyPr>
          <a:lstStyle/>
          <a:p>
            <a:r>
              <a:rPr lang="en-GB" sz="1200"/>
              <a:t>LCA impact assessment method</a:t>
            </a:r>
          </a:p>
        </p:txBody>
      </p:sp>
      <p:sp>
        <p:nvSpPr>
          <p:cNvPr id="14" name="Arrow: Right 13">
            <a:extLst>
              <a:ext uri="{FF2B5EF4-FFF2-40B4-BE49-F238E27FC236}">
                <a16:creationId xmlns:a16="http://schemas.microsoft.com/office/drawing/2014/main" id="{85E6C58A-69D6-C87E-28C2-F18F24BDCC17}"/>
              </a:ext>
            </a:extLst>
          </p:cNvPr>
          <p:cNvSpPr/>
          <p:nvPr/>
        </p:nvSpPr>
        <p:spPr>
          <a:xfrm>
            <a:off x="9834906" y="482852"/>
            <a:ext cx="255006" cy="197231"/>
          </a:xfrm>
          <a:prstGeom prst="rightArrow">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Arrow: Right 15">
            <a:extLst>
              <a:ext uri="{FF2B5EF4-FFF2-40B4-BE49-F238E27FC236}">
                <a16:creationId xmlns:a16="http://schemas.microsoft.com/office/drawing/2014/main" id="{7D77D60F-635F-C139-7449-0E147B730AB3}"/>
              </a:ext>
            </a:extLst>
          </p:cNvPr>
          <p:cNvSpPr/>
          <p:nvPr/>
        </p:nvSpPr>
        <p:spPr>
          <a:xfrm>
            <a:off x="10884694" y="492757"/>
            <a:ext cx="255006" cy="197231"/>
          </a:xfrm>
          <a:prstGeom prst="rightArrow">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5" name="Picture 14" descr="Chocolate with solid fill">
            <a:extLst>
              <a:ext uri="{FF2B5EF4-FFF2-40B4-BE49-F238E27FC236}">
                <a16:creationId xmlns:a16="http://schemas.microsoft.com/office/drawing/2014/main" id="{413A1012-8ACA-D8D1-0323-D3B1B68AA2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0043" y="336723"/>
            <a:ext cx="943503" cy="9435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60287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blue circle with a pie chart&#10;&#10;Description automatically generated">
            <a:extLst>
              <a:ext uri="{FF2B5EF4-FFF2-40B4-BE49-F238E27FC236}">
                <a16:creationId xmlns:a16="http://schemas.microsoft.com/office/drawing/2014/main" id="{CD51C923-0408-53AA-7112-7EF110D2FB4B}"/>
              </a:ext>
            </a:extLst>
          </p:cNvPr>
          <p:cNvPicPr>
            <a:picLocks noChangeAspect="1"/>
          </p:cNvPicPr>
          <p:nvPr/>
        </p:nvPicPr>
        <p:blipFill>
          <a:blip r:embed="rId3"/>
          <a:stretch>
            <a:fillRect/>
          </a:stretch>
        </p:blipFill>
        <p:spPr>
          <a:xfrm>
            <a:off x="6164262" y="1356634"/>
            <a:ext cx="5727950" cy="5517008"/>
          </a:xfrm>
          <a:prstGeom prst="rect">
            <a:avLst/>
          </a:prstGeom>
        </p:spPr>
      </p:pic>
      <p:sp>
        <p:nvSpPr>
          <p:cNvPr id="2" name="Text Placeholder 1">
            <a:extLst>
              <a:ext uri="{FF2B5EF4-FFF2-40B4-BE49-F238E27FC236}">
                <a16:creationId xmlns:a16="http://schemas.microsoft.com/office/drawing/2014/main" id="{FD78D32B-3BC3-F0E8-50AF-B06884C5512F}"/>
              </a:ext>
            </a:extLst>
          </p:cNvPr>
          <p:cNvSpPr>
            <a:spLocks noGrp="1"/>
          </p:cNvSpPr>
          <p:nvPr>
            <p:ph type="body" sz="quarter" idx="10"/>
          </p:nvPr>
        </p:nvSpPr>
        <p:spPr>
          <a:xfrm>
            <a:off x="3293546" y="730905"/>
            <a:ext cx="8434993" cy="625729"/>
          </a:xfrm>
        </p:spPr>
        <p:txBody>
          <a:bodyPr vert="horz" lIns="0" tIns="0" rIns="0" bIns="45720" anchor="t">
            <a:noAutofit/>
          </a:bodyPr>
          <a:lstStyle/>
          <a:p>
            <a:r>
              <a:rPr lang="en-GB">
                <a:ea typeface="ＭＳ Ｐゴシック"/>
              </a:rPr>
              <a:t>Chocolatery example</a:t>
            </a:r>
          </a:p>
          <a:p>
            <a:endParaRPr lang="en-GB"/>
          </a:p>
        </p:txBody>
      </p:sp>
      <p:sp>
        <p:nvSpPr>
          <p:cNvPr id="3" name="Text Placeholder 2">
            <a:extLst>
              <a:ext uri="{FF2B5EF4-FFF2-40B4-BE49-F238E27FC236}">
                <a16:creationId xmlns:a16="http://schemas.microsoft.com/office/drawing/2014/main" id="{07CE5728-DC4B-C796-3FC1-8B079E832071}"/>
              </a:ext>
            </a:extLst>
          </p:cNvPr>
          <p:cNvSpPr>
            <a:spLocks noGrp="1"/>
          </p:cNvSpPr>
          <p:nvPr>
            <p:ph type="body" sz="quarter" idx="11"/>
          </p:nvPr>
        </p:nvSpPr>
        <p:spPr>
          <a:xfrm>
            <a:off x="485861" y="1978440"/>
            <a:ext cx="5127478" cy="664029"/>
          </a:xfrm>
        </p:spPr>
        <p:txBody>
          <a:bodyPr vert="horz" wrap="square" lIns="0" tIns="0" rIns="91440" bIns="45720" anchor="t">
            <a:noAutofit/>
          </a:bodyPr>
          <a:lstStyle/>
          <a:p>
            <a:r>
              <a:rPr lang="en-GB">
                <a:ea typeface="ＭＳ Ｐゴシック"/>
              </a:rPr>
              <a:t>Impact analysis results: cocoa sourcing from Indonesia</a:t>
            </a:r>
          </a:p>
          <a:p>
            <a:r>
              <a:rPr lang="en-GB" sz="1800">
                <a:ea typeface="ＭＳ Ｐゴシック"/>
              </a:rPr>
              <a:t>This pie chart shows that based on the 1million Euros of cocoa sourced from Indonesia, the largest impact driver for biodiversity loss is from land use.</a:t>
            </a:r>
          </a:p>
          <a:p>
            <a:endParaRPr lang="en-GB" sz="1800">
              <a:ea typeface="ＭＳ Ｐゴシック"/>
            </a:endParaRPr>
          </a:p>
          <a:p>
            <a:r>
              <a:rPr lang="en-GB" sz="1800">
                <a:ea typeface="ＭＳ Ｐゴシック"/>
              </a:rPr>
              <a:t>Chocolatery decides that it should prioritise its land use impacts, which includes developing land conversion policies and making commitments to support producers. </a:t>
            </a:r>
            <a:endParaRPr lang="en-GB" sz="1800"/>
          </a:p>
          <a:p>
            <a:endParaRPr lang="en-GB" sz="2000"/>
          </a:p>
          <a:p>
            <a:endParaRPr lang="en-GB" sz="2000"/>
          </a:p>
        </p:txBody>
      </p:sp>
      <p:sp>
        <p:nvSpPr>
          <p:cNvPr id="6" name="Rectangle: Rounded Corners 5">
            <a:extLst>
              <a:ext uri="{FF2B5EF4-FFF2-40B4-BE49-F238E27FC236}">
                <a16:creationId xmlns:a16="http://schemas.microsoft.com/office/drawing/2014/main" id="{037605CD-1E70-2E69-5F77-1E7A2F72948C}"/>
              </a:ext>
            </a:extLst>
          </p:cNvPr>
          <p:cNvSpPr/>
          <p:nvPr/>
        </p:nvSpPr>
        <p:spPr>
          <a:xfrm>
            <a:off x="10832124" y="92575"/>
            <a:ext cx="1223762" cy="951195"/>
          </a:xfrm>
          <a:prstGeom prst="roundRect">
            <a:avLst/>
          </a:prstGeom>
          <a:ln w="28575">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a:t>Biodiversity footprint</a:t>
            </a:r>
          </a:p>
        </p:txBody>
      </p:sp>
      <p:pic>
        <p:nvPicPr>
          <p:cNvPr id="7" name="Picture 6" descr="Chocolate with solid fill">
            <a:extLst>
              <a:ext uri="{FF2B5EF4-FFF2-40B4-BE49-F238E27FC236}">
                <a16:creationId xmlns:a16="http://schemas.microsoft.com/office/drawing/2014/main" id="{338AD67F-606B-AEB4-554A-A15A9CF2C11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50043" y="336723"/>
            <a:ext cx="943503" cy="9435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09150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7DE805F-A684-95E3-A50C-44A36FF527BB}"/>
              </a:ext>
            </a:extLst>
          </p:cNvPr>
          <p:cNvSpPr>
            <a:spLocks noGrp="1"/>
          </p:cNvSpPr>
          <p:nvPr>
            <p:ph type="body" sz="quarter" idx="12"/>
          </p:nvPr>
        </p:nvSpPr>
        <p:spPr/>
        <p:txBody>
          <a:bodyPr/>
          <a:lstStyle/>
          <a:p>
            <a:r>
              <a:rPr lang="en-GB"/>
              <a:t>Activity</a:t>
            </a:r>
          </a:p>
        </p:txBody>
      </p:sp>
    </p:spTree>
    <p:extLst>
      <p:ext uri="{BB962C8B-B14F-4D97-AF65-F5344CB8AC3E}">
        <p14:creationId xmlns:p14="http://schemas.microsoft.com/office/powerpoint/2010/main" val="18075578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EBBE5EB-248C-A6E4-31C0-61A45DDF2B44}"/>
              </a:ext>
            </a:extLst>
          </p:cNvPr>
          <p:cNvSpPr>
            <a:spLocks noGrp="1"/>
          </p:cNvSpPr>
          <p:nvPr>
            <p:ph type="body" sz="quarter" idx="10"/>
          </p:nvPr>
        </p:nvSpPr>
        <p:spPr>
          <a:xfrm>
            <a:off x="1178053" y="1660882"/>
            <a:ext cx="8434993" cy="625729"/>
          </a:xfrm>
        </p:spPr>
        <p:txBody>
          <a:bodyPr vert="horz" lIns="0" tIns="0" rIns="0" bIns="45720" anchor="t">
            <a:noAutofit/>
          </a:bodyPr>
          <a:lstStyle/>
          <a:p>
            <a:r>
              <a:rPr lang="en-US" sz="2800" err="1">
                <a:ea typeface="ＭＳ Ｐゴシック"/>
              </a:rPr>
              <a:t>Cottonlux</a:t>
            </a:r>
            <a:r>
              <a:rPr lang="en-US" sz="2800">
                <a:ea typeface="ＭＳ Ｐゴシック"/>
              </a:rPr>
              <a:t> Ltd.</a:t>
            </a:r>
          </a:p>
          <a:p>
            <a:endParaRPr lang="en-US" sz="2800"/>
          </a:p>
        </p:txBody>
      </p:sp>
      <p:sp>
        <p:nvSpPr>
          <p:cNvPr id="5" name="ZoneTexte 3">
            <a:extLst>
              <a:ext uri="{FF2B5EF4-FFF2-40B4-BE49-F238E27FC236}">
                <a16:creationId xmlns:a16="http://schemas.microsoft.com/office/drawing/2014/main" id="{DE37B687-A812-6A61-B5A3-35A73379F43C}"/>
              </a:ext>
            </a:extLst>
          </p:cNvPr>
          <p:cNvSpPr txBox="1"/>
          <p:nvPr/>
        </p:nvSpPr>
        <p:spPr>
          <a:xfrm>
            <a:off x="1114669" y="3135168"/>
            <a:ext cx="6427451" cy="2031325"/>
          </a:xfrm>
          <a:prstGeom prst="rect">
            <a:avLst/>
          </a:prstGeom>
          <a:noFill/>
        </p:spPr>
        <p:txBody>
          <a:bodyPr wrap="square" lIns="91440" tIns="45720" rIns="91440" bIns="4572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0" u="none" strike="noStrike" baseline="0" err="1">
                <a:solidFill>
                  <a:srgbClr val="000000"/>
                </a:solidFill>
                <a:latin typeface="Arial"/>
                <a:cs typeface="Arial"/>
              </a:rPr>
              <a:t>Cottonlux</a:t>
            </a:r>
            <a:r>
              <a:rPr lang="en-US" b="0" u="none" strike="noStrike" baseline="0">
                <a:solidFill>
                  <a:srgbClr val="000000"/>
                </a:solidFill>
                <a:latin typeface="Arial"/>
                <a:cs typeface="Arial"/>
              </a:rPr>
              <a:t> wants to understand the potential impacts associated with the cotton that it sources from priority countries (India, China and United States).</a:t>
            </a:r>
            <a:r>
              <a:rPr lang="en-US">
                <a:solidFill>
                  <a:srgbClr val="000000"/>
                </a:solidFill>
                <a:latin typeface="Arial"/>
                <a:cs typeface="Arial"/>
              </a:rPr>
              <a:t> </a:t>
            </a:r>
          </a:p>
          <a:p>
            <a:endParaRPr lang="en-US">
              <a:solidFill>
                <a:srgbClr val="000000"/>
              </a:solidFill>
              <a:latin typeface="Arial"/>
              <a:cs typeface="Arial"/>
            </a:endParaRPr>
          </a:p>
          <a:p>
            <a:r>
              <a:rPr lang="en-US">
                <a:solidFill>
                  <a:srgbClr val="000000"/>
                </a:solidFill>
                <a:latin typeface="Arial"/>
                <a:cs typeface="Arial"/>
              </a:rPr>
              <a:t>For simplicity's sake, the following example focuses on </a:t>
            </a:r>
            <a:r>
              <a:rPr lang="en-US" b="1">
                <a:solidFill>
                  <a:srgbClr val="000000"/>
                </a:solidFill>
                <a:latin typeface="Arial"/>
                <a:cs typeface="Arial"/>
              </a:rPr>
              <a:t>land occupation impacts</a:t>
            </a:r>
            <a:r>
              <a:rPr lang="en-US">
                <a:solidFill>
                  <a:srgbClr val="000000"/>
                </a:solidFill>
                <a:latin typeface="Arial"/>
                <a:cs typeface="Arial"/>
              </a:rPr>
              <a:t> but impacts from other pressures can also be computed with a model-based </a:t>
            </a:r>
            <a:r>
              <a:rPr lang="en-US" err="1">
                <a:solidFill>
                  <a:srgbClr val="000000"/>
                </a:solidFill>
                <a:latin typeface="Arial"/>
                <a:cs typeface="Arial"/>
              </a:rPr>
              <a:t>footprinting</a:t>
            </a:r>
            <a:r>
              <a:rPr lang="en-US">
                <a:solidFill>
                  <a:srgbClr val="000000"/>
                </a:solidFill>
                <a:latin typeface="Arial"/>
                <a:cs typeface="Arial"/>
              </a:rPr>
              <a:t> approach. </a:t>
            </a:r>
            <a:endParaRPr lang="en-US">
              <a:latin typeface="Arial"/>
              <a:ea typeface="Calibri"/>
              <a:cs typeface="Arial"/>
            </a:endParaRPr>
          </a:p>
        </p:txBody>
      </p:sp>
      <p:pic>
        <p:nvPicPr>
          <p:cNvPr id="25" name="Picture 24">
            <a:extLst>
              <a:ext uri="{FF2B5EF4-FFF2-40B4-BE49-F238E27FC236}">
                <a16:creationId xmlns:a16="http://schemas.microsoft.com/office/drawing/2014/main" id="{A945B1F7-06A9-78D9-8725-B235401C6A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7983" y="1250741"/>
            <a:ext cx="904413" cy="8202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extBox 1">
            <a:extLst>
              <a:ext uri="{FF2B5EF4-FFF2-40B4-BE49-F238E27FC236}">
                <a16:creationId xmlns:a16="http://schemas.microsoft.com/office/drawing/2014/main" id="{AEB0C018-41B0-FC30-5DEE-3C4BD90B09B0}"/>
              </a:ext>
            </a:extLst>
          </p:cNvPr>
          <p:cNvSpPr txBox="1"/>
          <p:nvPr/>
        </p:nvSpPr>
        <p:spPr>
          <a:xfrm>
            <a:off x="1114669" y="2310758"/>
            <a:ext cx="623219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800" err="1">
                <a:latin typeface="Arial"/>
                <a:cs typeface="Arial"/>
              </a:rPr>
              <a:t>Cottonlux</a:t>
            </a:r>
            <a:r>
              <a:rPr lang="en-GB" sz="1800">
                <a:latin typeface="Arial"/>
                <a:cs typeface="Arial"/>
              </a:rPr>
              <a:t> is sourcing cotton from a number of countries. </a:t>
            </a:r>
            <a:endParaRPr lang="en-US" sz="1800">
              <a:latin typeface="Arial"/>
              <a:cs typeface="Arial"/>
            </a:endParaRPr>
          </a:p>
        </p:txBody>
      </p:sp>
      <p:sp>
        <p:nvSpPr>
          <p:cNvPr id="4" name="TextBox 3">
            <a:extLst>
              <a:ext uri="{FF2B5EF4-FFF2-40B4-BE49-F238E27FC236}">
                <a16:creationId xmlns:a16="http://schemas.microsoft.com/office/drawing/2014/main" id="{50F77AAB-4631-0A67-09A9-9AEFF92857B8}"/>
              </a:ext>
            </a:extLst>
          </p:cNvPr>
          <p:cNvSpPr txBox="1"/>
          <p:nvPr/>
        </p:nvSpPr>
        <p:spPr>
          <a:xfrm>
            <a:off x="9267827" y="4904883"/>
            <a:ext cx="2743200"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a:latin typeface="Calibri"/>
                <a:ea typeface="ＭＳ Ｐゴシック"/>
              </a:rPr>
              <a:t>Image by </a:t>
            </a:r>
            <a:r>
              <a:rPr lang="en-US" sz="1100">
                <a:latin typeface="Calibri"/>
                <a:ea typeface="ＭＳ Ｐゴシック"/>
                <a:hlinkClick r:id="rId4"/>
              </a:rPr>
              <a:t>Jim Black</a:t>
            </a:r>
            <a:r>
              <a:rPr lang="en-US" sz="1100">
                <a:latin typeface="Calibri"/>
                <a:ea typeface="ＭＳ Ｐゴシック"/>
              </a:rPr>
              <a:t> from </a:t>
            </a:r>
            <a:r>
              <a:rPr lang="en-US" sz="1100">
                <a:latin typeface="Calibri"/>
                <a:ea typeface="ＭＳ Ｐゴシック"/>
                <a:hlinkClick r:id="rId5"/>
              </a:rPr>
              <a:t>Pixabay</a:t>
            </a:r>
            <a:endParaRPr lang="en-US" sz="1100">
              <a:latin typeface="Calibri"/>
              <a:ea typeface="ＭＳ Ｐゴシック"/>
            </a:endParaRPr>
          </a:p>
        </p:txBody>
      </p:sp>
      <p:pic>
        <p:nvPicPr>
          <p:cNvPr id="8" name="Picture 7" descr="A field of cotton plants&#10;&#10;Description automatically generated">
            <a:extLst>
              <a:ext uri="{FF2B5EF4-FFF2-40B4-BE49-F238E27FC236}">
                <a16:creationId xmlns:a16="http://schemas.microsoft.com/office/drawing/2014/main" id="{C45341E8-3F83-CAD9-E7BE-15DB852CA0E8}"/>
              </a:ext>
            </a:extLst>
          </p:cNvPr>
          <p:cNvPicPr>
            <a:picLocks noChangeAspect="1"/>
          </p:cNvPicPr>
          <p:nvPr/>
        </p:nvPicPr>
        <p:blipFill>
          <a:blip r:embed="rId6"/>
          <a:stretch>
            <a:fillRect/>
          </a:stretch>
        </p:blipFill>
        <p:spPr>
          <a:xfrm>
            <a:off x="7815141" y="2435628"/>
            <a:ext cx="3594998" cy="248247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9" name="Text Placeholder 1">
            <a:extLst>
              <a:ext uri="{FF2B5EF4-FFF2-40B4-BE49-F238E27FC236}">
                <a16:creationId xmlns:a16="http://schemas.microsoft.com/office/drawing/2014/main" id="{17ACFFA0-9E7D-DC76-EFCA-06261F00C874}"/>
              </a:ext>
            </a:extLst>
          </p:cNvPr>
          <p:cNvSpPr>
            <a:spLocks noGrp="1"/>
          </p:cNvSpPr>
          <p:nvPr/>
        </p:nvSpPr>
        <p:spPr>
          <a:xfrm>
            <a:off x="2378556" y="310226"/>
            <a:ext cx="8434993" cy="625729"/>
          </a:xfrm>
          <a:prstGeom prst="rect">
            <a:avLst/>
          </a:prstGeom>
        </p:spPr>
        <p:txBody>
          <a:bodyPr vert="horz" lIns="0" tIns="0" rIns="0" bIns="45720" anchor="t">
            <a:noAutofit/>
          </a:bodyPr>
          <a:lstStyle>
            <a:lvl1pPr marL="0" indent="0" algn="l" defTabSz="368135" rtl="0" eaLnBrk="1" fontAlgn="base" hangingPunct="1">
              <a:lnSpc>
                <a:spcPct val="90000"/>
              </a:lnSpc>
              <a:spcBef>
                <a:spcPct val="20000"/>
              </a:spcBef>
              <a:spcAft>
                <a:spcPct val="0"/>
              </a:spcAft>
              <a:buFont typeface="Arial" charset="0"/>
              <a:buNone/>
              <a:defRPr sz="3500" b="0" kern="1200">
                <a:solidFill>
                  <a:srgbClr val="118E7D"/>
                </a:solidFill>
                <a:latin typeface="Arial"/>
                <a:ea typeface="ＭＳ Ｐゴシック" charset="0"/>
                <a:cs typeface="Arial"/>
              </a:defRPr>
            </a:lvl1pPr>
            <a:lvl2pPr marL="598220" indent="-230085" algn="l" defTabSz="368135" rtl="0" eaLnBrk="1" fontAlgn="base" hangingPunct="1">
              <a:spcBef>
                <a:spcPct val="20000"/>
              </a:spcBef>
              <a:spcAft>
                <a:spcPct val="0"/>
              </a:spcAft>
              <a:buFont typeface="Arial" charset="0"/>
              <a:buChar char="–"/>
              <a:defRPr sz="2300" kern="1200">
                <a:solidFill>
                  <a:schemeClr val="tx1"/>
                </a:solidFill>
                <a:latin typeface="+mn-lt"/>
                <a:ea typeface="ＭＳ Ｐゴシック" charset="0"/>
                <a:cs typeface="+mn-cs"/>
              </a:defRPr>
            </a:lvl2pPr>
            <a:lvl3pPr marL="921460" indent="-184067" algn="l" defTabSz="368135" rtl="0" eaLnBrk="1" fontAlgn="base" hangingPunct="1">
              <a:spcBef>
                <a:spcPct val="20000"/>
              </a:spcBef>
              <a:spcAft>
                <a:spcPct val="0"/>
              </a:spcAft>
              <a:buFont typeface="Arial" charset="0"/>
              <a:buChar char="•"/>
              <a:defRPr sz="1900" kern="1200">
                <a:solidFill>
                  <a:schemeClr val="tx1"/>
                </a:solidFill>
                <a:latin typeface="+mn-lt"/>
                <a:ea typeface="ＭＳ Ｐゴシック" charset="0"/>
                <a:cs typeface="+mn-cs"/>
              </a:defRPr>
            </a:lvl3pPr>
            <a:lvl4pPr marL="1289595" indent="-184067" algn="l" defTabSz="368135" rtl="0" eaLnBrk="1" fontAlgn="base" hangingPunct="1">
              <a:spcBef>
                <a:spcPct val="20000"/>
              </a:spcBef>
              <a:spcAft>
                <a:spcPct val="0"/>
              </a:spcAft>
              <a:buFont typeface="Arial" charset="0"/>
              <a:buChar char="–"/>
              <a:defRPr sz="1600" kern="1200">
                <a:solidFill>
                  <a:schemeClr val="tx1"/>
                </a:solidFill>
                <a:latin typeface="+mn-lt"/>
                <a:ea typeface="ＭＳ Ｐゴシック" charset="0"/>
                <a:cs typeface="+mn-cs"/>
              </a:defRPr>
            </a:lvl4pPr>
            <a:lvl5pPr marL="1658852" indent="-184067" algn="l" defTabSz="368135" rtl="0" eaLnBrk="1" fontAlgn="base" hangingPunct="1">
              <a:spcBef>
                <a:spcPct val="20000"/>
              </a:spcBef>
              <a:spcAft>
                <a:spcPct val="0"/>
              </a:spcAft>
              <a:buFont typeface="Arial" charset="0"/>
              <a:buChar char="»"/>
              <a:defRPr sz="1600" kern="1200">
                <a:solidFill>
                  <a:schemeClr val="tx1"/>
                </a:solidFill>
                <a:latin typeface="+mn-lt"/>
                <a:ea typeface="ＭＳ Ｐゴシック" charset="0"/>
                <a:cs typeface="+mn-cs"/>
              </a:defRPr>
            </a:lvl5pPr>
            <a:lvl6pPr marL="2027606" indent="-184328" algn="l" defTabSz="368656" rtl="0" eaLnBrk="1" latinLnBrk="0" hangingPunct="1">
              <a:spcBef>
                <a:spcPct val="20000"/>
              </a:spcBef>
              <a:buFont typeface="Arial"/>
              <a:buChar char="•"/>
              <a:defRPr sz="1600" kern="1200">
                <a:solidFill>
                  <a:schemeClr val="tx1"/>
                </a:solidFill>
                <a:latin typeface="+mn-lt"/>
                <a:ea typeface="+mn-ea"/>
                <a:cs typeface="+mn-cs"/>
              </a:defRPr>
            </a:lvl6pPr>
            <a:lvl7pPr marL="2396262" indent="-184328" algn="l" defTabSz="368656" rtl="0" eaLnBrk="1" latinLnBrk="0" hangingPunct="1">
              <a:spcBef>
                <a:spcPct val="20000"/>
              </a:spcBef>
              <a:buFont typeface="Arial"/>
              <a:buChar char="•"/>
              <a:defRPr sz="1600" kern="1200">
                <a:solidFill>
                  <a:schemeClr val="tx1"/>
                </a:solidFill>
                <a:latin typeface="+mn-lt"/>
                <a:ea typeface="+mn-ea"/>
                <a:cs typeface="+mn-cs"/>
              </a:defRPr>
            </a:lvl7pPr>
            <a:lvl8pPr marL="2764918" indent="-184328" algn="l" defTabSz="368656" rtl="0" eaLnBrk="1" latinLnBrk="0" hangingPunct="1">
              <a:spcBef>
                <a:spcPct val="20000"/>
              </a:spcBef>
              <a:buFont typeface="Arial"/>
              <a:buChar char="•"/>
              <a:defRPr sz="1600" kern="1200">
                <a:solidFill>
                  <a:schemeClr val="tx1"/>
                </a:solidFill>
                <a:latin typeface="+mn-lt"/>
                <a:ea typeface="+mn-ea"/>
                <a:cs typeface="+mn-cs"/>
              </a:defRPr>
            </a:lvl8pPr>
            <a:lvl9pPr marL="3133573" indent="-184328" algn="l" defTabSz="368656" rtl="0" eaLnBrk="1" latinLnBrk="0" hangingPunct="1">
              <a:spcBef>
                <a:spcPct val="20000"/>
              </a:spcBef>
              <a:buFont typeface="Arial"/>
              <a:buChar char="•"/>
              <a:defRPr sz="1600" kern="1200">
                <a:solidFill>
                  <a:schemeClr val="tx1"/>
                </a:solidFill>
                <a:latin typeface="+mn-lt"/>
                <a:ea typeface="+mn-ea"/>
                <a:cs typeface="+mn-cs"/>
              </a:defRPr>
            </a:lvl9pPr>
          </a:lstStyle>
          <a:p>
            <a:endParaRPr lang="en-GB"/>
          </a:p>
        </p:txBody>
      </p:sp>
    </p:spTree>
    <p:extLst>
      <p:ext uri="{BB962C8B-B14F-4D97-AF65-F5344CB8AC3E}">
        <p14:creationId xmlns:p14="http://schemas.microsoft.com/office/powerpoint/2010/main" val="22854267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EBBE5EB-248C-A6E4-31C0-61A45DDF2B44}"/>
              </a:ext>
            </a:extLst>
          </p:cNvPr>
          <p:cNvSpPr>
            <a:spLocks noGrp="1"/>
          </p:cNvSpPr>
          <p:nvPr>
            <p:ph type="body" sz="quarter" idx="10"/>
          </p:nvPr>
        </p:nvSpPr>
        <p:spPr>
          <a:xfrm>
            <a:off x="2381446" y="660757"/>
            <a:ext cx="8434993" cy="625729"/>
          </a:xfrm>
        </p:spPr>
        <p:txBody>
          <a:bodyPr vert="horz" lIns="0" tIns="0" rIns="0" bIns="45720" anchor="t">
            <a:noAutofit/>
          </a:bodyPr>
          <a:lstStyle/>
          <a:p>
            <a:r>
              <a:rPr lang="en-US" err="1">
                <a:ea typeface="ＭＳ Ｐゴシック"/>
              </a:rPr>
              <a:t>Cottonlux</a:t>
            </a:r>
            <a:r>
              <a:rPr lang="en-US">
                <a:ea typeface="ＭＳ Ｐゴシック"/>
              </a:rPr>
              <a:t> example</a:t>
            </a:r>
          </a:p>
          <a:p>
            <a:endParaRPr lang="en-US"/>
          </a:p>
        </p:txBody>
      </p:sp>
      <p:sp>
        <p:nvSpPr>
          <p:cNvPr id="6" name="ZoneTexte 4">
            <a:extLst>
              <a:ext uri="{FF2B5EF4-FFF2-40B4-BE49-F238E27FC236}">
                <a16:creationId xmlns:a16="http://schemas.microsoft.com/office/drawing/2014/main" id="{A674C9CC-2F77-E432-45DD-C50E17D5FA13}"/>
              </a:ext>
            </a:extLst>
          </p:cNvPr>
          <p:cNvSpPr txBox="1"/>
          <p:nvPr/>
        </p:nvSpPr>
        <p:spPr>
          <a:xfrm>
            <a:off x="1731671" y="1741492"/>
            <a:ext cx="9550957" cy="3508653"/>
          </a:xfrm>
          <a:prstGeom prst="rect">
            <a:avLst/>
          </a:prstGeom>
          <a:noFill/>
        </p:spPr>
        <p:txBody>
          <a:bodyPr wrap="square" lIns="91440" tIns="45720" rIns="91440" bIns="4572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AutoNum type="arabicPeriod"/>
            </a:pPr>
            <a:r>
              <a:rPr lang="en-GB" sz="1700">
                <a:solidFill>
                  <a:srgbClr val="000000"/>
                </a:solidFill>
                <a:latin typeface="Arial"/>
                <a:ea typeface="Calibri"/>
                <a:cs typeface="Arial"/>
              </a:rPr>
              <a:t>First, </a:t>
            </a:r>
            <a:r>
              <a:rPr lang="en-GB" sz="1700" err="1">
                <a:solidFill>
                  <a:srgbClr val="000000"/>
                </a:solidFill>
                <a:latin typeface="Arial"/>
                <a:ea typeface="Calibri"/>
                <a:cs typeface="Arial"/>
              </a:rPr>
              <a:t>Cottonlux</a:t>
            </a:r>
            <a:r>
              <a:rPr lang="en-GB" sz="1700">
                <a:solidFill>
                  <a:srgbClr val="000000"/>
                </a:solidFill>
                <a:latin typeface="Arial"/>
                <a:ea typeface="Calibri"/>
                <a:cs typeface="Arial"/>
              </a:rPr>
              <a:t> obtains data on estimated tonnage of cotton, purchased by country, to feed into a model-based footprint approach.</a:t>
            </a:r>
            <a:br>
              <a:rPr lang="en-GB" sz="1700">
                <a:latin typeface="Arial"/>
                <a:ea typeface="Calibri"/>
                <a:cs typeface="Arial"/>
              </a:rPr>
            </a:br>
            <a:endParaRPr lang="en-GB" sz="1700">
              <a:solidFill>
                <a:srgbClr val="000000"/>
              </a:solidFill>
              <a:latin typeface="Arial"/>
              <a:ea typeface="Calibri"/>
              <a:cs typeface="Arial"/>
            </a:endParaRPr>
          </a:p>
          <a:p>
            <a:pPr marL="342900" indent="-342900">
              <a:buAutoNum type="arabicPeriod"/>
            </a:pPr>
            <a:r>
              <a:rPr lang="en-GB" sz="1700">
                <a:latin typeface="Arial"/>
                <a:ea typeface="Calibri"/>
                <a:cs typeface="Arial"/>
              </a:rPr>
              <a:t>The </a:t>
            </a:r>
            <a:r>
              <a:rPr lang="en-GB" sz="1700" err="1">
                <a:latin typeface="Arial"/>
                <a:ea typeface="Calibri"/>
                <a:cs typeface="Arial"/>
              </a:rPr>
              <a:t>footprinting</a:t>
            </a:r>
            <a:r>
              <a:rPr lang="en-GB" sz="1700">
                <a:latin typeface="Arial"/>
                <a:ea typeface="Calibri"/>
                <a:cs typeface="Arial"/>
              </a:rPr>
              <a:t> tool estimates the land use associated with the purchased tonnage by country, based on FAO yield data </a:t>
            </a:r>
            <a:r>
              <a:rPr lang="en-GB" sz="1700" b="1">
                <a:solidFill>
                  <a:srgbClr val="00A19B"/>
                </a:solidFill>
                <a:latin typeface="Arial"/>
                <a:ea typeface="Calibri"/>
                <a:cs typeface="Arial"/>
              </a:rPr>
              <a:t>(Exercise 1)</a:t>
            </a:r>
            <a:r>
              <a:rPr lang="en-GB" sz="1700">
                <a:latin typeface="Arial"/>
                <a:ea typeface="Calibri"/>
                <a:cs typeface="Arial"/>
              </a:rPr>
              <a:t>.</a:t>
            </a:r>
            <a:br>
              <a:rPr lang="en-GB" sz="1700">
                <a:latin typeface="Arial"/>
                <a:ea typeface="Calibri"/>
                <a:cs typeface="Arial"/>
              </a:rPr>
            </a:br>
            <a:endParaRPr lang="en-GB" sz="1700">
              <a:latin typeface="Arial"/>
              <a:ea typeface="Calibri"/>
              <a:cs typeface="Arial"/>
            </a:endParaRPr>
          </a:p>
          <a:p>
            <a:pPr marL="342900" indent="-342900">
              <a:buAutoNum type="arabicPeriod"/>
            </a:pPr>
            <a:r>
              <a:rPr lang="en-GB" sz="1700">
                <a:latin typeface="Arial"/>
                <a:ea typeface="Calibri"/>
                <a:cs typeface="Arial"/>
              </a:rPr>
              <a:t>The </a:t>
            </a:r>
            <a:r>
              <a:rPr lang="en-GB" sz="1700" err="1">
                <a:latin typeface="Arial"/>
                <a:ea typeface="Calibri"/>
                <a:cs typeface="Arial"/>
              </a:rPr>
              <a:t>footprinting</a:t>
            </a:r>
            <a:r>
              <a:rPr lang="en-GB" sz="1700">
                <a:latin typeface="Arial"/>
                <a:ea typeface="Calibri"/>
                <a:cs typeface="Arial"/>
              </a:rPr>
              <a:t> tool distinguishes land use area by land class type: it estimates the irrigated and non-irrigated intensive cropland areas using </a:t>
            </a:r>
            <a:r>
              <a:rPr lang="en-GB" sz="1700" err="1">
                <a:latin typeface="Arial"/>
                <a:ea typeface="Calibri"/>
                <a:cs typeface="Arial"/>
              </a:rPr>
              <a:t>FAOstat</a:t>
            </a:r>
            <a:r>
              <a:rPr lang="en-GB" sz="1700">
                <a:latin typeface="Arial"/>
                <a:ea typeface="Calibri"/>
                <a:cs typeface="Arial"/>
              </a:rPr>
              <a:t> irrigation data </a:t>
            </a:r>
            <a:r>
              <a:rPr lang="en-GB" sz="1700" b="1">
                <a:solidFill>
                  <a:srgbClr val="00A19B"/>
                </a:solidFill>
                <a:latin typeface="Arial"/>
                <a:ea typeface="Calibri"/>
                <a:cs typeface="Arial"/>
              </a:rPr>
              <a:t>(Exercise 2)</a:t>
            </a:r>
            <a:r>
              <a:rPr lang="en-GB" sz="1700">
                <a:latin typeface="Arial"/>
                <a:ea typeface="Calibri"/>
                <a:cs typeface="Arial"/>
              </a:rPr>
              <a:t>.</a:t>
            </a:r>
            <a:br>
              <a:rPr lang="en-GB" sz="1700">
                <a:latin typeface="Arial"/>
                <a:ea typeface="Calibri"/>
                <a:cs typeface="Arial"/>
              </a:rPr>
            </a:br>
            <a:endParaRPr lang="en-GB" sz="1700">
              <a:latin typeface="Arial"/>
              <a:ea typeface="Calibri"/>
              <a:cs typeface="Arial"/>
            </a:endParaRPr>
          </a:p>
          <a:p>
            <a:pPr marL="342900" indent="-342900">
              <a:buAutoNum type="arabicPeriod"/>
            </a:pPr>
            <a:r>
              <a:rPr lang="en-GB" sz="1700">
                <a:latin typeface="Arial"/>
                <a:ea typeface="Calibri"/>
                <a:cs typeface="Arial"/>
              </a:rPr>
              <a:t>The estimated areas of irrigated and non-irrigated intensive croplands are combined with multipliers that reflect the potential impact of irrigated and non-irrigated agricultural land use on ecosystem condition </a:t>
            </a:r>
            <a:r>
              <a:rPr lang="en-GB" sz="1700" b="1">
                <a:solidFill>
                  <a:srgbClr val="00A19B"/>
                </a:solidFill>
                <a:latin typeface="Arial"/>
                <a:ea typeface="Calibri"/>
                <a:cs typeface="Arial"/>
              </a:rPr>
              <a:t>(Exercise 3 and 4)</a:t>
            </a:r>
            <a:r>
              <a:rPr lang="en-GB" sz="1700">
                <a:latin typeface="Arial"/>
                <a:ea typeface="Calibri"/>
                <a:cs typeface="Arial"/>
              </a:rPr>
              <a:t>.</a:t>
            </a:r>
          </a:p>
          <a:p>
            <a:endParaRPr lang="en-GB">
              <a:latin typeface="Arial"/>
              <a:ea typeface="Calibri"/>
              <a:cs typeface="Arial"/>
            </a:endParaRPr>
          </a:p>
        </p:txBody>
      </p:sp>
      <p:sp>
        <p:nvSpPr>
          <p:cNvPr id="7" name="Rectangle : coins arrondis 6">
            <a:extLst>
              <a:ext uri="{FF2B5EF4-FFF2-40B4-BE49-F238E27FC236}">
                <a16:creationId xmlns:a16="http://schemas.microsoft.com/office/drawing/2014/main" id="{FBC070E2-7342-EF7D-2800-EAD9D658B7BE}"/>
              </a:ext>
            </a:extLst>
          </p:cNvPr>
          <p:cNvSpPr/>
          <p:nvPr/>
        </p:nvSpPr>
        <p:spPr>
          <a:xfrm>
            <a:off x="196629" y="3056850"/>
            <a:ext cx="1338429" cy="646043"/>
          </a:xfrm>
          <a:prstGeom prst="roundRect">
            <a:avLst/>
          </a:prstGeom>
          <a:ln>
            <a:solidFill>
              <a:srgbClr val="017159"/>
            </a:solidFill>
          </a:ln>
        </p:spPr>
        <p:style>
          <a:lnRef idx="2">
            <a:schemeClr val="accent6"/>
          </a:lnRef>
          <a:fillRef idx="1">
            <a:schemeClr val="lt1"/>
          </a:fillRef>
          <a:effectRef idx="0">
            <a:schemeClr val="accent6"/>
          </a:effectRef>
          <a:fontRef idx="minor">
            <a:schemeClr val="dk1"/>
          </a:fontRef>
        </p:style>
        <p:txBody>
          <a:bodyPr rtlCol="0" anchor="ctr"/>
          <a:lstStyle>
            <a:defPPr>
              <a:defRPr lang="fr-F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fr-FR"/>
              <a:t>Pressures</a:t>
            </a:r>
          </a:p>
        </p:txBody>
      </p:sp>
      <p:sp>
        <p:nvSpPr>
          <p:cNvPr id="18" name="Rectangle : coins arrondis 7">
            <a:extLst>
              <a:ext uri="{FF2B5EF4-FFF2-40B4-BE49-F238E27FC236}">
                <a16:creationId xmlns:a16="http://schemas.microsoft.com/office/drawing/2014/main" id="{F86CECF3-E936-2991-8FF0-8F24655B0EB6}"/>
              </a:ext>
            </a:extLst>
          </p:cNvPr>
          <p:cNvSpPr/>
          <p:nvPr/>
        </p:nvSpPr>
        <p:spPr>
          <a:xfrm>
            <a:off x="196629" y="4223700"/>
            <a:ext cx="1338429" cy="646043"/>
          </a:xfrm>
          <a:prstGeom prst="roundRect">
            <a:avLst/>
          </a:prstGeom>
          <a:ln>
            <a:solidFill>
              <a:srgbClr val="017159"/>
            </a:solidFill>
          </a:ln>
        </p:spPr>
        <p:style>
          <a:lnRef idx="2">
            <a:schemeClr val="accent6"/>
          </a:lnRef>
          <a:fillRef idx="1">
            <a:schemeClr val="lt1"/>
          </a:fillRef>
          <a:effectRef idx="0">
            <a:schemeClr val="accent6"/>
          </a:effectRef>
          <a:fontRef idx="minor">
            <a:schemeClr val="dk1"/>
          </a:fontRef>
        </p:style>
        <p:txBody>
          <a:bodyPr rtlCol="0" anchor="ctr"/>
          <a:lstStyle>
            <a:defPPr>
              <a:defRPr lang="fr-F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fr-FR"/>
              <a:t>Impacts</a:t>
            </a:r>
          </a:p>
        </p:txBody>
      </p:sp>
      <p:sp>
        <p:nvSpPr>
          <p:cNvPr id="24" name="Flèche : droite 8">
            <a:extLst>
              <a:ext uri="{FF2B5EF4-FFF2-40B4-BE49-F238E27FC236}">
                <a16:creationId xmlns:a16="http://schemas.microsoft.com/office/drawing/2014/main" id="{51666332-1AB3-619C-5A9F-19182C7E6ADB}"/>
              </a:ext>
            </a:extLst>
          </p:cNvPr>
          <p:cNvSpPr/>
          <p:nvPr/>
        </p:nvSpPr>
        <p:spPr>
          <a:xfrm rot="5400000">
            <a:off x="684014" y="2581838"/>
            <a:ext cx="398409" cy="291600"/>
          </a:xfrm>
          <a:prstGeom prst="rightArrow">
            <a:avLst/>
          </a:prstGeom>
          <a:solidFill>
            <a:srgbClr val="00A19A"/>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p>
        </p:txBody>
      </p:sp>
      <p:pic>
        <p:nvPicPr>
          <p:cNvPr id="25" name="Picture 24">
            <a:extLst>
              <a:ext uri="{FF2B5EF4-FFF2-40B4-BE49-F238E27FC236}">
                <a16:creationId xmlns:a16="http://schemas.microsoft.com/office/drawing/2014/main" id="{A945B1F7-06A9-78D9-8725-B235401C6A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39738" y="456402"/>
            <a:ext cx="904413" cy="820281"/>
          </a:xfrm>
          <a:prstGeom prst="rect">
            <a:avLst/>
          </a:prstGeom>
          <a:noFill/>
          <a:extLst>
            <a:ext uri="{909E8E84-426E-40DD-AFC4-6F175D3DCCD1}">
              <a14:hiddenFill xmlns:a14="http://schemas.microsoft.com/office/drawing/2010/main">
                <a:solidFill>
                  <a:srgbClr val="FFFFFF"/>
                </a:solidFill>
              </a14:hiddenFill>
            </a:ext>
          </a:extLst>
        </p:spPr>
      </p:pic>
      <p:sp>
        <p:nvSpPr>
          <p:cNvPr id="26" name="Text Placeholder 1">
            <a:extLst>
              <a:ext uri="{FF2B5EF4-FFF2-40B4-BE49-F238E27FC236}">
                <a16:creationId xmlns:a16="http://schemas.microsoft.com/office/drawing/2014/main" id="{3897F31B-DFCF-110A-22F8-3FB4F10EF66C}"/>
              </a:ext>
            </a:extLst>
          </p:cNvPr>
          <p:cNvSpPr>
            <a:spLocks noGrp="1"/>
          </p:cNvSpPr>
          <p:nvPr/>
        </p:nvSpPr>
        <p:spPr>
          <a:xfrm>
            <a:off x="2382182" y="659472"/>
            <a:ext cx="8434993" cy="625729"/>
          </a:xfrm>
          <a:prstGeom prst="rect">
            <a:avLst/>
          </a:prstGeom>
        </p:spPr>
        <p:txBody>
          <a:bodyPr vert="horz" lIns="0" tIns="0" rIns="0" bIns="45720" anchor="t">
            <a:no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ea typeface="ＭＳ Ｐゴシック"/>
              <a:cs typeface="Calibri"/>
            </a:endParaRPr>
          </a:p>
        </p:txBody>
      </p:sp>
      <p:sp>
        <p:nvSpPr>
          <p:cNvPr id="28" name="Rectangle : coins arrondis 12">
            <a:extLst>
              <a:ext uri="{FF2B5EF4-FFF2-40B4-BE49-F238E27FC236}">
                <a16:creationId xmlns:a16="http://schemas.microsoft.com/office/drawing/2014/main" id="{CC539383-0EA7-4344-0F77-07F537A11BD5}"/>
              </a:ext>
            </a:extLst>
          </p:cNvPr>
          <p:cNvSpPr/>
          <p:nvPr/>
        </p:nvSpPr>
        <p:spPr>
          <a:xfrm>
            <a:off x="196628" y="1779158"/>
            <a:ext cx="1338429" cy="646043"/>
          </a:xfrm>
          <a:prstGeom prst="roundRect">
            <a:avLst/>
          </a:prstGeom>
          <a:ln>
            <a:solidFill>
              <a:srgbClr val="017159"/>
            </a:solidFill>
          </a:ln>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defPPr>
              <a:defRPr lang="fr-F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fr-FR"/>
              <a:t>Inventories</a:t>
            </a:r>
          </a:p>
        </p:txBody>
      </p:sp>
      <p:sp>
        <p:nvSpPr>
          <p:cNvPr id="29" name="Flèche : droite 8">
            <a:extLst>
              <a:ext uri="{FF2B5EF4-FFF2-40B4-BE49-F238E27FC236}">
                <a16:creationId xmlns:a16="http://schemas.microsoft.com/office/drawing/2014/main" id="{D7D75FA2-0554-F8A7-0E09-969E7078C959}"/>
              </a:ext>
            </a:extLst>
          </p:cNvPr>
          <p:cNvSpPr/>
          <p:nvPr/>
        </p:nvSpPr>
        <p:spPr>
          <a:xfrm rot="5400000">
            <a:off x="689770" y="3814322"/>
            <a:ext cx="310799" cy="346376"/>
          </a:xfrm>
          <a:prstGeom prst="rightArrow">
            <a:avLst/>
          </a:prstGeom>
          <a:solidFill>
            <a:srgbClr val="00A19A"/>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p>
        </p:txBody>
      </p:sp>
    </p:spTree>
    <p:extLst>
      <p:ext uri="{BB962C8B-B14F-4D97-AF65-F5344CB8AC3E}">
        <p14:creationId xmlns:p14="http://schemas.microsoft.com/office/powerpoint/2010/main" val="27768506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CEB3DBC-E18B-A95C-35FE-184978D66E91}"/>
              </a:ext>
            </a:extLst>
          </p:cNvPr>
          <p:cNvSpPr>
            <a:spLocks noGrp="1"/>
          </p:cNvSpPr>
          <p:nvPr>
            <p:ph type="body" sz="quarter" idx="10"/>
          </p:nvPr>
        </p:nvSpPr>
        <p:spPr/>
        <p:txBody>
          <a:bodyPr vert="horz" lIns="0" tIns="0" rIns="0" bIns="45720" anchor="t">
            <a:noAutofit/>
          </a:bodyPr>
          <a:lstStyle/>
          <a:p>
            <a:r>
              <a:rPr lang="en-US" err="1">
                <a:ea typeface="ＭＳ Ｐゴシック"/>
              </a:rPr>
              <a:t>Cottonlux</a:t>
            </a:r>
            <a:r>
              <a:rPr lang="en-US">
                <a:ea typeface="ＭＳ Ｐゴシック"/>
              </a:rPr>
              <a:t> example – Step 1 &amp; 2</a:t>
            </a:r>
          </a:p>
          <a:p>
            <a:endParaRPr lang="en-US"/>
          </a:p>
        </p:txBody>
      </p:sp>
      <p:pic>
        <p:nvPicPr>
          <p:cNvPr id="8" name="Picture 7">
            <a:extLst>
              <a:ext uri="{FF2B5EF4-FFF2-40B4-BE49-F238E27FC236}">
                <a16:creationId xmlns:a16="http://schemas.microsoft.com/office/drawing/2014/main" id="{FC9514CC-DBFE-CC06-2D29-0978358485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8862" y="2990944"/>
            <a:ext cx="904413" cy="820281"/>
          </a:xfrm>
          <a:prstGeom prst="rect">
            <a:avLst/>
          </a:prstGeom>
          <a:noFill/>
          <a:extLst>
            <a:ext uri="{909E8E84-426E-40DD-AFC4-6F175D3DCCD1}">
              <a14:hiddenFill xmlns:a14="http://schemas.microsoft.com/office/drawing/2010/main">
                <a:solidFill>
                  <a:srgbClr val="FFFFFF"/>
                </a:solidFill>
              </a14:hiddenFill>
            </a:ext>
          </a:extLst>
        </p:spPr>
      </p:pic>
      <p:sp>
        <p:nvSpPr>
          <p:cNvPr id="9" name="ZoneTexte 16">
            <a:extLst>
              <a:ext uri="{FF2B5EF4-FFF2-40B4-BE49-F238E27FC236}">
                <a16:creationId xmlns:a16="http://schemas.microsoft.com/office/drawing/2014/main" id="{A5AB9683-E7A2-BF1E-CB07-F5BD2C053F69}"/>
              </a:ext>
            </a:extLst>
          </p:cNvPr>
          <p:cNvSpPr txBox="1"/>
          <p:nvPr/>
        </p:nvSpPr>
        <p:spPr>
          <a:xfrm>
            <a:off x="346422" y="1132307"/>
            <a:ext cx="11493912" cy="1692771"/>
          </a:xfrm>
          <a:prstGeom prst="rect">
            <a:avLst/>
          </a:prstGeom>
          <a:noFill/>
        </p:spPr>
        <p:txBody>
          <a:bodyPr wrap="square" lIns="91440" tIns="45720" rIns="91440" bIns="4572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700" b="0" i="0" u="none" strike="noStrike" baseline="0">
              <a:solidFill>
                <a:srgbClr val="000000"/>
              </a:solidFill>
              <a:latin typeface="Arial"/>
              <a:ea typeface="Calibri"/>
              <a:cs typeface="Arial"/>
            </a:endParaRPr>
          </a:p>
          <a:p>
            <a:pPr marL="342900" indent="-342900">
              <a:buAutoNum type="arabicPeriod"/>
            </a:pPr>
            <a:r>
              <a:rPr lang="en-GB" sz="1700">
                <a:solidFill>
                  <a:srgbClr val="000000"/>
                </a:solidFill>
                <a:latin typeface="Arial"/>
                <a:ea typeface="Calibri"/>
                <a:cs typeface="Arial"/>
              </a:rPr>
              <a:t>First, </a:t>
            </a:r>
            <a:r>
              <a:rPr lang="en-GB" sz="1700" err="1">
                <a:solidFill>
                  <a:srgbClr val="000000"/>
                </a:solidFill>
                <a:latin typeface="Arial"/>
                <a:ea typeface="Calibri"/>
                <a:cs typeface="Arial"/>
              </a:rPr>
              <a:t>Cottonlux</a:t>
            </a:r>
            <a:r>
              <a:rPr lang="en-GB" sz="1700">
                <a:solidFill>
                  <a:srgbClr val="000000"/>
                </a:solidFill>
                <a:latin typeface="Arial"/>
                <a:ea typeface="Calibri"/>
                <a:cs typeface="Arial"/>
              </a:rPr>
              <a:t> obtains data on estimated tonnage of cotton purchased by country.</a:t>
            </a:r>
          </a:p>
          <a:p>
            <a:pPr marL="342900" indent="-342900">
              <a:buAutoNum type="arabicPeriod"/>
            </a:pPr>
            <a:r>
              <a:rPr lang="en-GB" sz="1700">
                <a:solidFill>
                  <a:srgbClr val="000000"/>
                </a:solidFill>
                <a:latin typeface="Arial"/>
                <a:ea typeface="Calibri"/>
                <a:cs typeface="Arial"/>
              </a:rPr>
              <a:t>The</a:t>
            </a:r>
            <a:r>
              <a:rPr lang="en-GB" sz="1700">
                <a:latin typeface="Arial"/>
                <a:ea typeface="Calibri"/>
                <a:cs typeface="Arial"/>
              </a:rPr>
              <a:t> </a:t>
            </a:r>
            <a:r>
              <a:rPr lang="en-GB" sz="1700" err="1">
                <a:latin typeface="Arial"/>
                <a:ea typeface="Calibri"/>
                <a:cs typeface="Arial"/>
              </a:rPr>
              <a:t>footprinting</a:t>
            </a:r>
            <a:r>
              <a:rPr lang="en-GB" sz="1700">
                <a:latin typeface="Arial"/>
                <a:ea typeface="Calibri"/>
                <a:cs typeface="Arial"/>
              </a:rPr>
              <a:t> tool estimates the land use associated with the purchased tonnage by country, based on FAO yield data.</a:t>
            </a:r>
            <a:endParaRPr lang="en-GB" sz="1700">
              <a:ea typeface="Calibri"/>
              <a:cs typeface="Calibri"/>
            </a:endParaRPr>
          </a:p>
          <a:p>
            <a:pPr marL="342900" indent="-342900">
              <a:buAutoNum type="arabicPeriod"/>
            </a:pPr>
            <a:endParaRPr lang="en-GB">
              <a:solidFill>
                <a:srgbClr val="000000"/>
              </a:solidFill>
              <a:latin typeface="Arial"/>
              <a:ea typeface="Calibri"/>
              <a:cs typeface="Arial"/>
            </a:endParaRPr>
          </a:p>
          <a:p>
            <a:endParaRPr lang="en-GB">
              <a:latin typeface="Arial"/>
              <a:ea typeface="Calibri"/>
              <a:cs typeface="Arial"/>
            </a:endParaRPr>
          </a:p>
        </p:txBody>
      </p:sp>
      <p:sp>
        <p:nvSpPr>
          <p:cNvPr id="10" name="Rectangle : coins arrondis 17">
            <a:extLst>
              <a:ext uri="{FF2B5EF4-FFF2-40B4-BE49-F238E27FC236}">
                <a16:creationId xmlns:a16="http://schemas.microsoft.com/office/drawing/2014/main" id="{4F426196-1451-4EF5-2827-3A9C5EFD2E4A}"/>
              </a:ext>
            </a:extLst>
          </p:cNvPr>
          <p:cNvSpPr/>
          <p:nvPr/>
        </p:nvSpPr>
        <p:spPr>
          <a:xfrm>
            <a:off x="2525335" y="3055916"/>
            <a:ext cx="2391852" cy="820282"/>
          </a:xfrm>
          <a:prstGeom prst="roundRect">
            <a:avLst/>
          </a:prstGeom>
          <a:ln>
            <a:solidFill>
              <a:srgbClr val="017159"/>
            </a:solidFill>
          </a:ln>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defPPr>
              <a:defRPr lang="fr-F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fr-FR">
                <a:latin typeface="Arial"/>
                <a:cs typeface="Arial"/>
              </a:rPr>
              <a:t>1. Cotton </a:t>
            </a:r>
            <a:r>
              <a:rPr lang="fr-FR" err="1">
                <a:latin typeface="Arial"/>
                <a:cs typeface="Arial"/>
              </a:rPr>
              <a:t>purchases</a:t>
            </a:r>
            <a:r>
              <a:rPr lang="fr-FR">
                <a:latin typeface="Arial"/>
                <a:cs typeface="Arial"/>
              </a:rPr>
              <a:t> by country (t) *</a:t>
            </a:r>
          </a:p>
        </p:txBody>
      </p:sp>
      <p:sp>
        <p:nvSpPr>
          <p:cNvPr id="11" name="Rectangle : coins arrondis 18">
            <a:extLst>
              <a:ext uri="{FF2B5EF4-FFF2-40B4-BE49-F238E27FC236}">
                <a16:creationId xmlns:a16="http://schemas.microsoft.com/office/drawing/2014/main" id="{0EDEDB6C-0C58-C629-A535-59B490958D86}"/>
              </a:ext>
            </a:extLst>
          </p:cNvPr>
          <p:cNvSpPr/>
          <p:nvPr/>
        </p:nvSpPr>
        <p:spPr>
          <a:xfrm>
            <a:off x="7827224" y="2838125"/>
            <a:ext cx="2760562" cy="1326709"/>
          </a:xfrm>
          <a:prstGeom prst="roundRect">
            <a:avLst/>
          </a:prstGeom>
          <a:ln>
            <a:solidFill>
              <a:srgbClr val="017159"/>
            </a:solidFill>
          </a:ln>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defPPr>
              <a:defRPr lang="fr-F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GB">
                <a:latin typeface="Arial"/>
                <a:cs typeface="Arial"/>
              </a:rPr>
              <a:t>Estimated area of land (ha) required to produce the sourced tonnage of cotton </a:t>
            </a:r>
            <a:endParaRPr lang="en-GB">
              <a:latin typeface="Arial"/>
              <a:ea typeface="Calibri"/>
              <a:cs typeface="Arial"/>
            </a:endParaRPr>
          </a:p>
        </p:txBody>
      </p:sp>
      <p:sp>
        <p:nvSpPr>
          <p:cNvPr id="12" name="Flèche : droite 19">
            <a:extLst>
              <a:ext uri="{FF2B5EF4-FFF2-40B4-BE49-F238E27FC236}">
                <a16:creationId xmlns:a16="http://schemas.microsoft.com/office/drawing/2014/main" id="{B092D52F-414B-76A5-E14B-D89675FF1F7B}"/>
              </a:ext>
            </a:extLst>
          </p:cNvPr>
          <p:cNvSpPr/>
          <p:nvPr/>
        </p:nvSpPr>
        <p:spPr>
          <a:xfrm>
            <a:off x="5151898" y="3344193"/>
            <a:ext cx="2464905" cy="324465"/>
          </a:xfrm>
          <a:prstGeom prst="rightArrow">
            <a:avLst/>
          </a:prstGeom>
          <a:solidFill>
            <a:srgbClr val="00A19A"/>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latin typeface="Arial"/>
              <a:cs typeface="Arial"/>
            </a:endParaRPr>
          </a:p>
        </p:txBody>
      </p:sp>
      <p:sp>
        <p:nvSpPr>
          <p:cNvPr id="13" name="Rectangle : coins arrondis 20">
            <a:extLst>
              <a:ext uri="{FF2B5EF4-FFF2-40B4-BE49-F238E27FC236}">
                <a16:creationId xmlns:a16="http://schemas.microsoft.com/office/drawing/2014/main" id="{9DABD377-7DBA-A3EA-53F1-2F9750F2E947}"/>
              </a:ext>
            </a:extLst>
          </p:cNvPr>
          <p:cNvSpPr/>
          <p:nvPr/>
        </p:nvSpPr>
        <p:spPr>
          <a:xfrm>
            <a:off x="5430277" y="3692928"/>
            <a:ext cx="1908146" cy="449970"/>
          </a:xfrm>
          <a:prstGeom prst="roundRect">
            <a:avLst/>
          </a:prstGeom>
          <a:ln w="3175">
            <a:solidFill>
              <a:srgbClr val="00A19A"/>
            </a:solidFill>
            <a:prstDash val="dash"/>
          </a:ln>
        </p:spPr>
        <p:style>
          <a:lnRef idx="2">
            <a:schemeClr val="accent6"/>
          </a:lnRef>
          <a:fillRef idx="1">
            <a:schemeClr val="lt1"/>
          </a:fillRef>
          <a:effectRef idx="0">
            <a:schemeClr val="accent6"/>
          </a:effectRef>
          <a:fontRef idx="minor">
            <a:schemeClr val="dk1"/>
          </a:fontRef>
        </p:style>
        <p:txBody>
          <a:bodyPr rtlCol="0" anchor="ctr"/>
          <a:lstStyle>
            <a:defPPr>
              <a:defRPr lang="fr-F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endParaRPr lang="fr-FR">
              <a:latin typeface="Arial"/>
              <a:cs typeface="Arial"/>
            </a:endParaRPr>
          </a:p>
          <a:p>
            <a:pPr algn="ctr"/>
            <a:r>
              <a:rPr lang="fr-FR" err="1">
                <a:solidFill>
                  <a:srgbClr val="00A19A"/>
                </a:solidFill>
                <a:latin typeface="Arial"/>
                <a:cs typeface="Arial"/>
              </a:rPr>
              <a:t>Yield</a:t>
            </a:r>
            <a:r>
              <a:rPr lang="fr-FR">
                <a:solidFill>
                  <a:srgbClr val="00A19A"/>
                </a:solidFill>
                <a:latin typeface="Arial"/>
                <a:cs typeface="Arial"/>
              </a:rPr>
              <a:t> data (t/ha) </a:t>
            </a:r>
          </a:p>
          <a:p>
            <a:pPr algn="ctr"/>
            <a:endParaRPr lang="fr-FR">
              <a:latin typeface="Arial"/>
              <a:cs typeface="Arial"/>
            </a:endParaRPr>
          </a:p>
        </p:txBody>
      </p:sp>
      <p:sp>
        <p:nvSpPr>
          <p:cNvPr id="14" name="Rectangle : coins arrondis 27">
            <a:extLst>
              <a:ext uri="{FF2B5EF4-FFF2-40B4-BE49-F238E27FC236}">
                <a16:creationId xmlns:a16="http://schemas.microsoft.com/office/drawing/2014/main" id="{F1972E7B-9FF2-1683-34F5-0174B81970DE}"/>
              </a:ext>
            </a:extLst>
          </p:cNvPr>
          <p:cNvSpPr/>
          <p:nvPr/>
        </p:nvSpPr>
        <p:spPr>
          <a:xfrm>
            <a:off x="9987278" y="145143"/>
            <a:ext cx="2038217" cy="795129"/>
          </a:xfrm>
          <a:prstGeom prst="roundRect">
            <a:avLst/>
          </a:prstGeom>
          <a:ln>
            <a:solidFill>
              <a:srgbClr val="017159"/>
            </a:solidFill>
          </a:ln>
        </p:spPr>
        <p:style>
          <a:lnRef idx="2">
            <a:schemeClr val="accent6"/>
          </a:lnRef>
          <a:fillRef idx="1">
            <a:schemeClr val="lt1"/>
          </a:fillRef>
          <a:effectRef idx="0">
            <a:schemeClr val="accent6"/>
          </a:effectRef>
          <a:fontRef idx="minor">
            <a:schemeClr val="dk1"/>
          </a:fontRef>
        </p:style>
        <p:txBody>
          <a:bodyPr rtlCol="0" anchor="ctr"/>
          <a:lstStyle>
            <a:defPPr>
              <a:defRPr lang="fr-F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fr-FR">
                <a:latin typeface="Arial"/>
                <a:cs typeface="Arial"/>
              </a:rPr>
              <a:t>Inventories </a:t>
            </a:r>
          </a:p>
        </p:txBody>
      </p:sp>
      <p:sp>
        <p:nvSpPr>
          <p:cNvPr id="15" name="Text Placeholder 1">
            <a:extLst>
              <a:ext uri="{FF2B5EF4-FFF2-40B4-BE49-F238E27FC236}">
                <a16:creationId xmlns:a16="http://schemas.microsoft.com/office/drawing/2014/main" id="{D090F169-C475-887D-6BE8-955D818CDF47}"/>
              </a:ext>
            </a:extLst>
          </p:cNvPr>
          <p:cNvSpPr>
            <a:spLocks noGrp="1"/>
          </p:cNvSpPr>
          <p:nvPr/>
        </p:nvSpPr>
        <p:spPr>
          <a:xfrm>
            <a:off x="2393133" y="308903"/>
            <a:ext cx="8434993" cy="625729"/>
          </a:xfrm>
          <a:prstGeom prst="rect">
            <a:avLst/>
          </a:prstGeom>
        </p:spPr>
        <p:txBody>
          <a:bodyPr vert="horz" lIns="0" tIns="0" rIns="0" bIns="45720" anchor="t">
            <a:no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a:ea typeface="ＭＳ Ｐゴシック"/>
              <a:cs typeface="Arial"/>
            </a:endParaRPr>
          </a:p>
        </p:txBody>
      </p:sp>
      <p:sp>
        <p:nvSpPr>
          <p:cNvPr id="16" name="ZoneTexte 1">
            <a:extLst>
              <a:ext uri="{FF2B5EF4-FFF2-40B4-BE49-F238E27FC236}">
                <a16:creationId xmlns:a16="http://schemas.microsoft.com/office/drawing/2014/main" id="{6406F57E-FC34-8F58-9F16-A39539049E93}"/>
              </a:ext>
            </a:extLst>
          </p:cNvPr>
          <p:cNvSpPr txBox="1"/>
          <p:nvPr/>
        </p:nvSpPr>
        <p:spPr>
          <a:xfrm>
            <a:off x="135184" y="5401756"/>
            <a:ext cx="11492507" cy="877163"/>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700" i="1">
                <a:latin typeface="Arial"/>
                <a:ea typeface="Calibri"/>
                <a:cs typeface="Arial"/>
              </a:rPr>
              <a:t>*For simplicity's sake, the following example focuses on computing the land occupation impacts of cotton production in China. In the complementary Excel, computations are also available for India and the United States, following the same framework.</a:t>
            </a:r>
          </a:p>
        </p:txBody>
      </p:sp>
      <p:pic>
        <p:nvPicPr>
          <p:cNvPr id="3" name="Picture 2" descr="A screenshot of a computer&#10;&#10;Description automatically generated">
            <a:extLst>
              <a:ext uri="{FF2B5EF4-FFF2-40B4-BE49-F238E27FC236}">
                <a16:creationId xmlns:a16="http://schemas.microsoft.com/office/drawing/2014/main" id="{EA4DCBD9-9CF0-A925-A682-F0661465FFD6}"/>
              </a:ext>
            </a:extLst>
          </p:cNvPr>
          <p:cNvPicPr>
            <a:picLocks noChangeAspect="1"/>
          </p:cNvPicPr>
          <p:nvPr/>
        </p:nvPicPr>
        <p:blipFill>
          <a:blip r:embed="rId3"/>
          <a:stretch>
            <a:fillRect/>
          </a:stretch>
        </p:blipFill>
        <p:spPr>
          <a:xfrm>
            <a:off x="651690" y="4042341"/>
            <a:ext cx="4513674" cy="1123950"/>
          </a:xfrm>
          <a:prstGeom prst="rect">
            <a:avLst/>
          </a:prstGeom>
        </p:spPr>
      </p:pic>
    </p:spTree>
    <p:extLst>
      <p:ext uri="{BB962C8B-B14F-4D97-AF65-F5344CB8AC3E}">
        <p14:creationId xmlns:p14="http://schemas.microsoft.com/office/powerpoint/2010/main" val="29860742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CEB3DBC-E18B-A95C-35FE-184978D66E91}"/>
              </a:ext>
            </a:extLst>
          </p:cNvPr>
          <p:cNvSpPr>
            <a:spLocks noGrp="1"/>
          </p:cNvSpPr>
          <p:nvPr>
            <p:ph type="body" sz="quarter" idx="10"/>
          </p:nvPr>
        </p:nvSpPr>
        <p:spPr/>
        <p:txBody>
          <a:bodyPr vert="horz" lIns="0" tIns="0" rIns="0" bIns="45720" anchor="t">
            <a:noAutofit/>
          </a:bodyPr>
          <a:lstStyle/>
          <a:p>
            <a:r>
              <a:rPr lang="en-US" err="1">
                <a:ea typeface="ＭＳ Ｐゴシック"/>
              </a:rPr>
              <a:t>Cottonlux</a:t>
            </a:r>
            <a:r>
              <a:rPr lang="en-US">
                <a:ea typeface="ＭＳ Ｐゴシック"/>
              </a:rPr>
              <a:t> example – Step 1 &amp; 2</a:t>
            </a:r>
          </a:p>
          <a:p>
            <a:endParaRPr lang="en-US"/>
          </a:p>
        </p:txBody>
      </p:sp>
      <p:sp>
        <p:nvSpPr>
          <p:cNvPr id="14" name="Rectangle : coins arrondis 27">
            <a:extLst>
              <a:ext uri="{FF2B5EF4-FFF2-40B4-BE49-F238E27FC236}">
                <a16:creationId xmlns:a16="http://schemas.microsoft.com/office/drawing/2014/main" id="{F1972E7B-9FF2-1683-34F5-0174B81970DE}"/>
              </a:ext>
            </a:extLst>
          </p:cNvPr>
          <p:cNvSpPr/>
          <p:nvPr/>
        </p:nvSpPr>
        <p:spPr>
          <a:xfrm>
            <a:off x="9987278" y="145143"/>
            <a:ext cx="2038217" cy="795129"/>
          </a:xfrm>
          <a:prstGeom prst="roundRect">
            <a:avLst/>
          </a:prstGeom>
          <a:ln>
            <a:solidFill>
              <a:srgbClr val="017159"/>
            </a:solidFill>
          </a:ln>
        </p:spPr>
        <p:style>
          <a:lnRef idx="2">
            <a:schemeClr val="accent6"/>
          </a:lnRef>
          <a:fillRef idx="1">
            <a:schemeClr val="lt1"/>
          </a:fillRef>
          <a:effectRef idx="0">
            <a:schemeClr val="accent6"/>
          </a:effectRef>
          <a:fontRef idx="minor">
            <a:schemeClr val="dk1"/>
          </a:fontRef>
        </p:style>
        <p:txBody>
          <a:bodyPr rtlCol="0" anchor="ctr"/>
          <a:lstStyle>
            <a:defPPr>
              <a:defRPr lang="fr-F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fr-FR">
                <a:latin typeface="Arial"/>
                <a:cs typeface="Arial"/>
              </a:rPr>
              <a:t>Inventories </a:t>
            </a:r>
          </a:p>
        </p:txBody>
      </p:sp>
      <p:sp>
        <p:nvSpPr>
          <p:cNvPr id="15" name="Text Placeholder 1">
            <a:extLst>
              <a:ext uri="{FF2B5EF4-FFF2-40B4-BE49-F238E27FC236}">
                <a16:creationId xmlns:a16="http://schemas.microsoft.com/office/drawing/2014/main" id="{D090F169-C475-887D-6BE8-955D818CDF47}"/>
              </a:ext>
            </a:extLst>
          </p:cNvPr>
          <p:cNvSpPr>
            <a:spLocks noGrp="1"/>
          </p:cNvSpPr>
          <p:nvPr/>
        </p:nvSpPr>
        <p:spPr>
          <a:xfrm>
            <a:off x="2393133" y="308903"/>
            <a:ext cx="8434993" cy="625729"/>
          </a:xfrm>
          <a:prstGeom prst="rect">
            <a:avLst/>
          </a:prstGeom>
        </p:spPr>
        <p:txBody>
          <a:bodyPr vert="horz" lIns="0" tIns="0" rIns="0" bIns="45720" anchor="t">
            <a:no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a:ea typeface="ＭＳ Ｐゴシック"/>
              <a:cs typeface="Arial"/>
            </a:endParaRPr>
          </a:p>
        </p:txBody>
      </p:sp>
      <p:sp>
        <p:nvSpPr>
          <p:cNvPr id="2" name="ZoneTexte 1">
            <a:extLst>
              <a:ext uri="{FF2B5EF4-FFF2-40B4-BE49-F238E27FC236}">
                <a16:creationId xmlns:a16="http://schemas.microsoft.com/office/drawing/2014/main" id="{65EF7CD9-7146-2FFF-011C-F308F29A5E45}"/>
              </a:ext>
            </a:extLst>
          </p:cNvPr>
          <p:cNvSpPr txBox="1"/>
          <p:nvPr/>
        </p:nvSpPr>
        <p:spPr>
          <a:xfrm>
            <a:off x="658828" y="2141543"/>
            <a:ext cx="10516900" cy="1323439"/>
          </a:xfrm>
          <a:prstGeom prst="rect">
            <a:avLst/>
          </a:prstGeom>
          <a:noFill/>
        </p:spPr>
        <p:txBody>
          <a:bodyPr wrap="square" lIns="91440" tIns="45720" rIns="91440" bIns="4572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b="1">
                <a:solidFill>
                  <a:srgbClr val="000000"/>
                </a:solidFill>
                <a:latin typeface="Arial"/>
                <a:ea typeface="Calibri"/>
                <a:cs typeface="Arial"/>
              </a:rPr>
              <a:t>Complete this task using the accompanying Excel file. </a:t>
            </a:r>
            <a:endParaRPr lang="en-GB" sz="1600" b="1">
              <a:latin typeface="Arial"/>
              <a:ea typeface="Calibri"/>
              <a:cs typeface="Arial"/>
            </a:endParaRPr>
          </a:p>
          <a:p>
            <a:endParaRPr lang="en-GB" sz="1600" b="1">
              <a:solidFill>
                <a:srgbClr val="000000"/>
              </a:solidFill>
              <a:latin typeface="Arial"/>
              <a:ea typeface="Calibri"/>
              <a:cs typeface="Arial"/>
            </a:endParaRPr>
          </a:p>
          <a:p>
            <a:r>
              <a:rPr lang="en-GB" sz="1600">
                <a:solidFill>
                  <a:srgbClr val="000000"/>
                </a:solidFill>
                <a:latin typeface="Arial"/>
                <a:ea typeface="Calibri"/>
                <a:cs typeface="Arial"/>
              </a:rPr>
              <a:t>The first activity is to estimate the area of land required to produce the tonnage of cotton sourced from China.</a:t>
            </a:r>
            <a:br>
              <a:rPr lang="en-GB" sz="1600">
                <a:latin typeface="Arial"/>
                <a:ea typeface="Calibri"/>
                <a:cs typeface="Arial"/>
              </a:rPr>
            </a:br>
            <a:endParaRPr lang="en-GB" sz="1600">
              <a:latin typeface="Arial"/>
              <a:ea typeface="Calibri"/>
              <a:cs typeface="Calibri"/>
            </a:endParaRPr>
          </a:p>
          <a:p>
            <a:r>
              <a:rPr lang="en-GB" sz="1600">
                <a:solidFill>
                  <a:srgbClr val="000000"/>
                </a:solidFill>
                <a:latin typeface="Arial"/>
                <a:ea typeface="Calibri"/>
                <a:cs typeface="Arial"/>
              </a:rPr>
              <a:t>You can then check your answer on Tab </a:t>
            </a:r>
            <a:r>
              <a:rPr lang="en-GB" sz="1600">
                <a:solidFill>
                  <a:srgbClr val="000000"/>
                </a:solidFill>
                <a:latin typeface="Arial"/>
                <a:ea typeface="+mn-lt"/>
                <a:cs typeface="Arial"/>
              </a:rPr>
              <a:t>2. </a:t>
            </a:r>
            <a:r>
              <a:rPr lang="en-GB" sz="1600" err="1">
                <a:solidFill>
                  <a:srgbClr val="000000"/>
                </a:solidFill>
                <a:latin typeface="Arial"/>
                <a:ea typeface="+mn-lt"/>
                <a:cs typeface="Arial"/>
              </a:rPr>
              <a:t>Correction&amp;additional</a:t>
            </a:r>
            <a:r>
              <a:rPr lang="en-GB" sz="1600">
                <a:solidFill>
                  <a:srgbClr val="000000"/>
                </a:solidFill>
                <a:latin typeface="Arial"/>
                <a:ea typeface="+mn-lt"/>
                <a:cs typeface="Arial"/>
              </a:rPr>
              <a:t> results</a:t>
            </a:r>
            <a:r>
              <a:rPr lang="en-GB" sz="1600">
                <a:solidFill>
                  <a:srgbClr val="000000"/>
                </a:solidFill>
                <a:latin typeface="Arial"/>
                <a:ea typeface="Calibri"/>
                <a:cs typeface="Arial"/>
              </a:rPr>
              <a:t>. </a:t>
            </a:r>
            <a:endParaRPr lang="en-GB" sz="1600">
              <a:latin typeface="Arial"/>
              <a:ea typeface="Calibri"/>
              <a:cs typeface="Arial"/>
            </a:endParaRPr>
          </a:p>
        </p:txBody>
      </p:sp>
      <p:sp>
        <p:nvSpPr>
          <p:cNvPr id="3" name="ZoneTexte 4">
            <a:extLst>
              <a:ext uri="{FF2B5EF4-FFF2-40B4-BE49-F238E27FC236}">
                <a16:creationId xmlns:a16="http://schemas.microsoft.com/office/drawing/2014/main" id="{24469A33-C1B3-284D-1E17-A423CEF7D8C3}"/>
              </a:ext>
            </a:extLst>
          </p:cNvPr>
          <p:cNvSpPr txBox="1"/>
          <p:nvPr/>
        </p:nvSpPr>
        <p:spPr>
          <a:xfrm>
            <a:off x="657832" y="1478879"/>
            <a:ext cx="4524375" cy="46166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400" b="1">
                <a:solidFill>
                  <a:srgbClr val="118E7D"/>
                </a:solidFill>
                <a:latin typeface="Arial"/>
                <a:cs typeface="Arial"/>
              </a:rPr>
              <a:t>Exercise 1 </a:t>
            </a:r>
          </a:p>
        </p:txBody>
      </p:sp>
      <p:pic>
        <p:nvPicPr>
          <p:cNvPr id="6" name="Graphic 5" descr="Laptop with solid fill">
            <a:extLst>
              <a:ext uri="{FF2B5EF4-FFF2-40B4-BE49-F238E27FC236}">
                <a16:creationId xmlns:a16="http://schemas.microsoft.com/office/drawing/2014/main" id="{CA786872-31F8-0CD1-A1AC-AE050061257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673672" y="1252511"/>
            <a:ext cx="914400" cy="914400"/>
          </a:xfrm>
          <a:prstGeom prst="rect">
            <a:avLst/>
          </a:prstGeom>
        </p:spPr>
      </p:pic>
      <p:pic>
        <p:nvPicPr>
          <p:cNvPr id="7" name="Picture 6" descr="A screenshot of a computer&#10;&#10;Description automatically generated">
            <a:extLst>
              <a:ext uri="{FF2B5EF4-FFF2-40B4-BE49-F238E27FC236}">
                <a16:creationId xmlns:a16="http://schemas.microsoft.com/office/drawing/2014/main" id="{73086556-6298-070D-77A7-2F587E249ACA}"/>
              </a:ext>
            </a:extLst>
          </p:cNvPr>
          <p:cNvPicPr>
            <a:picLocks noChangeAspect="1"/>
          </p:cNvPicPr>
          <p:nvPr/>
        </p:nvPicPr>
        <p:blipFill>
          <a:blip r:embed="rId5"/>
          <a:stretch>
            <a:fillRect/>
          </a:stretch>
        </p:blipFill>
        <p:spPr>
          <a:xfrm>
            <a:off x="814002" y="3657608"/>
            <a:ext cx="10199228" cy="2264426"/>
          </a:xfrm>
          <a:prstGeom prst="rect">
            <a:avLst/>
          </a:prstGeom>
        </p:spPr>
      </p:pic>
    </p:spTree>
    <p:extLst>
      <p:ext uri="{BB962C8B-B14F-4D97-AF65-F5344CB8AC3E}">
        <p14:creationId xmlns:p14="http://schemas.microsoft.com/office/powerpoint/2010/main" val="26040732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A665F87-3A15-EAF2-CD1D-96DF0ADF6D64}"/>
              </a:ext>
            </a:extLst>
          </p:cNvPr>
          <p:cNvSpPr>
            <a:spLocks noGrp="1"/>
          </p:cNvSpPr>
          <p:nvPr>
            <p:ph type="body" sz="quarter" idx="10"/>
          </p:nvPr>
        </p:nvSpPr>
        <p:spPr/>
        <p:txBody>
          <a:bodyPr vert="horz" lIns="0" tIns="0" rIns="0" bIns="45720" anchor="t">
            <a:noAutofit/>
          </a:bodyPr>
          <a:lstStyle/>
          <a:p>
            <a:r>
              <a:rPr lang="en-US" err="1">
                <a:ea typeface="ＭＳ Ｐゴシック"/>
              </a:rPr>
              <a:t>Cottonlux</a:t>
            </a:r>
            <a:r>
              <a:rPr lang="en-US">
                <a:ea typeface="ＭＳ Ｐゴシック"/>
              </a:rPr>
              <a:t> example – Step 3</a:t>
            </a:r>
          </a:p>
          <a:p>
            <a:endParaRPr lang="en-US"/>
          </a:p>
        </p:txBody>
      </p:sp>
      <p:sp>
        <p:nvSpPr>
          <p:cNvPr id="17" name="ZoneTexte 16">
            <a:extLst>
              <a:ext uri="{FF2B5EF4-FFF2-40B4-BE49-F238E27FC236}">
                <a16:creationId xmlns:a16="http://schemas.microsoft.com/office/drawing/2014/main" id="{A5AB9683-E7A2-BF1E-CB07-F5BD2C053F69}"/>
              </a:ext>
            </a:extLst>
          </p:cNvPr>
          <p:cNvSpPr txBox="1"/>
          <p:nvPr/>
        </p:nvSpPr>
        <p:spPr>
          <a:xfrm>
            <a:off x="280559" y="1558189"/>
            <a:ext cx="11493912" cy="615553"/>
          </a:xfrm>
          <a:prstGeom prst="rect">
            <a:avLst/>
          </a:prstGeom>
          <a:noFill/>
        </p:spPr>
        <p:txBody>
          <a:bodyPr wrap="square" lIns="91440" tIns="45720" rIns="91440" bIns="4572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700">
                <a:latin typeface="Arial"/>
                <a:ea typeface="Calibri"/>
                <a:cs typeface="Arial"/>
              </a:rPr>
              <a:t>The </a:t>
            </a:r>
            <a:r>
              <a:rPr lang="en-GB" sz="1700" err="1">
                <a:latin typeface="Arial"/>
                <a:ea typeface="Calibri"/>
                <a:cs typeface="Arial"/>
              </a:rPr>
              <a:t>footprinting</a:t>
            </a:r>
            <a:r>
              <a:rPr lang="en-GB" sz="1700">
                <a:latin typeface="Arial"/>
                <a:ea typeface="Calibri"/>
                <a:cs typeface="Arial"/>
              </a:rPr>
              <a:t> tool distinguishes land use area by land class type: it estimates the irrigated and non-irrigated intensive cropland areas using </a:t>
            </a:r>
            <a:r>
              <a:rPr lang="en-GB" sz="1700" err="1">
                <a:latin typeface="Arial"/>
                <a:ea typeface="Calibri"/>
                <a:cs typeface="Arial"/>
              </a:rPr>
              <a:t>FAOstat</a:t>
            </a:r>
            <a:r>
              <a:rPr lang="en-GB" sz="1700">
                <a:latin typeface="Arial"/>
                <a:ea typeface="Calibri"/>
                <a:cs typeface="Arial"/>
              </a:rPr>
              <a:t> irrigation data.</a:t>
            </a:r>
            <a:endParaRPr lang="en-GB">
              <a:latin typeface="Arial"/>
              <a:ea typeface="Calibri"/>
              <a:cs typeface="Arial"/>
            </a:endParaRPr>
          </a:p>
        </p:txBody>
      </p:sp>
      <p:sp>
        <p:nvSpPr>
          <p:cNvPr id="18" name="Rectangle : coins arrondis 18">
            <a:extLst>
              <a:ext uri="{FF2B5EF4-FFF2-40B4-BE49-F238E27FC236}">
                <a16:creationId xmlns:a16="http://schemas.microsoft.com/office/drawing/2014/main" id="{0EDEDB6C-0C58-C629-A535-59B490958D86}"/>
              </a:ext>
            </a:extLst>
          </p:cNvPr>
          <p:cNvSpPr/>
          <p:nvPr/>
        </p:nvSpPr>
        <p:spPr>
          <a:xfrm>
            <a:off x="1399341" y="3212310"/>
            <a:ext cx="2760562" cy="1326709"/>
          </a:xfrm>
          <a:prstGeom prst="roundRect">
            <a:avLst/>
          </a:prstGeom>
          <a:ln>
            <a:solidFill>
              <a:srgbClr val="017159"/>
            </a:solidFill>
          </a:ln>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defPPr>
              <a:defRPr lang="fr-F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GB">
                <a:latin typeface="Arial"/>
                <a:cs typeface="Arial"/>
              </a:rPr>
              <a:t>Estimated area of land (ha) required to produce the sourced tonnage of cotton </a:t>
            </a:r>
            <a:endParaRPr lang="en-GB">
              <a:latin typeface="Arial"/>
              <a:ea typeface="Calibri"/>
              <a:cs typeface="Arial"/>
            </a:endParaRPr>
          </a:p>
        </p:txBody>
      </p:sp>
      <p:sp>
        <p:nvSpPr>
          <p:cNvPr id="19" name="Rectangle : coins arrondis 20">
            <a:extLst>
              <a:ext uri="{FF2B5EF4-FFF2-40B4-BE49-F238E27FC236}">
                <a16:creationId xmlns:a16="http://schemas.microsoft.com/office/drawing/2014/main" id="{9DABD377-7DBA-A3EA-53F1-2F9750F2E947}"/>
              </a:ext>
            </a:extLst>
          </p:cNvPr>
          <p:cNvSpPr/>
          <p:nvPr/>
        </p:nvSpPr>
        <p:spPr>
          <a:xfrm>
            <a:off x="8057139" y="4447142"/>
            <a:ext cx="2760562" cy="923331"/>
          </a:xfrm>
          <a:prstGeom prst="roundRect">
            <a:avLst/>
          </a:prstGeom>
          <a:ln>
            <a:solidFill>
              <a:srgbClr val="017159"/>
            </a:solidFill>
          </a:ln>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defPPr>
              <a:defRPr lang="fr-F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fr-FR" err="1">
                <a:latin typeface="Arial"/>
                <a:cs typeface="Arial"/>
              </a:rPr>
              <a:t>Estimated</a:t>
            </a:r>
            <a:r>
              <a:rPr lang="fr-FR">
                <a:latin typeface="Arial"/>
                <a:cs typeface="Arial"/>
              </a:rPr>
              <a:t> intensive non-</a:t>
            </a:r>
            <a:r>
              <a:rPr lang="fr-FR" err="1">
                <a:latin typeface="Arial"/>
                <a:cs typeface="Arial"/>
              </a:rPr>
              <a:t>irrigated</a:t>
            </a:r>
            <a:r>
              <a:rPr lang="fr-FR">
                <a:latin typeface="Arial"/>
                <a:cs typeface="Arial"/>
              </a:rPr>
              <a:t> </a:t>
            </a:r>
            <a:r>
              <a:rPr lang="fr-FR" err="1">
                <a:latin typeface="Arial"/>
                <a:cs typeface="Arial"/>
              </a:rPr>
              <a:t>cropland</a:t>
            </a:r>
            <a:r>
              <a:rPr lang="fr-FR">
                <a:latin typeface="Arial"/>
                <a:cs typeface="Arial"/>
              </a:rPr>
              <a:t> surface (ha)</a:t>
            </a:r>
          </a:p>
        </p:txBody>
      </p:sp>
      <p:sp>
        <p:nvSpPr>
          <p:cNvPr id="20" name="Rectangle : coins arrondis 1">
            <a:extLst>
              <a:ext uri="{FF2B5EF4-FFF2-40B4-BE49-F238E27FC236}">
                <a16:creationId xmlns:a16="http://schemas.microsoft.com/office/drawing/2014/main" id="{5B37BE62-7A9C-4712-6E55-35AA91593FA4}"/>
              </a:ext>
            </a:extLst>
          </p:cNvPr>
          <p:cNvSpPr/>
          <p:nvPr/>
        </p:nvSpPr>
        <p:spPr>
          <a:xfrm>
            <a:off x="8057139" y="2642015"/>
            <a:ext cx="2760562" cy="923331"/>
          </a:xfrm>
          <a:prstGeom prst="roundRect">
            <a:avLst/>
          </a:prstGeom>
          <a:ln>
            <a:solidFill>
              <a:srgbClr val="017159"/>
            </a:solidFill>
          </a:ln>
        </p:spPr>
        <p:style>
          <a:lnRef idx="2">
            <a:schemeClr val="accent6"/>
          </a:lnRef>
          <a:fillRef idx="1">
            <a:schemeClr val="lt1"/>
          </a:fillRef>
          <a:effectRef idx="0">
            <a:schemeClr val="accent6"/>
          </a:effectRef>
          <a:fontRef idx="minor">
            <a:schemeClr val="dk1"/>
          </a:fontRef>
        </p:style>
        <p:txBody>
          <a:bodyPr rtlCol="0" anchor="ctr"/>
          <a:lstStyle>
            <a:defPPr>
              <a:defRPr lang="fr-F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fr-FR" err="1">
                <a:latin typeface="Arial"/>
                <a:cs typeface="Arial"/>
              </a:rPr>
              <a:t>Estimated</a:t>
            </a:r>
            <a:r>
              <a:rPr lang="fr-FR">
                <a:latin typeface="Arial"/>
                <a:cs typeface="Arial"/>
              </a:rPr>
              <a:t> intensive </a:t>
            </a:r>
            <a:r>
              <a:rPr lang="fr-FR" err="1">
                <a:latin typeface="Arial"/>
                <a:cs typeface="Arial"/>
              </a:rPr>
              <a:t>irrigated</a:t>
            </a:r>
            <a:r>
              <a:rPr lang="fr-FR">
                <a:latin typeface="Arial"/>
                <a:cs typeface="Arial"/>
              </a:rPr>
              <a:t> </a:t>
            </a:r>
            <a:r>
              <a:rPr lang="fr-FR" err="1">
                <a:latin typeface="Arial"/>
                <a:cs typeface="Arial"/>
              </a:rPr>
              <a:t>cropland</a:t>
            </a:r>
            <a:r>
              <a:rPr lang="fr-FR">
                <a:latin typeface="Arial"/>
                <a:cs typeface="Arial"/>
              </a:rPr>
              <a:t> surface (ha)</a:t>
            </a:r>
          </a:p>
        </p:txBody>
      </p:sp>
      <p:sp>
        <p:nvSpPr>
          <p:cNvPr id="21" name="Flèche : droite 2">
            <a:extLst>
              <a:ext uri="{FF2B5EF4-FFF2-40B4-BE49-F238E27FC236}">
                <a16:creationId xmlns:a16="http://schemas.microsoft.com/office/drawing/2014/main" id="{40DA6E7A-017A-485E-C708-C3F7A1B03235}"/>
              </a:ext>
            </a:extLst>
          </p:cNvPr>
          <p:cNvSpPr/>
          <p:nvPr/>
        </p:nvSpPr>
        <p:spPr>
          <a:xfrm rot="20867243">
            <a:off x="4839834" y="3260593"/>
            <a:ext cx="3004721" cy="300653"/>
          </a:xfrm>
          <a:prstGeom prst="rightArrow">
            <a:avLst/>
          </a:prstGeom>
          <a:solidFill>
            <a:srgbClr val="00A19A"/>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latin typeface="Arial"/>
              <a:cs typeface="Arial"/>
            </a:endParaRPr>
          </a:p>
        </p:txBody>
      </p:sp>
      <p:sp>
        <p:nvSpPr>
          <p:cNvPr id="22" name="Rectangle : coins arrondis 21">
            <a:extLst>
              <a:ext uri="{FF2B5EF4-FFF2-40B4-BE49-F238E27FC236}">
                <a16:creationId xmlns:a16="http://schemas.microsoft.com/office/drawing/2014/main" id="{F4043615-B227-6750-37AA-A57C086C2FC3}"/>
              </a:ext>
            </a:extLst>
          </p:cNvPr>
          <p:cNvSpPr/>
          <p:nvPr/>
        </p:nvSpPr>
        <p:spPr>
          <a:xfrm rot="20832321">
            <a:off x="4874825" y="2525323"/>
            <a:ext cx="2666716" cy="598137"/>
          </a:xfrm>
          <a:prstGeom prst="roundRect">
            <a:avLst/>
          </a:prstGeom>
          <a:ln w="3175">
            <a:solidFill>
              <a:srgbClr val="00A19A"/>
            </a:solidFill>
            <a:prstDash val="dash"/>
          </a:ln>
        </p:spPr>
        <p:style>
          <a:lnRef idx="2">
            <a:schemeClr val="accent6"/>
          </a:lnRef>
          <a:fillRef idx="1">
            <a:schemeClr val="lt1"/>
          </a:fillRef>
          <a:effectRef idx="0">
            <a:schemeClr val="accent6"/>
          </a:effectRef>
          <a:fontRef idx="minor">
            <a:schemeClr val="dk1"/>
          </a:fontRef>
        </p:style>
        <p:txBody>
          <a:bodyPr rtlCol="0" anchor="ctr"/>
          <a:lstStyle>
            <a:defPPr>
              <a:defRPr lang="fr-F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endParaRPr lang="fr-FR">
              <a:latin typeface="Arial"/>
              <a:cs typeface="Arial"/>
            </a:endParaRPr>
          </a:p>
          <a:p>
            <a:pPr algn="ctr"/>
            <a:r>
              <a:rPr lang="en-US">
                <a:solidFill>
                  <a:srgbClr val="00A19A"/>
                </a:solidFill>
                <a:latin typeface="Arial"/>
                <a:cs typeface="Arial"/>
              </a:rPr>
              <a:t>Share of irrigated cropland surface (%) </a:t>
            </a:r>
          </a:p>
          <a:p>
            <a:pPr algn="ctr"/>
            <a:endParaRPr lang="fr-FR">
              <a:latin typeface="Arial"/>
              <a:cs typeface="Arial"/>
            </a:endParaRPr>
          </a:p>
        </p:txBody>
      </p:sp>
      <p:sp>
        <p:nvSpPr>
          <p:cNvPr id="23" name="Rectangle : coins arrondis 22">
            <a:extLst>
              <a:ext uri="{FF2B5EF4-FFF2-40B4-BE49-F238E27FC236}">
                <a16:creationId xmlns:a16="http://schemas.microsoft.com/office/drawing/2014/main" id="{35E7E45B-E65B-8AF9-5042-DACA809F589F}"/>
              </a:ext>
            </a:extLst>
          </p:cNvPr>
          <p:cNvSpPr/>
          <p:nvPr/>
        </p:nvSpPr>
        <p:spPr>
          <a:xfrm rot="1140000">
            <a:off x="4847263" y="4506857"/>
            <a:ext cx="2696243" cy="629886"/>
          </a:xfrm>
          <a:prstGeom prst="roundRect">
            <a:avLst/>
          </a:prstGeom>
          <a:ln w="3175">
            <a:solidFill>
              <a:srgbClr val="00A19A"/>
            </a:solidFill>
            <a:prstDash val="dash"/>
          </a:ln>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defPPr>
              <a:defRPr lang="fr-F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endParaRPr lang="fr-FR">
              <a:latin typeface="Arial"/>
              <a:cs typeface="Arial"/>
            </a:endParaRPr>
          </a:p>
          <a:p>
            <a:pPr algn="ctr"/>
            <a:r>
              <a:rPr lang="en-US">
                <a:solidFill>
                  <a:srgbClr val="00A19A"/>
                </a:solidFill>
                <a:latin typeface="Arial"/>
                <a:cs typeface="Arial"/>
              </a:rPr>
              <a:t>Share of non-irrigated cropland surface (%) </a:t>
            </a:r>
          </a:p>
          <a:p>
            <a:pPr algn="ctr"/>
            <a:endParaRPr lang="fr-FR">
              <a:latin typeface="Arial"/>
              <a:cs typeface="Arial"/>
            </a:endParaRPr>
          </a:p>
        </p:txBody>
      </p:sp>
      <p:sp>
        <p:nvSpPr>
          <p:cNvPr id="24" name="Rectangle : coins arrondis 23">
            <a:extLst>
              <a:ext uri="{FF2B5EF4-FFF2-40B4-BE49-F238E27FC236}">
                <a16:creationId xmlns:a16="http://schemas.microsoft.com/office/drawing/2014/main" id="{F2C066E4-832D-7BA8-AC5A-C7FAE230B956}"/>
              </a:ext>
            </a:extLst>
          </p:cNvPr>
          <p:cNvSpPr/>
          <p:nvPr/>
        </p:nvSpPr>
        <p:spPr>
          <a:xfrm>
            <a:off x="9987278" y="145143"/>
            <a:ext cx="2038217" cy="795129"/>
          </a:xfrm>
          <a:prstGeom prst="roundRect">
            <a:avLst/>
          </a:prstGeom>
          <a:ln>
            <a:solidFill>
              <a:srgbClr val="017159"/>
            </a:solidFill>
          </a:ln>
        </p:spPr>
        <p:style>
          <a:lnRef idx="2">
            <a:schemeClr val="accent6"/>
          </a:lnRef>
          <a:fillRef idx="1">
            <a:schemeClr val="lt1"/>
          </a:fillRef>
          <a:effectRef idx="0">
            <a:schemeClr val="accent6"/>
          </a:effectRef>
          <a:fontRef idx="minor">
            <a:schemeClr val="dk1"/>
          </a:fontRef>
        </p:style>
        <p:txBody>
          <a:bodyPr rtlCol="0" anchor="ctr"/>
          <a:lstStyle>
            <a:defPPr>
              <a:defRPr lang="fr-F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fr-FR">
                <a:latin typeface="Arial"/>
                <a:cs typeface="Arial"/>
              </a:rPr>
              <a:t>Pressures </a:t>
            </a:r>
          </a:p>
        </p:txBody>
      </p:sp>
      <p:sp>
        <p:nvSpPr>
          <p:cNvPr id="25" name="Text Placeholder 1">
            <a:extLst>
              <a:ext uri="{FF2B5EF4-FFF2-40B4-BE49-F238E27FC236}">
                <a16:creationId xmlns:a16="http://schemas.microsoft.com/office/drawing/2014/main" id="{4B01E698-C023-406D-72B0-ED90953221C9}"/>
              </a:ext>
            </a:extLst>
          </p:cNvPr>
          <p:cNvSpPr>
            <a:spLocks noGrp="1"/>
          </p:cNvSpPr>
          <p:nvPr/>
        </p:nvSpPr>
        <p:spPr>
          <a:xfrm>
            <a:off x="2393133" y="308903"/>
            <a:ext cx="8434993" cy="625729"/>
          </a:xfrm>
          <a:prstGeom prst="rect">
            <a:avLst/>
          </a:prstGeom>
        </p:spPr>
        <p:txBody>
          <a:bodyPr vert="horz" lIns="0" tIns="0" rIns="0" bIns="45720" anchor="t">
            <a:no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a:ea typeface="ＭＳ Ｐゴシック"/>
              <a:cs typeface="Arial"/>
            </a:endParaRPr>
          </a:p>
        </p:txBody>
      </p:sp>
      <p:sp>
        <p:nvSpPr>
          <p:cNvPr id="26" name="Flèche : droite 6">
            <a:extLst>
              <a:ext uri="{FF2B5EF4-FFF2-40B4-BE49-F238E27FC236}">
                <a16:creationId xmlns:a16="http://schemas.microsoft.com/office/drawing/2014/main" id="{D5A89462-0CE8-9057-3DDC-CDE41098747F}"/>
              </a:ext>
            </a:extLst>
          </p:cNvPr>
          <p:cNvSpPr/>
          <p:nvPr/>
        </p:nvSpPr>
        <p:spPr>
          <a:xfrm rot="960000">
            <a:off x="4827926" y="4201186"/>
            <a:ext cx="3004721" cy="300653"/>
          </a:xfrm>
          <a:prstGeom prst="rightArrow">
            <a:avLst/>
          </a:prstGeom>
          <a:solidFill>
            <a:srgbClr val="00A19A"/>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latin typeface="Arial"/>
              <a:cs typeface="Arial"/>
            </a:endParaRPr>
          </a:p>
        </p:txBody>
      </p:sp>
    </p:spTree>
    <p:extLst>
      <p:ext uri="{BB962C8B-B14F-4D97-AF65-F5344CB8AC3E}">
        <p14:creationId xmlns:p14="http://schemas.microsoft.com/office/powerpoint/2010/main" val="31393892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A665F87-3A15-EAF2-CD1D-96DF0ADF6D64}"/>
              </a:ext>
            </a:extLst>
          </p:cNvPr>
          <p:cNvSpPr>
            <a:spLocks noGrp="1"/>
          </p:cNvSpPr>
          <p:nvPr>
            <p:ph type="body" sz="quarter" idx="10"/>
          </p:nvPr>
        </p:nvSpPr>
        <p:spPr/>
        <p:txBody>
          <a:bodyPr vert="horz" lIns="0" tIns="0" rIns="0" bIns="45720" anchor="t">
            <a:noAutofit/>
          </a:bodyPr>
          <a:lstStyle/>
          <a:p>
            <a:r>
              <a:rPr lang="en-US" err="1">
                <a:ea typeface="ＭＳ Ｐゴシック"/>
              </a:rPr>
              <a:t>Cottonlux</a:t>
            </a:r>
            <a:r>
              <a:rPr lang="en-US">
                <a:ea typeface="ＭＳ Ｐゴシック"/>
              </a:rPr>
              <a:t> example – Step 3</a:t>
            </a:r>
          </a:p>
          <a:p>
            <a:endParaRPr lang="en-US"/>
          </a:p>
        </p:txBody>
      </p:sp>
      <p:sp>
        <p:nvSpPr>
          <p:cNvPr id="24" name="Rectangle : coins arrondis 23">
            <a:extLst>
              <a:ext uri="{FF2B5EF4-FFF2-40B4-BE49-F238E27FC236}">
                <a16:creationId xmlns:a16="http://schemas.microsoft.com/office/drawing/2014/main" id="{F2C066E4-832D-7BA8-AC5A-C7FAE230B956}"/>
              </a:ext>
            </a:extLst>
          </p:cNvPr>
          <p:cNvSpPr/>
          <p:nvPr/>
        </p:nvSpPr>
        <p:spPr>
          <a:xfrm>
            <a:off x="9987278" y="145143"/>
            <a:ext cx="2038217" cy="795129"/>
          </a:xfrm>
          <a:prstGeom prst="roundRect">
            <a:avLst/>
          </a:prstGeom>
          <a:ln>
            <a:solidFill>
              <a:srgbClr val="017159"/>
            </a:solidFill>
          </a:ln>
        </p:spPr>
        <p:style>
          <a:lnRef idx="2">
            <a:schemeClr val="accent6"/>
          </a:lnRef>
          <a:fillRef idx="1">
            <a:schemeClr val="lt1"/>
          </a:fillRef>
          <a:effectRef idx="0">
            <a:schemeClr val="accent6"/>
          </a:effectRef>
          <a:fontRef idx="minor">
            <a:schemeClr val="dk1"/>
          </a:fontRef>
        </p:style>
        <p:txBody>
          <a:bodyPr rtlCol="0" anchor="ctr"/>
          <a:lstStyle>
            <a:defPPr>
              <a:defRPr lang="fr-F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fr-FR">
                <a:latin typeface="Arial"/>
                <a:cs typeface="Arial"/>
              </a:rPr>
              <a:t>Pressures </a:t>
            </a:r>
          </a:p>
        </p:txBody>
      </p:sp>
      <p:sp>
        <p:nvSpPr>
          <p:cNvPr id="25" name="Text Placeholder 1">
            <a:extLst>
              <a:ext uri="{FF2B5EF4-FFF2-40B4-BE49-F238E27FC236}">
                <a16:creationId xmlns:a16="http://schemas.microsoft.com/office/drawing/2014/main" id="{4B01E698-C023-406D-72B0-ED90953221C9}"/>
              </a:ext>
            </a:extLst>
          </p:cNvPr>
          <p:cNvSpPr>
            <a:spLocks noGrp="1"/>
          </p:cNvSpPr>
          <p:nvPr/>
        </p:nvSpPr>
        <p:spPr>
          <a:xfrm>
            <a:off x="2393133" y="308903"/>
            <a:ext cx="8434993" cy="625729"/>
          </a:xfrm>
          <a:prstGeom prst="rect">
            <a:avLst/>
          </a:prstGeom>
        </p:spPr>
        <p:txBody>
          <a:bodyPr vert="horz" lIns="0" tIns="0" rIns="0" bIns="45720" anchor="t">
            <a:no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a:ea typeface="ＭＳ Ｐゴシック"/>
              <a:cs typeface="Arial"/>
            </a:endParaRPr>
          </a:p>
        </p:txBody>
      </p:sp>
      <p:sp>
        <p:nvSpPr>
          <p:cNvPr id="2" name="ZoneTexte 1">
            <a:extLst>
              <a:ext uri="{FF2B5EF4-FFF2-40B4-BE49-F238E27FC236}">
                <a16:creationId xmlns:a16="http://schemas.microsoft.com/office/drawing/2014/main" id="{E871D1CF-0B3E-9A39-4692-18E081CC7224}"/>
              </a:ext>
            </a:extLst>
          </p:cNvPr>
          <p:cNvSpPr txBox="1"/>
          <p:nvPr/>
        </p:nvSpPr>
        <p:spPr>
          <a:xfrm>
            <a:off x="628908" y="1875651"/>
            <a:ext cx="10723754" cy="1815882"/>
          </a:xfrm>
          <a:prstGeom prst="rect">
            <a:avLst/>
          </a:prstGeom>
          <a:noFill/>
        </p:spPr>
        <p:txBody>
          <a:bodyPr wrap="square" lIns="91440" tIns="45720" rIns="91440" bIns="4572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b="1">
                <a:solidFill>
                  <a:srgbClr val="000000"/>
                </a:solidFill>
                <a:latin typeface="Arial"/>
                <a:cs typeface="Arial"/>
              </a:rPr>
              <a:t>Complete this task using the accompanying Excel file. </a:t>
            </a:r>
            <a:endParaRPr lang="en-US" sz="1600" b="1">
              <a:latin typeface="Arial"/>
              <a:cs typeface="Arial"/>
            </a:endParaRPr>
          </a:p>
          <a:p>
            <a:endParaRPr lang="en-GB" sz="1600">
              <a:solidFill>
                <a:srgbClr val="000000"/>
              </a:solidFill>
              <a:latin typeface="Arial"/>
              <a:ea typeface="Calibri"/>
              <a:cs typeface="Arial"/>
            </a:endParaRPr>
          </a:p>
          <a:p>
            <a:r>
              <a:rPr lang="en-GB" sz="1600">
                <a:latin typeface="Arial"/>
                <a:ea typeface="Calibri"/>
                <a:cs typeface="Arial"/>
              </a:rPr>
              <a:t>The aim of Exercise 2 is to estimate the irrigated and non-irrigated areas of land required to produce the 1000 tonnes of cotton in mainland China.</a:t>
            </a:r>
            <a:endParaRPr lang="en-GB"/>
          </a:p>
          <a:p>
            <a:endParaRPr lang="en-GB" sz="1600">
              <a:solidFill>
                <a:srgbClr val="000000"/>
              </a:solidFill>
              <a:latin typeface="Arial"/>
              <a:ea typeface="Calibri"/>
              <a:cs typeface="Arial"/>
            </a:endParaRPr>
          </a:p>
          <a:p>
            <a:r>
              <a:rPr lang="en-GB" sz="1600">
                <a:solidFill>
                  <a:srgbClr val="000000"/>
                </a:solidFill>
                <a:latin typeface="Arial"/>
                <a:cs typeface="Arial"/>
              </a:rPr>
              <a:t>You can then check your answer on Tab 2. </a:t>
            </a:r>
            <a:r>
              <a:rPr lang="en-GB" sz="1600" err="1">
                <a:solidFill>
                  <a:srgbClr val="000000"/>
                </a:solidFill>
                <a:latin typeface="Arial"/>
                <a:cs typeface="Arial"/>
              </a:rPr>
              <a:t>Correction&amp;additional</a:t>
            </a:r>
            <a:r>
              <a:rPr lang="en-GB" sz="1600">
                <a:solidFill>
                  <a:srgbClr val="000000"/>
                </a:solidFill>
                <a:latin typeface="Arial"/>
                <a:cs typeface="Arial"/>
              </a:rPr>
              <a:t> results. </a:t>
            </a:r>
            <a:endParaRPr lang="en-GB" sz="1600">
              <a:solidFill>
                <a:srgbClr val="000000"/>
              </a:solidFill>
              <a:latin typeface="Arial"/>
              <a:ea typeface="Calibri"/>
              <a:cs typeface="Arial"/>
            </a:endParaRPr>
          </a:p>
          <a:p>
            <a:endParaRPr lang="en-GB" sz="1600">
              <a:latin typeface="Arial"/>
              <a:ea typeface="Calibri"/>
              <a:cs typeface="Arial"/>
            </a:endParaRPr>
          </a:p>
        </p:txBody>
      </p:sp>
      <p:sp>
        <p:nvSpPr>
          <p:cNvPr id="4" name="ZoneTexte 9">
            <a:extLst>
              <a:ext uri="{FF2B5EF4-FFF2-40B4-BE49-F238E27FC236}">
                <a16:creationId xmlns:a16="http://schemas.microsoft.com/office/drawing/2014/main" id="{E6F1C22A-85AF-E732-3A70-9C56F2F476D1}"/>
              </a:ext>
            </a:extLst>
          </p:cNvPr>
          <p:cNvSpPr txBox="1"/>
          <p:nvPr/>
        </p:nvSpPr>
        <p:spPr>
          <a:xfrm>
            <a:off x="627554" y="1411816"/>
            <a:ext cx="4524375" cy="46166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400" b="1">
                <a:solidFill>
                  <a:srgbClr val="118E7D"/>
                </a:solidFill>
                <a:latin typeface="Arial"/>
                <a:cs typeface="Arial"/>
              </a:rPr>
              <a:t>Exercise 2</a:t>
            </a:r>
          </a:p>
        </p:txBody>
      </p:sp>
      <p:pic>
        <p:nvPicPr>
          <p:cNvPr id="6" name="Picture 5" descr="A screenshot of a computer&#10;&#10;Description automatically generated">
            <a:extLst>
              <a:ext uri="{FF2B5EF4-FFF2-40B4-BE49-F238E27FC236}">
                <a16:creationId xmlns:a16="http://schemas.microsoft.com/office/drawing/2014/main" id="{15BDF2A3-E7D8-6E9B-CF5C-C17D3335A064}"/>
              </a:ext>
            </a:extLst>
          </p:cNvPr>
          <p:cNvPicPr>
            <a:picLocks noChangeAspect="1"/>
          </p:cNvPicPr>
          <p:nvPr/>
        </p:nvPicPr>
        <p:blipFill>
          <a:blip r:embed="rId3"/>
          <a:stretch>
            <a:fillRect/>
          </a:stretch>
        </p:blipFill>
        <p:spPr>
          <a:xfrm>
            <a:off x="629262" y="3813467"/>
            <a:ext cx="10732419" cy="1323436"/>
          </a:xfrm>
          <a:prstGeom prst="rect">
            <a:avLst/>
          </a:prstGeom>
        </p:spPr>
      </p:pic>
      <p:pic>
        <p:nvPicPr>
          <p:cNvPr id="7" name="Graphic 6" descr="Laptop with solid fill">
            <a:extLst>
              <a:ext uri="{FF2B5EF4-FFF2-40B4-BE49-F238E27FC236}">
                <a16:creationId xmlns:a16="http://schemas.microsoft.com/office/drawing/2014/main" id="{568A3A7C-D9CA-FACD-803B-4673DF02901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575395" y="1181176"/>
            <a:ext cx="914400" cy="914400"/>
          </a:xfrm>
          <a:prstGeom prst="rect">
            <a:avLst/>
          </a:prstGeom>
        </p:spPr>
      </p:pic>
    </p:spTree>
    <p:extLst>
      <p:ext uri="{BB962C8B-B14F-4D97-AF65-F5344CB8AC3E}">
        <p14:creationId xmlns:p14="http://schemas.microsoft.com/office/powerpoint/2010/main" val="40565889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4E017D85-C96F-1FEE-402B-BB321D616684}"/>
              </a:ext>
            </a:extLst>
          </p:cNvPr>
          <p:cNvSpPr>
            <a:spLocks noGrp="1"/>
          </p:cNvSpPr>
          <p:nvPr>
            <p:ph type="body" sz="quarter" idx="10"/>
          </p:nvPr>
        </p:nvSpPr>
        <p:spPr/>
        <p:txBody>
          <a:bodyPr vert="horz" lIns="0" tIns="0" rIns="0" bIns="45720" anchor="t">
            <a:noAutofit/>
          </a:bodyPr>
          <a:lstStyle/>
          <a:p>
            <a:r>
              <a:rPr lang="en-US" err="1">
                <a:ea typeface="ＭＳ Ｐゴシック"/>
              </a:rPr>
              <a:t>Cottonlux</a:t>
            </a:r>
            <a:r>
              <a:rPr lang="en-US">
                <a:ea typeface="ＭＳ Ｐゴシック"/>
              </a:rPr>
              <a:t> example – Step 4</a:t>
            </a:r>
          </a:p>
          <a:p>
            <a:endParaRPr lang="en-US"/>
          </a:p>
        </p:txBody>
      </p:sp>
      <p:sp>
        <p:nvSpPr>
          <p:cNvPr id="7" name="ZoneTexte 16">
            <a:extLst>
              <a:ext uri="{FF2B5EF4-FFF2-40B4-BE49-F238E27FC236}">
                <a16:creationId xmlns:a16="http://schemas.microsoft.com/office/drawing/2014/main" id="{A5AB9683-E7A2-BF1E-CB07-F5BD2C053F69}"/>
              </a:ext>
            </a:extLst>
          </p:cNvPr>
          <p:cNvSpPr txBox="1"/>
          <p:nvPr/>
        </p:nvSpPr>
        <p:spPr>
          <a:xfrm>
            <a:off x="276836" y="1465385"/>
            <a:ext cx="11296256" cy="615553"/>
          </a:xfrm>
          <a:prstGeom prst="rect">
            <a:avLst/>
          </a:prstGeom>
          <a:noFill/>
        </p:spPr>
        <p:txBody>
          <a:bodyPr wrap="square" lIns="91440" tIns="45720" rIns="91440" bIns="4572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700">
                <a:latin typeface="Arial"/>
                <a:ea typeface="Calibri"/>
                <a:cs typeface="Arial"/>
              </a:rPr>
              <a:t>The estimated areas of irrigated and non-irrigated intensive croplands are combined with multipliers that reflect the potential impact of irrigated and non-irrigated agricultural land use on ecosystem condition.</a:t>
            </a:r>
            <a:endParaRPr lang="en-US" sz="1700"/>
          </a:p>
        </p:txBody>
      </p:sp>
      <p:sp>
        <p:nvSpPr>
          <p:cNvPr id="8" name="Rectangle : coins arrondis 20">
            <a:extLst>
              <a:ext uri="{FF2B5EF4-FFF2-40B4-BE49-F238E27FC236}">
                <a16:creationId xmlns:a16="http://schemas.microsoft.com/office/drawing/2014/main" id="{9DABD377-7DBA-A3EA-53F1-2F9750F2E947}"/>
              </a:ext>
            </a:extLst>
          </p:cNvPr>
          <p:cNvSpPr/>
          <p:nvPr/>
        </p:nvSpPr>
        <p:spPr>
          <a:xfrm>
            <a:off x="279294" y="4826849"/>
            <a:ext cx="3222158" cy="733097"/>
          </a:xfrm>
          <a:prstGeom prst="roundRect">
            <a:avLst/>
          </a:prstGeom>
          <a:ln>
            <a:solidFill>
              <a:srgbClr val="017159"/>
            </a:solidFill>
          </a:ln>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defPPr>
              <a:defRPr lang="fr-F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fr-FR" sz="1600" err="1">
                <a:latin typeface="Arial"/>
                <a:cs typeface="Arial"/>
              </a:rPr>
              <a:t>Estimated</a:t>
            </a:r>
            <a:r>
              <a:rPr lang="fr-FR" sz="1600">
                <a:latin typeface="Arial"/>
                <a:cs typeface="Arial"/>
              </a:rPr>
              <a:t> intensive non-</a:t>
            </a:r>
            <a:r>
              <a:rPr lang="fr-FR" sz="1600" err="1">
                <a:latin typeface="Arial"/>
                <a:cs typeface="Arial"/>
              </a:rPr>
              <a:t>irrigated</a:t>
            </a:r>
            <a:r>
              <a:rPr lang="fr-FR" sz="1600">
                <a:latin typeface="Arial"/>
                <a:cs typeface="Arial"/>
              </a:rPr>
              <a:t> </a:t>
            </a:r>
            <a:r>
              <a:rPr lang="fr-FR" sz="1600" err="1">
                <a:latin typeface="Arial"/>
                <a:cs typeface="Arial"/>
              </a:rPr>
              <a:t>cropland</a:t>
            </a:r>
            <a:r>
              <a:rPr lang="fr-FR" sz="1600">
                <a:latin typeface="Arial"/>
                <a:cs typeface="Arial"/>
              </a:rPr>
              <a:t> surface (ha)</a:t>
            </a:r>
            <a:endParaRPr lang="fr-FR">
              <a:latin typeface="Arial"/>
              <a:cs typeface="Arial"/>
            </a:endParaRPr>
          </a:p>
        </p:txBody>
      </p:sp>
      <p:sp>
        <p:nvSpPr>
          <p:cNvPr id="9" name="Rectangle : coins arrondis 1">
            <a:extLst>
              <a:ext uri="{FF2B5EF4-FFF2-40B4-BE49-F238E27FC236}">
                <a16:creationId xmlns:a16="http://schemas.microsoft.com/office/drawing/2014/main" id="{5B37BE62-7A9C-4712-6E55-35AA91593FA4}"/>
              </a:ext>
            </a:extLst>
          </p:cNvPr>
          <p:cNvSpPr/>
          <p:nvPr/>
        </p:nvSpPr>
        <p:spPr>
          <a:xfrm>
            <a:off x="285564" y="2922717"/>
            <a:ext cx="3207707" cy="593925"/>
          </a:xfrm>
          <a:prstGeom prst="roundRect">
            <a:avLst/>
          </a:prstGeom>
          <a:ln>
            <a:solidFill>
              <a:srgbClr val="017159"/>
            </a:solidFill>
          </a:ln>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defPPr>
              <a:defRPr lang="fr-F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fr-FR" sz="1600" err="1">
                <a:latin typeface="Arial"/>
                <a:cs typeface="Arial"/>
              </a:rPr>
              <a:t>Estimated</a:t>
            </a:r>
            <a:r>
              <a:rPr lang="fr-FR" sz="1600">
                <a:latin typeface="Arial"/>
                <a:cs typeface="Arial"/>
              </a:rPr>
              <a:t> intensive </a:t>
            </a:r>
            <a:r>
              <a:rPr lang="fr-FR" sz="1600" err="1">
                <a:latin typeface="Arial"/>
                <a:cs typeface="Arial"/>
              </a:rPr>
              <a:t>irrigated</a:t>
            </a:r>
            <a:r>
              <a:rPr lang="fr-FR" sz="1600">
                <a:latin typeface="Arial"/>
                <a:cs typeface="Arial"/>
              </a:rPr>
              <a:t> </a:t>
            </a:r>
            <a:r>
              <a:rPr lang="fr-FR" sz="1600" err="1">
                <a:latin typeface="Arial"/>
                <a:cs typeface="Arial"/>
              </a:rPr>
              <a:t>cropland</a:t>
            </a:r>
            <a:r>
              <a:rPr lang="fr-FR" sz="1600">
                <a:latin typeface="Arial"/>
                <a:cs typeface="Arial"/>
              </a:rPr>
              <a:t> surface (ha)</a:t>
            </a:r>
            <a:endParaRPr lang="fr-FR">
              <a:latin typeface="Arial"/>
              <a:cs typeface="Arial"/>
            </a:endParaRPr>
          </a:p>
        </p:txBody>
      </p:sp>
      <p:sp>
        <p:nvSpPr>
          <p:cNvPr id="10" name="Flèche : droite 2">
            <a:extLst>
              <a:ext uri="{FF2B5EF4-FFF2-40B4-BE49-F238E27FC236}">
                <a16:creationId xmlns:a16="http://schemas.microsoft.com/office/drawing/2014/main" id="{40DA6E7A-017A-485E-C708-C3F7A1B03235}"/>
              </a:ext>
            </a:extLst>
          </p:cNvPr>
          <p:cNvSpPr/>
          <p:nvPr/>
        </p:nvSpPr>
        <p:spPr>
          <a:xfrm>
            <a:off x="4008916" y="3032921"/>
            <a:ext cx="1890826" cy="260966"/>
          </a:xfrm>
          <a:prstGeom prst="rightArrow">
            <a:avLst/>
          </a:prstGeom>
          <a:solidFill>
            <a:srgbClr val="00A19A"/>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latin typeface="Arial"/>
              <a:cs typeface="Arial"/>
            </a:endParaRPr>
          </a:p>
        </p:txBody>
      </p:sp>
      <p:sp>
        <p:nvSpPr>
          <p:cNvPr id="11" name="Rectangle : coins arrondis 7">
            <a:extLst>
              <a:ext uri="{FF2B5EF4-FFF2-40B4-BE49-F238E27FC236}">
                <a16:creationId xmlns:a16="http://schemas.microsoft.com/office/drawing/2014/main" id="{7438A71A-1BE8-B800-9A10-89982107018D}"/>
              </a:ext>
            </a:extLst>
          </p:cNvPr>
          <p:cNvSpPr/>
          <p:nvPr/>
        </p:nvSpPr>
        <p:spPr>
          <a:xfrm>
            <a:off x="6502610" y="2487922"/>
            <a:ext cx="2394328" cy="1466432"/>
          </a:xfrm>
          <a:prstGeom prst="roundRect">
            <a:avLst/>
          </a:prstGeom>
          <a:ln>
            <a:solidFill>
              <a:srgbClr val="017159"/>
            </a:solidFill>
          </a:ln>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defPPr>
              <a:defRPr lang="fr-F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fr-FR" sz="1600">
                <a:latin typeface="Arial"/>
                <a:cs typeface="Arial"/>
              </a:rPr>
              <a:t>Land use impact intensive </a:t>
            </a:r>
            <a:r>
              <a:rPr lang="fr-FR" sz="1600" err="1">
                <a:latin typeface="Arial"/>
                <a:cs typeface="Arial"/>
              </a:rPr>
              <a:t>irrigated</a:t>
            </a:r>
            <a:r>
              <a:rPr lang="fr-FR" sz="1600">
                <a:latin typeface="Arial"/>
                <a:cs typeface="Arial"/>
              </a:rPr>
              <a:t> </a:t>
            </a:r>
            <a:r>
              <a:rPr lang="fr-FR" sz="1600" err="1">
                <a:latin typeface="Arial"/>
                <a:cs typeface="Arial"/>
              </a:rPr>
              <a:t>cropland</a:t>
            </a:r>
            <a:r>
              <a:rPr lang="fr-FR" sz="1600">
                <a:latin typeface="Arial"/>
                <a:cs typeface="Arial"/>
              </a:rPr>
              <a:t> (</a:t>
            </a:r>
            <a:r>
              <a:rPr lang="fr-FR" sz="1600" err="1">
                <a:latin typeface="Arial"/>
                <a:cs typeface="Arial"/>
              </a:rPr>
              <a:t>accumulated</a:t>
            </a:r>
            <a:r>
              <a:rPr lang="fr-FR" sz="1600">
                <a:latin typeface="Arial"/>
                <a:cs typeface="Arial"/>
              </a:rPr>
              <a:t> </a:t>
            </a:r>
            <a:r>
              <a:rPr lang="fr-FR" sz="1600" err="1">
                <a:latin typeface="Arial"/>
                <a:cs typeface="Arial"/>
              </a:rPr>
              <a:t>negative</a:t>
            </a:r>
            <a:r>
              <a:rPr lang="fr-FR" sz="1600">
                <a:latin typeface="Arial"/>
                <a:cs typeface="Arial"/>
              </a:rPr>
              <a:t> impact) (MSA.km2)</a:t>
            </a:r>
            <a:endParaRPr lang="fr-FR">
              <a:latin typeface="Arial"/>
              <a:cs typeface="Arial"/>
            </a:endParaRPr>
          </a:p>
        </p:txBody>
      </p:sp>
      <p:sp>
        <p:nvSpPr>
          <p:cNvPr id="12" name="Rectangle : coins arrondis 8">
            <a:extLst>
              <a:ext uri="{FF2B5EF4-FFF2-40B4-BE49-F238E27FC236}">
                <a16:creationId xmlns:a16="http://schemas.microsoft.com/office/drawing/2014/main" id="{6FBB2D7D-6F10-71D3-07A2-AC489CDCD4BC}"/>
              </a:ext>
            </a:extLst>
          </p:cNvPr>
          <p:cNvSpPr/>
          <p:nvPr/>
        </p:nvSpPr>
        <p:spPr>
          <a:xfrm>
            <a:off x="3503439" y="3334708"/>
            <a:ext cx="2767711" cy="615096"/>
          </a:xfrm>
          <a:prstGeom prst="roundRect">
            <a:avLst/>
          </a:prstGeom>
          <a:ln w="3175">
            <a:solidFill>
              <a:srgbClr val="00A19A"/>
            </a:solidFill>
            <a:prstDash val="dash"/>
          </a:ln>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defPPr>
              <a:defRPr lang="fr-F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sz="1600">
                <a:solidFill>
                  <a:srgbClr val="00A19A"/>
                </a:solidFill>
                <a:latin typeface="Arial"/>
                <a:cs typeface="Arial"/>
              </a:rPr>
              <a:t>MSA* % land use impact intensive irrigated cropland</a:t>
            </a:r>
            <a:endParaRPr lang="fr-FR" sz="1600">
              <a:latin typeface="Arial"/>
              <a:cs typeface="Arial"/>
            </a:endParaRPr>
          </a:p>
        </p:txBody>
      </p:sp>
      <p:sp>
        <p:nvSpPr>
          <p:cNvPr id="13" name="Rectangle : coins arrondis 9">
            <a:extLst>
              <a:ext uri="{FF2B5EF4-FFF2-40B4-BE49-F238E27FC236}">
                <a16:creationId xmlns:a16="http://schemas.microsoft.com/office/drawing/2014/main" id="{65B756E0-276C-5FEB-AB96-0F069D248FF2}"/>
              </a:ext>
            </a:extLst>
          </p:cNvPr>
          <p:cNvSpPr/>
          <p:nvPr/>
        </p:nvSpPr>
        <p:spPr>
          <a:xfrm>
            <a:off x="3504061" y="5310369"/>
            <a:ext cx="3002984" cy="745331"/>
          </a:xfrm>
          <a:prstGeom prst="roundRect">
            <a:avLst/>
          </a:prstGeom>
          <a:ln w="3175">
            <a:solidFill>
              <a:srgbClr val="00A19A"/>
            </a:solidFill>
            <a:prstDash val="dash"/>
          </a:ln>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defPPr>
              <a:defRPr lang="fr-F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sz="1600">
                <a:solidFill>
                  <a:srgbClr val="00A19A"/>
                </a:solidFill>
                <a:latin typeface="Arial"/>
                <a:cs typeface="Arial"/>
              </a:rPr>
              <a:t>MSA % land use impact intensive non-irrigated cropland</a:t>
            </a:r>
            <a:endParaRPr lang="fr-FR" sz="1600">
              <a:latin typeface="Arial"/>
              <a:cs typeface="Arial"/>
            </a:endParaRPr>
          </a:p>
        </p:txBody>
      </p:sp>
      <p:sp>
        <p:nvSpPr>
          <p:cNvPr id="14" name="Rectangle : coins arrondis 10">
            <a:extLst>
              <a:ext uri="{FF2B5EF4-FFF2-40B4-BE49-F238E27FC236}">
                <a16:creationId xmlns:a16="http://schemas.microsoft.com/office/drawing/2014/main" id="{FA1577B5-A293-EB77-99EE-F3125364F4DB}"/>
              </a:ext>
            </a:extLst>
          </p:cNvPr>
          <p:cNvSpPr/>
          <p:nvPr/>
        </p:nvSpPr>
        <p:spPr>
          <a:xfrm>
            <a:off x="9987278" y="145143"/>
            <a:ext cx="2038217" cy="795129"/>
          </a:xfrm>
          <a:prstGeom prst="roundRect">
            <a:avLst/>
          </a:prstGeom>
          <a:ln>
            <a:solidFill>
              <a:srgbClr val="017159"/>
            </a:solidFill>
          </a:ln>
        </p:spPr>
        <p:style>
          <a:lnRef idx="2">
            <a:schemeClr val="accent6"/>
          </a:lnRef>
          <a:fillRef idx="1">
            <a:schemeClr val="lt1"/>
          </a:fillRef>
          <a:effectRef idx="0">
            <a:schemeClr val="accent6"/>
          </a:effectRef>
          <a:fontRef idx="minor">
            <a:schemeClr val="dk1"/>
          </a:fontRef>
        </p:style>
        <p:txBody>
          <a:bodyPr rtlCol="0" anchor="ctr"/>
          <a:lstStyle>
            <a:defPPr>
              <a:defRPr lang="fr-F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fr-FR">
                <a:latin typeface="Arial"/>
                <a:cs typeface="Arial"/>
              </a:rPr>
              <a:t>Impacts </a:t>
            </a:r>
          </a:p>
        </p:txBody>
      </p:sp>
      <p:sp>
        <p:nvSpPr>
          <p:cNvPr id="16" name="Flèche : droite 3">
            <a:extLst>
              <a:ext uri="{FF2B5EF4-FFF2-40B4-BE49-F238E27FC236}">
                <a16:creationId xmlns:a16="http://schemas.microsoft.com/office/drawing/2014/main" id="{DF7D9C43-23AC-52C3-D474-0300E714064D}"/>
              </a:ext>
            </a:extLst>
          </p:cNvPr>
          <p:cNvSpPr/>
          <p:nvPr/>
        </p:nvSpPr>
        <p:spPr>
          <a:xfrm>
            <a:off x="4084679" y="4966695"/>
            <a:ext cx="1890826" cy="260966"/>
          </a:xfrm>
          <a:prstGeom prst="rightArrow">
            <a:avLst/>
          </a:prstGeom>
          <a:solidFill>
            <a:srgbClr val="00A19A"/>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latin typeface="Arial"/>
              <a:cs typeface="Arial"/>
            </a:endParaRPr>
          </a:p>
        </p:txBody>
      </p:sp>
      <p:sp>
        <p:nvSpPr>
          <p:cNvPr id="17" name="Rectangle : coins arrondis 11">
            <a:extLst>
              <a:ext uri="{FF2B5EF4-FFF2-40B4-BE49-F238E27FC236}">
                <a16:creationId xmlns:a16="http://schemas.microsoft.com/office/drawing/2014/main" id="{4766B438-5994-3AF7-4C27-8879AFB13E90}"/>
              </a:ext>
            </a:extLst>
          </p:cNvPr>
          <p:cNvSpPr/>
          <p:nvPr/>
        </p:nvSpPr>
        <p:spPr>
          <a:xfrm>
            <a:off x="6513561" y="4345212"/>
            <a:ext cx="2382422" cy="1242858"/>
          </a:xfrm>
          <a:prstGeom prst="roundRect">
            <a:avLst/>
          </a:prstGeom>
          <a:ln>
            <a:solidFill>
              <a:srgbClr val="017159"/>
            </a:solidFill>
          </a:ln>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defPPr>
              <a:defRPr lang="fr-F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fr-FR" sz="1600">
                <a:latin typeface="Arial"/>
                <a:cs typeface="Arial"/>
              </a:rPr>
              <a:t>Land use impact intensive non </a:t>
            </a:r>
            <a:r>
              <a:rPr lang="fr-FR" sz="1600" err="1">
                <a:latin typeface="Arial"/>
                <a:cs typeface="Arial"/>
              </a:rPr>
              <a:t>irrigated</a:t>
            </a:r>
            <a:r>
              <a:rPr lang="fr-FR" sz="1600">
                <a:latin typeface="Arial"/>
                <a:cs typeface="Arial"/>
              </a:rPr>
              <a:t> </a:t>
            </a:r>
            <a:r>
              <a:rPr lang="fr-FR" sz="1600" err="1">
                <a:latin typeface="Arial"/>
                <a:cs typeface="Arial"/>
              </a:rPr>
              <a:t>cropland</a:t>
            </a:r>
            <a:r>
              <a:rPr lang="fr-FR" sz="1600">
                <a:latin typeface="Arial"/>
                <a:cs typeface="Arial"/>
              </a:rPr>
              <a:t> (</a:t>
            </a:r>
            <a:r>
              <a:rPr lang="fr-FR" sz="1600" err="1">
                <a:latin typeface="Arial"/>
                <a:cs typeface="Arial"/>
              </a:rPr>
              <a:t>accumulated</a:t>
            </a:r>
            <a:r>
              <a:rPr lang="fr-FR" sz="1600">
                <a:latin typeface="Arial"/>
                <a:cs typeface="Arial"/>
              </a:rPr>
              <a:t> </a:t>
            </a:r>
            <a:r>
              <a:rPr lang="fr-FR" sz="1600" err="1">
                <a:latin typeface="Arial"/>
                <a:cs typeface="Arial"/>
              </a:rPr>
              <a:t>negative</a:t>
            </a:r>
            <a:r>
              <a:rPr lang="fr-FR" sz="1600">
                <a:latin typeface="Arial"/>
                <a:cs typeface="Arial"/>
              </a:rPr>
              <a:t> impact) (MSA.km2)</a:t>
            </a:r>
          </a:p>
        </p:txBody>
      </p:sp>
      <p:sp>
        <p:nvSpPr>
          <p:cNvPr id="19" name="Flèche : droite 14">
            <a:extLst>
              <a:ext uri="{FF2B5EF4-FFF2-40B4-BE49-F238E27FC236}">
                <a16:creationId xmlns:a16="http://schemas.microsoft.com/office/drawing/2014/main" id="{D7B7C5DB-EF33-F6F4-C055-FAF560B321E6}"/>
              </a:ext>
            </a:extLst>
          </p:cNvPr>
          <p:cNvSpPr/>
          <p:nvPr/>
        </p:nvSpPr>
        <p:spPr>
          <a:xfrm rot="19560000">
            <a:off x="8882020" y="4394772"/>
            <a:ext cx="681665" cy="260967"/>
          </a:xfrm>
          <a:prstGeom prst="rightArrow">
            <a:avLst/>
          </a:prstGeom>
          <a:solidFill>
            <a:srgbClr val="00A19A"/>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latin typeface="Arial"/>
              <a:cs typeface="Arial"/>
            </a:endParaRPr>
          </a:p>
        </p:txBody>
      </p:sp>
      <p:sp>
        <p:nvSpPr>
          <p:cNvPr id="20" name="Rectangle : coins arrondis 18">
            <a:extLst>
              <a:ext uri="{FF2B5EF4-FFF2-40B4-BE49-F238E27FC236}">
                <a16:creationId xmlns:a16="http://schemas.microsoft.com/office/drawing/2014/main" id="{E635E256-AE45-73B0-5A6A-7EDD9DD6B53A}"/>
              </a:ext>
            </a:extLst>
          </p:cNvPr>
          <p:cNvSpPr/>
          <p:nvPr/>
        </p:nvSpPr>
        <p:spPr>
          <a:xfrm>
            <a:off x="9573518" y="3329574"/>
            <a:ext cx="2220712" cy="1192733"/>
          </a:xfrm>
          <a:prstGeom prst="roundRect">
            <a:avLst/>
          </a:prstGeom>
          <a:ln>
            <a:solidFill>
              <a:srgbClr val="017159"/>
            </a:solidFill>
          </a:ln>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defPPr>
              <a:defRPr lang="fr-F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fr-FR" sz="1600">
                <a:latin typeface="Arial"/>
                <a:cs typeface="Arial"/>
              </a:rPr>
              <a:t>Total land use impact (</a:t>
            </a:r>
            <a:r>
              <a:rPr lang="fr-FR" sz="1600" err="1">
                <a:latin typeface="Arial"/>
                <a:cs typeface="Arial"/>
              </a:rPr>
              <a:t>accumulated</a:t>
            </a:r>
            <a:r>
              <a:rPr lang="fr-FR" sz="1600">
                <a:latin typeface="Arial"/>
                <a:cs typeface="Arial"/>
              </a:rPr>
              <a:t> </a:t>
            </a:r>
            <a:r>
              <a:rPr lang="fr-FR" sz="1600" err="1">
                <a:latin typeface="Arial"/>
                <a:cs typeface="Arial"/>
              </a:rPr>
              <a:t>negative</a:t>
            </a:r>
            <a:r>
              <a:rPr lang="fr-FR" sz="1600">
                <a:latin typeface="Arial"/>
                <a:cs typeface="Arial"/>
              </a:rPr>
              <a:t> impact) </a:t>
            </a:r>
            <a:endParaRPr lang="fr-FR" sz="1600">
              <a:latin typeface="Arial"/>
              <a:ea typeface="Calibri"/>
              <a:cs typeface="Arial"/>
            </a:endParaRPr>
          </a:p>
          <a:p>
            <a:r>
              <a:rPr lang="fr-FR" sz="1600">
                <a:latin typeface="Arial"/>
                <a:cs typeface="Arial"/>
              </a:rPr>
              <a:t>(MSA.km2)</a:t>
            </a:r>
          </a:p>
        </p:txBody>
      </p:sp>
      <p:sp>
        <p:nvSpPr>
          <p:cNvPr id="21" name="Flèche : droite 14">
            <a:extLst>
              <a:ext uri="{FF2B5EF4-FFF2-40B4-BE49-F238E27FC236}">
                <a16:creationId xmlns:a16="http://schemas.microsoft.com/office/drawing/2014/main" id="{3C4C11F4-50A2-A115-4C2A-1AE2018E35CD}"/>
              </a:ext>
            </a:extLst>
          </p:cNvPr>
          <p:cNvSpPr/>
          <p:nvPr/>
        </p:nvSpPr>
        <p:spPr>
          <a:xfrm rot="960000">
            <a:off x="8918126" y="3167781"/>
            <a:ext cx="681665" cy="260967"/>
          </a:xfrm>
          <a:prstGeom prst="rightArrow">
            <a:avLst/>
          </a:prstGeom>
          <a:solidFill>
            <a:srgbClr val="00A19A"/>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latin typeface="Arial"/>
              <a:cs typeface="Arial"/>
            </a:endParaRPr>
          </a:p>
        </p:txBody>
      </p:sp>
      <p:sp>
        <p:nvSpPr>
          <p:cNvPr id="2" name="TextBox 1">
            <a:extLst>
              <a:ext uri="{FF2B5EF4-FFF2-40B4-BE49-F238E27FC236}">
                <a16:creationId xmlns:a16="http://schemas.microsoft.com/office/drawing/2014/main" id="{6467076B-F2D2-ED1C-860B-9BD2821FEE47}"/>
              </a:ext>
            </a:extLst>
          </p:cNvPr>
          <p:cNvSpPr txBox="1"/>
          <p:nvPr/>
        </p:nvSpPr>
        <p:spPr>
          <a:xfrm>
            <a:off x="7607643" y="6344308"/>
            <a:ext cx="3296638"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latin typeface="Calibri"/>
                <a:ea typeface="ＭＳ Ｐゴシック"/>
                <a:hlinkClick r:id="rId3"/>
              </a:rPr>
              <a:t>*MSA = Mean species abundance</a:t>
            </a:r>
            <a:endParaRPr lang="en-US" sz="1200"/>
          </a:p>
        </p:txBody>
      </p:sp>
    </p:spTree>
    <p:extLst>
      <p:ext uri="{BB962C8B-B14F-4D97-AF65-F5344CB8AC3E}">
        <p14:creationId xmlns:p14="http://schemas.microsoft.com/office/powerpoint/2010/main" val="13883973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A665F87-3A15-EAF2-CD1D-96DF0ADF6D64}"/>
              </a:ext>
            </a:extLst>
          </p:cNvPr>
          <p:cNvSpPr>
            <a:spLocks noGrp="1"/>
          </p:cNvSpPr>
          <p:nvPr>
            <p:ph type="body" sz="quarter" idx="10"/>
          </p:nvPr>
        </p:nvSpPr>
        <p:spPr/>
        <p:txBody>
          <a:bodyPr vert="horz" lIns="0" tIns="0" rIns="0" bIns="45720" anchor="t">
            <a:noAutofit/>
          </a:bodyPr>
          <a:lstStyle/>
          <a:p>
            <a:r>
              <a:rPr lang="en-US" err="1">
                <a:ea typeface="ＭＳ Ｐゴシック"/>
              </a:rPr>
              <a:t>Cottonlux</a:t>
            </a:r>
            <a:r>
              <a:rPr lang="en-US">
                <a:ea typeface="ＭＳ Ｐゴシック"/>
              </a:rPr>
              <a:t> example – Step 4</a:t>
            </a:r>
          </a:p>
          <a:p>
            <a:endParaRPr lang="en-US"/>
          </a:p>
        </p:txBody>
      </p:sp>
      <p:sp>
        <p:nvSpPr>
          <p:cNvPr id="24" name="Rectangle : coins arrondis 23">
            <a:extLst>
              <a:ext uri="{FF2B5EF4-FFF2-40B4-BE49-F238E27FC236}">
                <a16:creationId xmlns:a16="http://schemas.microsoft.com/office/drawing/2014/main" id="{F2C066E4-832D-7BA8-AC5A-C7FAE230B956}"/>
              </a:ext>
            </a:extLst>
          </p:cNvPr>
          <p:cNvSpPr/>
          <p:nvPr/>
        </p:nvSpPr>
        <p:spPr>
          <a:xfrm>
            <a:off x="9987278" y="145143"/>
            <a:ext cx="2038217" cy="795129"/>
          </a:xfrm>
          <a:prstGeom prst="roundRect">
            <a:avLst/>
          </a:prstGeom>
          <a:ln>
            <a:solidFill>
              <a:srgbClr val="017159"/>
            </a:solidFill>
          </a:ln>
        </p:spPr>
        <p:style>
          <a:lnRef idx="2">
            <a:schemeClr val="accent6"/>
          </a:lnRef>
          <a:fillRef idx="1">
            <a:schemeClr val="lt1"/>
          </a:fillRef>
          <a:effectRef idx="0">
            <a:schemeClr val="accent6"/>
          </a:effectRef>
          <a:fontRef idx="minor">
            <a:schemeClr val="dk1"/>
          </a:fontRef>
        </p:style>
        <p:txBody>
          <a:bodyPr rtlCol="0" anchor="ctr"/>
          <a:lstStyle>
            <a:defPPr>
              <a:defRPr lang="fr-F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fr-FR">
                <a:latin typeface="Arial"/>
                <a:cs typeface="Arial"/>
              </a:rPr>
              <a:t>Pressures </a:t>
            </a:r>
          </a:p>
        </p:txBody>
      </p:sp>
      <p:sp>
        <p:nvSpPr>
          <p:cNvPr id="25" name="Text Placeholder 1">
            <a:extLst>
              <a:ext uri="{FF2B5EF4-FFF2-40B4-BE49-F238E27FC236}">
                <a16:creationId xmlns:a16="http://schemas.microsoft.com/office/drawing/2014/main" id="{4B01E698-C023-406D-72B0-ED90953221C9}"/>
              </a:ext>
            </a:extLst>
          </p:cNvPr>
          <p:cNvSpPr>
            <a:spLocks noGrp="1"/>
          </p:cNvSpPr>
          <p:nvPr/>
        </p:nvSpPr>
        <p:spPr>
          <a:xfrm>
            <a:off x="2393133" y="308903"/>
            <a:ext cx="8434993" cy="625729"/>
          </a:xfrm>
          <a:prstGeom prst="rect">
            <a:avLst/>
          </a:prstGeom>
        </p:spPr>
        <p:txBody>
          <a:bodyPr vert="horz" lIns="0" tIns="0" rIns="0" bIns="45720" anchor="t">
            <a:no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a:ea typeface="ＭＳ Ｐゴシック"/>
              <a:cs typeface="Arial"/>
            </a:endParaRPr>
          </a:p>
        </p:txBody>
      </p:sp>
      <p:sp>
        <p:nvSpPr>
          <p:cNvPr id="4" name="ZoneTexte 1">
            <a:extLst>
              <a:ext uri="{FF2B5EF4-FFF2-40B4-BE49-F238E27FC236}">
                <a16:creationId xmlns:a16="http://schemas.microsoft.com/office/drawing/2014/main" id="{5C64D148-4B9E-F023-332B-E561097AD9FD}"/>
              </a:ext>
            </a:extLst>
          </p:cNvPr>
          <p:cNvSpPr txBox="1"/>
          <p:nvPr/>
        </p:nvSpPr>
        <p:spPr>
          <a:xfrm>
            <a:off x="628908" y="1875651"/>
            <a:ext cx="10723754" cy="1569660"/>
          </a:xfrm>
          <a:prstGeom prst="rect">
            <a:avLst/>
          </a:prstGeom>
          <a:noFill/>
        </p:spPr>
        <p:txBody>
          <a:bodyPr wrap="square" lIns="91440" tIns="45720" rIns="91440" bIns="4572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b="1">
                <a:solidFill>
                  <a:srgbClr val="000000"/>
                </a:solidFill>
                <a:latin typeface="Arial"/>
                <a:cs typeface="Arial"/>
              </a:rPr>
              <a:t>Complete this task using the accompanying Excel file. </a:t>
            </a:r>
            <a:endParaRPr lang="en-US" sz="1600" b="1">
              <a:latin typeface="Arial"/>
              <a:cs typeface="Arial"/>
            </a:endParaRPr>
          </a:p>
          <a:p>
            <a:endParaRPr lang="en-GB" sz="1600">
              <a:solidFill>
                <a:srgbClr val="000000"/>
              </a:solidFill>
              <a:latin typeface="Arial"/>
              <a:ea typeface="Calibri"/>
              <a:cs typeface="Arial"/>
            </a:endParaRPr>
          </a:p>
          <a:p>
            <a:r>
              <a:rPr lang="en-GB" sz="1600">
                <a:latin typeface="Arial"/>
                <a:ea typeface="Calibri"/>
                <a:cs typeface="Arial"/>
              </a:rPr>
              <a:t>The aim of the Exercise 3 is to </a:t>
            </a:r>
            <a:r>
              <a:rPr lang="en-GB" sz="1600">
                <a:solidFill>
                  <a:srgbClr val="000000"/>
                </a:solidFill>
                <a:latin typeface="Arial"/>
                <a:ea typeface="+mn-lt"/>
                <a:cs typeface="Arial"/>
              </a:rPr>
              <a:t>compute the land use impact of cotton sourcing in the unit MSA.km2* </a:t>
            </a:r>
            <a:endParaRPr lang="en-GB">
              <a:solidFill>
                <a:srgbClr val="000000"/>
              </a:solidFill>
              <a:latin typeface="Calibri"/>
              <a:ea typeface="Calibri"/>
              <a:cs typeface="Calibri"/>
            </a:endParaRPr>
          </a:p>
          <a:p>
            <a:endParaRPr lang="en-GB" sz="1600">
              <a:solidFill>
                <a:srgbClr val="000000"/>
              </a:solidFill>
              <a:latin typeface="Arial"/>
              <a:ea typeface="Calibri"/>
              <a:cs typeface="Arial"/>
            </a:endParaRPr>
          </a:p>
          <a:p>
            <a:r>
              <a:rPr lang="en-GB" sz="1600">
                <a:solidFill>
                  <a:srgbClr val="000000"/>
                </a:solidFill>
                <a:latin typeface="Arial"/>
                <a:cs typeface="Arial"/>
              </a:rPr>
              <a:t>You can then check your answer on Tab 2. </a:t>
            </a:r>
            <a:r>
              <a:rPr lang="en-GB" sz="1600" err="1">
                <a:solidFill>
                  <a:srgbClr val="000000"/>
                </a:solidFill>
                <a:latin typeface="Arial"/>
                <a:cs typeface="Arial"/>
              </a:rPr>
              <a:t>Correction&amp;additional</a:t>
            </a:r>
            <a:r>
              <a:rPr lang="en-GB" sz="1600">
                <a:solidFill>
                  <a:srgbClr val="000000"/>
                </a:solidFill>
                <a:latin typeface="Arial"/>
                <a:cs typeface="Arial"/>
              </a:rPr>
              <a:t> results. </a:t>
            </a:r>
            <a:endParaRPr lang="en-GB" sz="1600">
              <a:solidFill>
                <a:srgbClr val="000000"/>
              </a:solidFill>
              <a:latin typeface="Arial"/>
              <a:ea typeface="Calibri"/>
              <a:cs typeface="Arial"/>
            </a:endParaRPr>
          </a:p>
          <a:p>
            <a:endParaRPr lang="en-GB" sz="1600">
              <a:latin typeface="Arial"/>
              <a:ea typeface="Calibri"/>
              <a:cs typeface="Arial"/>
            </a:endParaRPr>
          </a:p>
        </p:txBody>
      </p:sp>
      <p:sp>
        <p:nvSpPr>
          <p:cNvPr id="19" name="ZoneTexte 9">
            <a:extLst>
              <a:ext uri="{FF2B5EF4-FFF2-40B4-BE49-F238E27FC236}">
                <a16:creationId xmlns:a16="http://schemas.microsoft.com/office/drawing/2014/main" id="{C0E2168D-56E8-96D5-A506-B80A5D7F3680}"/>
              </a:ext>
            </a:extLst>
          </p:cNvPr>
          <p:cNvSpPr txBox="1"/>
          <p:nvPr/>
        </p:nvSpPr>
        <p:spPr>
          <a:xfrm>
            <a:off x="627554" y="1411816"/>
            <a:ext cx="4524375" cy="46166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400" b="1">
                <a:solidFill>
                  <a:srgbClr val="118E7D"/>
                </a:solidFill>
                <a:latin typeface="Arial"/>
                <a:cs typeface="Arial"/>
              </a:rPr>
              <a:t>Exercise 3</a:t>
            </a:r>
          </a:p>
        </p:txBody>
      </p:sp>
      <p:pic>
        <p:nvPicPr>
          <p:cNvPr id="20" name="Picture 19" descr="A screenshot of a computer&#10;&#10;Description automatically generated">
            <a:extLst>
              <a:ext uri="{FF2B5EF4-FFF2-40B4-BE49-F238E27FC236}">
                <a16:creationId xmlns:a16="http://schemas.microsoft.com/office/drawing/2014/main" id="{EB2D949F-8329-433B-4E89-CCC3CE67EBD9}"/>
              </a:ext>
            </a:extLst>
          </p:cNvPr>
          <p:cNvPicPr>
            <a:picLocks noChangeAspect="1"/>
          </p:cNvPicPr>
          <p:nvPr/>
        </p:nvPicPr>
        <p:blipFill>
          <a:blip r:embed="rId2"/>
          <a:stretch>
            <a:fillRect/>
          </a:stretch>
        </p:blipFill>
        <p:spPr>
          <a:xfrm>
            <a:off x="703166" y="3435869"/>
            <a:ext cx="8425807" cy="2057400"/>
          </a:xfrm>
          <a:prstGeom prst="rect">
            <a:avLst/>
          </a:prstGeom>
        </p:spPr>
      </p:pic>
      <p:sp>
        <p:nvSpPr>
          <p:cNvPr id="22" name="TextBox 21">
            <a:extLst>
              <a:ext uri="{FF2B5EF4-FFF2-40B4-BE49-F238E27FC236}">
                <a16:creationId xmlns:a16="http://schemas.microsoft.com/office/drawing/2014/main" id="{33F58413-620B-3ABE-799D-B9D22724B231}"/>
              </a:ext>
            </a:extLst>
          </p:cNvPr>
          <p:cNvSpPr txBox="1"/>
          <p:nvPr/>
        </p:nvSpPr>
        <p:spPr>
          <a:xfrm>
            <a:off x="7607643" y="6344308"/>
            <a:ext cx="3296638"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latin typeface="Calibri"/>
                <a:ea typeface="ＭＳ Ｐゴシック"/>
                <a:hlinkClick r:id="rId3"/>
              </a:rPr>
              <a:t>*MSA = Mean species abundance</a:t>
            </a:r>
            <a:endParaRPr lang="en-US" sz="1200"/>
          </a:p>
        </p:txBody>
      </p:sp>
      <p:pic>
        <p:nvPicPr>
          <p:cNvPr id="5" name="Graphic 4" descr="Laptop with solid fill">
            <a:extLst>
              <a:ext uri="{FF2B5EF4-FFF2-40B4-BE49-F238E27FC236}">
                <a16:creationId xmlns:a16="http://schemas.microsoft.com/office/drawing/2014/main" id="{063C25CC-8443-6F7C-CDE2-DA263CB1FC2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389972" y="967170"/>
            <a:ext cx="914400" cy="914400"/>
          </a:xfrm>
          <a:prstGeom prst="rect">
            <a:avLst/>
          </a:prstGeom>
        </p:spPr>
      </p:pic>
    </p:spTree>
    <p:extLst>
      <p:ext uri="{BB962C8B-B14F-4D97-AF65-F5344CB8AC3E}">
        <p14:creationId xmlns:p14="http://schemas.microsoft.com/office/powerpoint/2010/main" val="8299438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 Placeholder 37">
            <a:extLst>
              <a:ext uri="{FF2B5EF4-FFF2-40B4-BE49-F238E27FC236}">
                <a16:creationId xmlns:a16="http://schemas.microsoft.com/office/drawing/2014/main" id="{0051290A-C257-0057-21C9-CCD1446DE548}"/>
              </a:ext>
            </a:extLst>
          </p:cNvPr>
          <p:cNvSpPr>
            <a:spLocks noGrp="1"/>
          </p:cNvSpPr>
          <p:nvPr>
            <p:ph type="body" sz="quarter" idx="10"/>
          </p:nvPr>
        </p:nvSpPr>
        <p:spPr/>
        <p:txBody>
          <a:bodyPr vert="horz" lIns="0" tIns="0" rIns="0" bIns="45720" anchor="t">
            <a:noAutofit/>
          </a:bodyPr>
          <a:lstStyle/>
          <a:p>
            <a:r>
              <a:rPr lang="en-US" err="1">
                <a:ea typeface="ＭＳ Ｐゴシック"/>
              </a:rPr>
              <a:t>Cottonlux</a:t>
            </a:r>
            <a:r>
              <a:rPr lang="en-US">
                <a:ea typeface="ＭＳ Ｐゴシック"/>
              </a:rPr>
              <a:t> example – Impacts analysis</a:t>
            </a:r>
          </a:p>
          <a:p>
            <a:endParaRPr lang="en-US"/>
          </a:p>
        </p:txBody>
      </p:sp>
      <p:sp>
        <p:nvSpPr>
          <p:cNvPr id="39" name="ZoneTexte 1">
            <a:extLst>
              <a:ext uri="{FF2B5EF4-FFF2-40B4-BE49-F238E27FC236}">
                <a16:creationId xmlns:a16="http://schemas.microsoft.com/office/drawing/2014/main" id="{E871D1CF-0B3E-9A39-4692-18E081CC7224}"/>
              </a:ext>
            </a:extLst>
          </p:cNvPr>
          <p:cNvSpPr txBox="1"/>
          <p:nvPr/>
        </p:nvSpPr>
        <p:spPr>
          <a:xfrm>
            <a:off x="549002" y="1660601"/>
            <a:ext cx="11493912" cy="4031873"/>
          </a:xfrm>
          <a:prstGeom prst="rect">
            <a:avLst/>
          </a:prstGeom>
          <a:noFill/>
        </p:spPr>
        <p:txBody>
          <a:bodyPr wrap="square" lIns="91440" tIns="45720" rIns="91440" bIns="4572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u="sng">
              <a:solidFill>
                <a:srgbClr val="000000"/>
              </a:solidFill>
              <a:latin typeface="Arial"/>
              <a:cs typeface="Arial"/>
            </a:endParaRPr>
          </a:p>
          <a:p>
            <a:endParaRPr lang="en-US" sz="1600" u="sng">
              <a:solidFill>
                <a:srgbClr val="000000"/>
              </a:solidFill>
              <a:latin typeface="Arial"/>
              <a:cs typeface="Arial"/>
            </a:endParaRPr>
          </a:p>
          <a:p>
            <a:r>
              <a:rPr lang="en-GB" sz="1600" b="1">
                <a:solidFill>
                  <a:srgbClr val="000000"/>
                </a:solidFill>
                <a:latin typeface="Arial"/>
                <a:ea typeface="Calibri"/>
                <a:cs typeface="Arial"/>
              </a:rPr>
              <a:t>Complete this task using the accompanying Excel file. </a:t>
            </a:r>
            <a:endParaRPr lang="en-GB" sz="1600" b="1">
              <a:latin typeface="Arial"/>
              <a:ea typeface="Calibri"/>
              <a:cs typeface="Arial"/>
            </a:endParaRPr>
          </a:p>
          <a:p>
            <a:endParaRPr lang="en-GB" sz="1600" b="1">
              <a:solidFill>
                <a:srgbClr val="000000"/>
              </a:solidFill>
              <a:latin typeface="Arial"/>
              <a:ea typeface="Calibri"/>
              <a:cs typeface="Arial"/>
            </a:endParaRPr>
          </a:p>
          <a:p>
            <a:r>
              <a:rPr lang="en-US" sz="1600" b="0" i="0" strike="noStrike" baseline="0">
                <a:solidFill>
                  <a:srgbClr val="000000"/>
                </a:solidFill>
                <a:latin typeface="Arial"/>
                <a:ea typeface="Calibri"/>
                <a:cs typeface="Arial"/>
              </a:rPr>
              <a:t>Use the </a:t>
            </a:r>
            <a:r>
              <a:rPr lang="en-US" sz="1600">
                <a:solidFill>
                  <a:srgbClr val="000000"/>
                </a:solidFill>
                <a:latin typeface="Arial"/>
                <a:ea typeface="Calibri"/>
                <a:cs typeface="Arial"/>
              </a:rPr>
              <a:t>tab </a:t>
            </a:r>
            <a:r>
              <a:rPr lang="en-US" sz="1600" i="1">
                <a:solidFill>
                  <a:srgbClr val="000000"/>
                </a:solidFill>
                <a:latin typeface="Arial"/>
                <a:ea typeface="Calibri"/>
                <a:cs typeface="Arial"/>
              </a:rPr>
              <a:t>2.Correction&amp;additional results</a:t>
            </a:r>
            <a:r>
              <a:rPr lang="en-US" sz="1600" b="0" i="0" strike="noStrike" baseline="0">
                <a:solidFill>
                  <a:srgbClr val="000000"/>
                </a:solidFill>
                <a:latin typeface="Arial"/>
                <a:ea typeface="Calibri"/>
                <a:cs typeface="Arial"/>
              </a:rPr>
              <a:t> to better understand the drivers of land use impact by country.</a:t>
            </a:r>
            <a:endParaRPr lang="en-US" sz="1600">
              <a:latin typeface="Arial"/>
              <a:ea typeface="Calibri"/>
              <a:cs typeface="Arial"/>
            </a:endParaRPr>
          </a:p>
          <a:p>
            <a:endParaRPr lang="en-US" sz="1600">
              <a:solidFill>
                <a:srgbClr val="000000"/>
              </a:solidFill>
              <a:latin typeface="Arial"/>
              <a:ea typeface="Calibri"/>
              <a:cs typeface="Arial"/>
            </a:endParaRPr>
          </a:p>
          <a:p>
            <a:r>
              <a:rPr lang="en-US" sz="1600" b="1" i="0" strike="noStrike" baseline="0">
                <a:solidFill>
                  <a:srgbClr val="000000"/>
                </a:solidFill>
                <a:latin typeface="Arial"/>
                <a:cs typeface="Arial"/>
              </a:rPr>
              <a:t>Why is the land occupation impact on biodiversity higher in India than in United States and in China?</a:t>
            </a:r>
            <a:endParaRPr lang="en-US" sz="1600" b="1" i="0" strike="noStrike" baseline="0">
              <a:solidFill>
                <a:srgbClr val="000000"/>
              </a:solidFill>
              <a:latin typeface="Arial"/>
              <a:ea typeface="Calibri"/>
              <a:cs typeface="Arial"/>
            </a:endParaRPr>
          </a:p>
          <a:p>
            <a:pPr marL="285750" indent="-285750">
              <a:buFont typeface="Arial" panose="020B0604020202020204" pitchFamily="34" charset="0"/>
              <a:buChar char="•"/>
            </a:pPr>
            <a:endParaRPr lang="en-US" sz="1600">
              <a:solidFill>
                <a:srgbClr val="000000"/>
              </a:solidFill>
              <a:latin typeface="Arial"/>
              <a:cs typeface="Arial"/>
            </a:endParaRPr>
          </a:p>
          <a:p>
            <a:pPr marL="285750" indent="-285750">
              <a:buFont typeface="Arial" panose="020B0604020202020204" pitchFamily="34" charset="0"/>
              <a:buChar char="•"/>
            </a:pPr>
            <a:endParaRPr lang="en-US" sz="1600">
              <a:solidFill>
                <a:srgbClr val="000000"/>
              </a:solidFill>
              <a:latin typeface="Arial"/>
              <a:cs typeface="Arial"/>
            </a:endParaRPr>
          </a:p>
          <a:p>
            <a:pPr marL="285750" indent="-285750">
              <a:buFont typeface="Arial" panose="020B0604020202020204" pitchFamily="34" charset="0"/>
              <a:buChar char="•"/>
            </a:pPr>
            <a:endParaRPr lang="en-US" sz="1600">
              <a:solidFill>
                <a:srgbClr val="000000"/>
              </a:solidFill>
              <a:latin typeface="Arial"/>
              <a:cs typeface="Arial"/>
            </a:endParaRPr>
          </a:p>
          <a:p>
            <a:pPr marL="285750" indent="-285750">
              <a:buFont typeface="Arial" panose="020B0604020202020204" pitchFamily="34" charset="0"/>
              <a:buChar char="•"/>
            </a:pPr>
            <a:endParaRPr lang="en-US" sz="1600">
              <a:solidFill>
                <a:srgbClr val="000000"/>
              </a:solidFill>
              <a:latin typeface="Arial"/>
              <a:cs typeface="Arial"/>
            </a:endParaRPr>
          </a:p>
          <a:p>
            <a:pPr marL="285750" indent="-285750">
              <a:buFont typeface="Arial" panose="020B0604020202020204" pitchFamily="34" charset="0"/>
              <a:buChar char="•"/>
            </a:pPr>
            <a:endParaRPr lang="en-US" sz="1600">
              <a:solidFill>
                <a:srgbClr val="000000"/>
              </a:solidFill>
              <a:latin typeface="Arial"/>
              <a:cs typeface="Arial"/>
            </a:endParaRPr>
          </a:p>
          <a:p>
            <a:pPr marL="285750" indent="-285750">
              <a:buFont typeface="Arial" panose="020B0604020202020204" pitchFamily="34" charset="0"/>
              <a:buChar char="•"/>
            </a:pPr>
            <a:endParaRPr lang="en-US" sz="1600">
              <a:solidFill>
                <a:srgbClr val="000000"/>
              </a:solidFill>
              <a:latin typeface="Arial"/>
              <a:cs typeface="Arial"/>
            </a:endParaRPr>
          </a:p>
          <a:p>
            <a:endParaRPr lang="en-US" sz="1600">
              <a:solidFill>
                <a:srgbClr val="000000"/>
              </a:solidFill>
              <a:latin typeface="Arial"/>
              <a:cs typeface="Arial"/>
            </a:endParaRPr>
          </a:p>
          <a:p>
            <a:endParaRPr lang="en-US" sz="1600">
              <a:solidFill>
                <a:srgbClr val="000000"/>
              </a:solidFill>
              <a:latin typeface="Arial"/>
              <a:cs typeface="Arial"/>
            </a:endParaRPr>
          </a:p>
          <a:p>
            <a:endParaRPr lang="fr-FR" sz="1600">
              <a:latin typeface="Arial"/>
              <a:cs typeface="Arial"/>
            </a:endParaRPr>
          </a:p>
        </p:txBody>
      </p:sp>
      <p:sp>
        <p:nvSpPr>
          <p:cNvPr id="41" name="Text Placeholder 1">
            <a:extLst>
              <a:ext uri="{FF2B5EF4-FFF2-40B4-BE49-F238E27FC236}">
                <a16:creationId xmlns:a16="http://schemas.microsoft.com/office/drawing/2014/main" id="{740FF6EC-9EDD-385D-D2C8-02C60CD4D7F7}"/>
              </a:ext>
            </a:extLst>
          </p:cNvPr>
          <p:cNvSpPr>
            <a:spLocks noGrp="1"/>
          </p:cNvSpPr>
          <p:nvPr/>
        </p:nvSpPr>
        <p:spPr>
          <a:xfrm>
            <a:off x="2393133" y="308903"/>
            <a:ext cx="8434993" cy="625729"/>
          </a:xfrm>
          <a:prstGeom prst="rect">
            <a:avLst/>
          </a:prstGeom>
        </p:spPr>
        <p:txBody>
          <a:bodyPr vert="horz" lIns="0" tIns="0" rIns="0" bIns="45720" anchor="t">
            <a:no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a:ea typeface="ＭＳ Ｐゴシック"/>
              <a:cs typeface="Arial"/>
            </a:endParaRPr>
          </a:p>
        </p:txBody>
      </p:sp>
      <p:sp>
        <p:nvSpPr>
          <p:cNvPr id="42" name="ZoneTexte 6">
            <a:extLst>
              <a:ext uri="{FF2B5EF4-FFF2-40B4-BE49-F238E27FC236}">
                <a16:creationId xmlns:a16="http://schemas.microsoft.com/office/drawing/2014/main" id="{4F78AB15-FBF7-6B08-027D-1D63E6E3C8DF}"/>
              </a:ext>
            </a:extLst>
          </p:cNvPr>
          <p:cNvSpPr txBox="1"/>
          <p:nvPr/>
        </p:nvSpPr>
        <p:spPr>
          <a:xfrm>
            <a:off x="553053" y="1665816"/>
            <a:ext cx="4524375" cy="46166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400" b="1">
                <a:solidFill>
                  <a:srgbClr val="118E7D"/>
                </a:solidFill>
                <a:latin typeface="Arial"/>
                <a:cs typeface="Arial"/>
              </a:rPr>
              <a:t>Exercise 4 </a:t>
            </a:r>
          </a:p>
        </p:txBody>
      </p:sp>
      <p:pic>
        <p:nvPicPr>
          <p:cNvPr id="2" name="Graphic 1" descr="Laptop with solid fill">
            <a:extLst>
              <a:ext uri="{FF2B5EF4-FFF2-40B4-BE49-F238E27FC236}">
                <a16:creationId xmlns:a16="http://schemas.microsoft.com/office/drawing/2014/main" id="{9ACECA47-4CC8-EAFE-18F1-026B4B5459B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219975" y="1408440"/>
            <a:ext cx="914400" cy="914400"/>
          </a:xfrm>
          <a:prstGeom prst="rect">
            <a:avLst/>
          </a:prstGeom>
        </p:spPr>
      </p:pic>
      <p:pic>
        <p:nvPicPr>
          <p:cNvPr id="3" name="Picture 2" descr="A black and orange text&#10;&#10;Description automatically generated">
            <a:extLst>
              <a:ext uri="{FF2B5EF4-FFF2-40B4-BE49-F238E27FC236}">
                <a16:creationId xmlns:a16="http://schemas.microsoft.com/office/drawing/2014/main" id="{27EE1048-9E31-E2F1-E171-3D11975F2B20}"/>
              </a:ext>
            </a:extLst>
          </p:cNvPr>
          <p:cNvPicPr>
            <a:picLocks noChangeAspect="1"/>
          </p:cNvPicPr>
          <p:nvPr/>
        </p:nvPicPr>
        <p:blipFill>
          <a:blip r:embed="rId4"/>
          <a:stretch>
            <a:fillRect/>
          </a:stretch>
        </p:blipFill>
        <p:spPr>
          <a:xfrm>
            <a:off x="549200" y="3679042"/>
            <a:ext cx="8797114" cy="514350"/>
          </a:xfrm>
          <a:prstGeom prst="rect">
            <a:avLst/>
          </a:prstGeom>
        </p:spPr>
      </p:pic>
    </p:spTree>
    <p:extLst>
      <p:ext uri="{BB962C8B-B14F-4D97-AF65-F5344CB8AC3E}">
        <p14:creationId xmlns:p14="http://schemas.microsoft.com/office/powerpoint/2010/main" val="22503011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 Placeholder 37">
            <a:extLst>
              <a:ext uri="{FF2B5EF4-FFF2-40B4-BE49-F238E27FC236}">
                <a16:creationId xmlns:a16="http://schemas.microsoft.com/office/drawing/2014/main" id="{0051290A-C257-0057-21C9-CCD1446DE548}"/>
              </a:ext>
            </a:extLst>
          </p:cNvPr>
          <p:cNvSpPr>
            <a:spLocks noGrp="1"/>
          </p:cNvSpPr>
          <p:nvPr>
            <p:ph type="body" sz="quarter" idx="10"/>
          </p:nvPr>
        </p:nvSpPr>
        <p:spPr/>
        <p:txBody>
          <a:bodyPr vert="horz" lIns="0" tIns="0" rIns="0" bIns="45720" anchor="t">
            <a:noAutofit/>
          </a:bodyPr>
          <a:lstStyle/>
          <a:p>
            <a:r>
              <a:rPr lang="en-US" err="1">
                <a:ea typeface="ＭＳ Ｐゴシック"/>
              </a:rPr>
              <a:t>Cottonlux</a:t>
            </a:r>
            <a:r>
              <a:rPr lang="en-US">
                <a:ea typeface="ＭＳ Ｐゴシック"/>
              </a:rPr>
              <a:t> example – Impacts analysis</a:t>
            </a:r>
          </a:p>
          <a:p>
            <a:endParaRPr lang="en-US"/>
          </a:p>
        </p:txBody>
      </p:sp>
      <p:sp>
        <p:nvSpPr>
          <p:cNvPr id="41" name="Text Placeholder 1">
            <a:extLst>
              <a:ext uri="{FF2B5EF4-FFF2-40B4-BE49-F238E27FC236}">
                <a16:creationId xmlns:a16="http://schemas.microsoft.com/office/drawing/2014/main" id="{740FF6EC-9EDD-385D-D2C8-02C60CD4D7F7}"/>
              </a:ext>
            </a:extLst>
          </p:cNvPr>
          <p:cNvSpPr>
            <a:spLocks noGrp="1"/>
          </p:cNvSpPr>
          <p:nvPr/>
        </p:nvSpPr>
        <p:spPr>
          <a:xfrm>
            <a:off x="2393133" y="308903"/>
            <a:ext cx="8434993" cy="625729"/>
          </a:xfrm>
          <a:prstGeom prst="rect">
            <a:avLst/>
          </a:prstGeom>
        </p:spPr>
        <p:txBody>
          <a:bodyPr vert="horz" lIns="0" tIns="0" rIns="0" bIns="45720" anchor="t">
            <a:no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a:ea typeface="ＭＳ Ｐゴシック"/>
              <a:cs typeface="Arial"/>
            </a:endParaRPr>
          </a:p>
        </p:txBody>
      </p:sp>
      <p:sp>
        <p:nvSpPr>
          <p:cNvPr id="2" name="ZoneTexte 1">
            <a:extLst>
              <a:ext uri="{FF2B5EF4-FFF2-40B4-BE49-F238E27FC236}">
                <a16:creationId xmlns:a16="http://schemas.microsoft.com/office/drawing/2014/main" id="{E871D1CF-0B3E-9A39-4692-18E081CC7224}"/>
              </a:ext>
            </a:extLst>
          </p:cNvPr>
          <p:cNvSpPr txBox="1"/>
          <p:nvPr/>
        </p:nvSpPr>
        <p:spPr>
          <a:xfrm>
            <a:off x="398931" y="1508180"/>
            <a:ext cx="11493912" cy="3724096"/>
          </a:xfrm>
          <a:prstGeom prst="rect">
            <a:avLst/>
          </a:prstGeom>
          <a:noFill/>
        </p:spPr>
        <p:txBody>
          <a:bodyPr wrap="square" lIns="91440" tIns="45720" rIns="91440" bIns="4572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i="0" strike="noStrike" baseline="0">
                <a:solidFill>
                  <a:srgbClr val="000000"/>
                </a:solidFill>
                <a:latin typeface="Arial"/>
                <a:ea typeface="Calibri"/>
                <a:cs typeface="Arial"/>
              </a:rPr>
              <a:t>Why is the land occupation impact on biodiversity higher in India than in United States and in China?</a:t>
            </a:r>
            <a:endParaRPr lang="en-US" b="1">
              <a:latin typeface="Arial"/>
              <a:cs typeface="Arial"/>
            </a:endParaRPr>
          </a:p>
          <a:p>
            <a:endParaRPr lang="en-US">
              <a:solidFill>
                <a:srgbClr val="000000"/>
              </a:solidFill>
              <a:latin typeface="Arial"/>
              <a:ea typeface="Calibri"/>
              <a:cs typeface="Arial"/>
            </a:endParaRPr>
          </a:p>
          <a:p>
            <a:endParaRPr lang="en-US">
              <a:solidFill>
                <a:srgbClr val="000000"/>
              </a:solidFill>
              <a:latin typeface="Arial"/>
              <a:ea typeface="Calibri"/>
              <a:cs typeface="Arial"/>
            </a:endParaRPr>
          </a:p>
          <a:p>
            <a:endParaRPr lang="en-US">
              <a:solidFill>
                <a:srgbClr val="000000"/>
              </a:solidFill>
              <a:latin typeface="Arial"/>
              <a:ea typeface="Calibri"/>
              <a:cs typeface="Arial"/>
            </a:endParaRPr>
          </a:p>
          <a:p>
            <a:endParaRPr lang="en-US">
              <a:solidFill>
                <a:srgbClr val="000000"/>
              </a:solidFill>
              <a:latin typeface="Arial"/>
              <a:ea typeface="Calibri"/>
              <a:cs typeface="Arial"/>
            </a:endParaRPr>
          </a:p>
          <a:p>
            <a:endParaRPr lang="en-US">
              <a:solidFill>
                <a:srgbClr val="000000"/>
              </a:solidFill>
              <a:latin typeface="Arial"/>
              <a:ea typeface="Calibri"/>
              <a:cs typeface="Arial"/>
            </a:endParaRPr>
          </a:p>
          <a:p>
            <a:endParaRPr lang="en-US">
              <a:solidFill>
                <a:srgbClr val="000000"/>
              </a:solidFill>
              <a:latin typeface="Arial"/>
              <a:ea typeface="Calibri"/>
              <a:cs typeface="Arial"/>
            </a:endParaRPr>
          </a:p>
          <a:p>
            <a:endParaRPr lang="en-US">
              <a:solidFill>
                <a:srgbClr val="000000"/>
              </a:solidFill>
              <a:latin typeface="Arial"/>
              <a:ea typeface="Calibri"/>
              <a:cs typeface="Arial"/>
            </a:endParaRPr>
          </a:p>
          <a:p>
            <a:endParaRPr lang="en-US">
              <a:solidFill>
                <a:srgbClr val="000000"/>
              </a:solidFill>
              <a:latin typeface="Arial"/>
              <a:ea typeface="Calibri"/>
              <a:cs typeface="Arial"/>
            </a:endParaRPr>
          </a:p>
          <a:p>
            <a:pPr marL="285750" indent="-285750">
              <a:buFont typeface="Arial" panose="020B0604020202020204" pitchFamily="34" charset="0"/>
              <a:buChar char="•"/>
            </a:pPr>
            <a:endParaRPr lang="en-US">
              <a:solidFill>
                <a:srgbClr val="000000"/>
              </a:solidFill>
              <a:latin typeface="Arial"/>
              <a:ea typeface="Calibri"/>
              <a:cs typeface="Arial"/>
            </a:endParaRPr>
          </a:p>
          <a:p>
            <a:endParaRPr lang="en-US">
              <a:solidFill>
                <a:srgbClr val="000000"/>
              </a:solidFill>
              <a:latin typeface="Arial"/>
              <a:ea typeface="Calibri"/>
              <a:cs typeface="Arial"/>
            </a:endParaRPr>
          </a:p>
          <a:p>
            <a:endParaRPr lang="en-US">
              <a:solidFill>
                <a:srgbClr val="000000"/>
              </a:solidFill>
              <a:latin typeface="Arial"/>
              <a:ea typeface="Calibri"/>
              <a:cs typeface="Arial"/>
            </a:endParaRPr>
          </a:p>
          <a:p>
            <a:endParaRPr lang="fr-FR">
              <a:latin typeface="Arial"/>
              <a:ea typeface="Calibri"/>
              <a:cs typeface="Arial"/>
            </a:endParaRPr>
          </a:p>
        </p:txBody>
      </p:sp>
      <p:sp>
        <p:nvSpPr>
          <p:cNvPr id="3" name="ZoneTexte 5">
            <a:extLst>
              <a:ext uri="{FF2B5EF4-FFF2-40B4-BE49-F238E27FC236}">
                <a16:creationId xmlns:a16="http://schemas.microsoft.com/office/drawing/2014/main" id="{1752D72C-764D-34F2-79F6-C5CD1BA33318}"/>
              </a:ext>
            </a:extLst>
          </p:cNvPr>
          <p:cNvSpPr txBox="1"/>
          <p:nvPr/>
        </p:nvSpPr>
        <p:spPr>
          <a:xfrm>
            <a:off x="398931" y="3126711"/>
            <a:ext cx="11074137" cy="2585323"/>
          </a:xfrm>
          <a:prstGeom prst="rect">
            <a:avLst/>
          </a:prstGeom>
          <a:noFill/>
        </p:spPr>
        <p:txBody>
          <a:bodyPr wrap="square" lIns="91440" tIns="45720" rIns="91440" bIns="45720" rtlCol="0" anchor="t">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solidFill>
                <a:srgbClr val="000000"/>
              </a:solidFill>
              <a:latin typeface="Arial"/>
              <a:ea typeface="Calibri"/>
              <a:cs typeface="Arial"/>
            </a:endParaRPr>
          </a:p>
          <a:p>
            <a:endParaRPr lang="en-GB" sz="1600">
              <a:solidFill>
                <a:srgbClr val="000000"/>
              </a:solidFill>
              <a:latin typeface="Arial"/>
              <a:ea typeface="Calibri"/>
              <a:cs typeface="Arial"/>
            </a:endParaRPr>
          </a:p>
          <a:p>
            <a:r>
              <a:rPr lang="en-GB" sz="1600">
                <a:solidFill>
                  <a:srgbClr val="000000"/>
                </a:solidFill>
                <a:latin typeface="Arial"/>
                <a:ea typeface="Calibri"/>
                <a:cs typeface="Arial"/>
              </a:rPr>
              <a:t>India has a </a:t>
            </a:r>
            <a:r>
              <a:rPr lang="en-GB" sz="1600" b="1">
                <a:solidFill>
                  <a:srgbClr val="000000"/>
                </a:solidFill>
                <a:latin typeface="Arial"/>
                <a:ea typeface="Calibri"/>
                <a:cs typeface="Arial"/>
              </a:rPr>
              <a:t>lower cotton yield </a:t>
            </a:r>
            <a:r>
              <a:rPr lang="en-GB" sz="1600">
                <a:solidFill>
                  <a:srgbClr val="000000"/>
                </a:solidFill>
                <a:latin typeface="Arial"/>
                <a:ea typeface="Calibri"/>
                <a:cs typeface="Arial"/>
              </a:rPr>
              <a:t>than China and the United States. </a:t>
            </a:r>
            <a:r>
              <a:rPr lang="en-GB" sz="1600">
                <a:solidFill>
                  <a:srgbClr val="333333"/>
                </a:solidFill>
                <a:latin typeface="Arial"/>
                <a:ea typeface="Calibri"/>
                <a:cs typeface="Segoe UI"/>
              </a:rPr>
              <a:t>Therefore, to produce 1000 tonnes of cotton, India requires an estimated 825 ha of land, compared to the United States which uses an estimated 356 ha and 166 ha in China. </a:t>
            </a:r>
          </a:p>
          <a:p>
            <a:endParaRPr lang="en-GB" sz="1600">
              <a:solidFill>
                <a:srgbClr val="333333"/>
              </a:solidFill>
              <a:latin typeface="Arial"/>
              <a:ea typeface="Calibri"/>
              <a:cs typeface="Segoe UI"/>
            </a:endParaRPr>
          </a:p>
          <a:p>
            <a:r>
              <a:rPr lang="en-GB" sz="1600">
                <a:solidFill>
                  <a:srgbClr val="000000"/>
                </a:solidFill>
                <a:latin typeface="Arial"/>
                <a:ea typeface="Calibri"/>
                <a:cs typeface="Arial"/>
              </a:rPr>
              <a:t>The difference in the share of irrigated croplands between countries does not change this ranking.</a:t>
            </a:r>
          </a:p>
          <a:p>
            <a:endParaRPr lang="en-GB" sz="1600">
              <a:solidFill>
                <a:srgbClr val="000000"/>
              </a:solidFill>
              <a:latin typeface="Arial"/>
              <a:ea typeface="Calibri"/>
              <a:cs typeface="Arial"/>
            </a:endParaRPr>
          </a:p>
          <a:p>
            <a:r>
              <a:rPr lang="en-GB" sz="1600">
                <a:solidFill>
                  <a:srgbClr val="000000"/>
                </a:solidFill>
                <a:latin typeface="Arial"/>
                <a:ea typeface="Calibri"/>
                <a:cs typeface="Arial"/>
              </a:rPr>
              <a:t>As the surface area of intensive irrigated cropland and non-irrigated cropland is higher, this causes higher impacts on biodiversity. This explains the difference in the impact of land occupation between India, United States and China.</a:t>
            </a:r>
          </a:p>
        </p:txBody>
      </p:sp>
      <p:pic>
        <p:nvPicPr>
          <p:cNvPr id="6" name="Picture 5" descr="A screenshot of a computer&#10;&#10;Description automatically generated">
            <a:extLst>
              <a:ext uri="{FF2B5EF4-FFF2-40B4-BE49-F238E27FC236}">
                <a16:creationId xmlns:a16="http://schemas.microsoft.com/office/drawing/2014/main" id="{B92C5CEA-AFBB-BA4C-6EF6-3C3A88962F36}"/>
              </a:ext>
            </a:extLst>
          </p:cNvPr>
          <p:cNvPicPr>
            <a:picLocks noChangeAspect="1"/>
          </p:cNvPicPr>
          <p:nvPr/>
        </p:nvPicPr>
        <p:blipFill>
          <a:blip r:embed="rId3"/>
          <a:stretch>
            <a:fillRect/>
          </a:stretch>
        </p:blipFill>
        <p:spPr>
          <a:xfrm>
            <a:off x="401871" y="2268855"/>
            <a:ext cx="11085776" cy="1085850"/>
          </a:xfrm>
          <a:prstGeom prst="rect">
            <a:avLst/>
          </a:prstGeom>
        </p:spPr>
      </p:pic>
    </p:spTree>
    <p:extLst>
      <p:ext uri="{BB962C8B-B14F-4D97-AF65-F5344CB8AC3E}">
        <p14:creationId xmlns:p14="http://schemas.microsoft.com/office/powerpoint/2010/main" val="1871551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52FD0DB-DE21-F28C-313B-8EDCF7583AA3}"/>
              </a:ext>
            </a:extLst>
          </p:cNvPr>
          <p:cNvSpPr>
            <a:spLocks noGrp="1"/>
          </p:cNvSpPr>
          <p:nvPr>
            <p:ph type="body" sz="quarter" idx="10"/>
          </p:nvPr>
        </p:nvSpPr>
        <p:spPr>
          <a:xfrm>
            <a:off x="2871500" y="420784"/>
            <a:ext cx="7317529" cy="625729"/>
          </a:xfrm>
        </p:spPr>
        <p:txBody>
          <a:bodyPr/>
          <a:lstStyle/>
          <a:p>
            <a:r>
              <a:rPr lang="en-GB" sz="3600"/>
              <a:t>Useful links: Examples of model-based approaches and tools for estimating impacts</a:t>
            </a:r>
            <a:endParaRPr lang="en-GB" sz="3600" b="1"/>
          </a:p>
        </p:txBody>
      </p:sp>
      <p:graphicFrame>
        <p:nvGraphicFramePr>
          <p:cNvPr id="8" name="Table 8">
            <a:extLst>
              <a:ext uri="{FF2B5EF4-FFF2-40B4-BE49-F238E27FC236}">
                <a16:creationId xmlns:a16="http://schemas.microsoft.com/office/drawing/2014/main" id="{E5EB55A3-3DA0-F849-C3B5-FDEBF8A64A7A}"/>
              </a:ext>
            </a:extLst>
          </p:cNvPr>
          <p:cNvGraphicFramePr>
            <a:graphicFrameLocks noGrp="1"/>
          </p:cNvGraphicFramePr>
          <p:nvPr>
            <p:extLst>
              <p:ext uri="{D42A27DB-BD31-4B8C-83A1-F6EECF244321}">
                <p14:modId xmlns:p14="http://schemas.microsoft.com/office/powerpoint/2010/main" val="3525361743"/>
              </p:ext>
            </p:extLst>
          </p:nvPr>
        </p:nvGraphicFramePr>
        <p:xfrm>
          <a:off x="705542" y="2498892"/>
          <a:ext cx="9749991" cy="3048000"/>
        </p:xfrm>
        <a:graphic>
          <a:graphicData uri="http://schemas.openxmlformats.org/drawingml/2006/table">
            <a:tbl>
              <a:tblPr firstRow="1" bandRow="1">
                <a:tableStyleId>{F2DE63D5-997A-4646-A377-4702673A728D}</a:tableStyleId>
              </a:tblPr>
              <a:tblGrid>
                <a:gridCol w="1913282">
                  <a:extLst>
                    <a:ext uri="{9D8B030D-6E8A-4147-A177-3AD203B41FA5}">
                      <a16:colId xmlns:a16="http://schemas.microsoft.com/office/drawing/2014/main" val="1239838039"/>
                    </a:ext>
                  </a:extLst>
                </a:gridCol>
                <a:gridCol w="1336849">
                  <a:extLst>
                    <a:ext uri="{9D8B030D-6E8A-4147-A177-3AD203B41FA5}">
                      <a16:colId xmlns:a16="http://schemas.microsoft.com/office/drawing/2014/main" val="1310368268"/>
                    </a:ext>
                  </a:extLst>
                </a:gridCol>
                <a:gridCol w="5036820">
                  <a:extLst>
                    <a:ext uri="{9D8B030D-6E8A-4147-A177-3AD203B41FA5}">
                      <a16:colId xmlns:a16="http://schemas.microsoft.com/office/drawing/2014/main" val="3874854000"/>
                    </a:ext>
                  </a:extLst>
                </a:gridCol>
                <a:gridCol w="1463040">
                  <a:extLst>
                    <a:ext uri="{9D8B030D-6E8A-4147-A177-3AD203B41FA5}">
                      <a16:colId xmlns:a16="http://schemas.microsoft.com/office/drawing/2014/main" val="4226872372"/>
                    </a:ext>
                  </a:extLst>
                </a:gridCol>
              </a:tblGrid>
              <a:tr h="160689">
                <a:tc>
                  <a:txBody>
                    <a:bodyPr/>
                    <a:lstStyle/>
                    <a:p>
                      <a:r>
                        <a:rPr lang="en-GB" sz="1400"/>
                        <a:t>Approach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18E7D"/>
                    </a:solidFill>
                  </a:tcPr>
                </a:tc>
                <a:tc>
                  <a:txBody>
                    <a:bodyPr/>
                    <a:lstStyle/>
                    <a:p>
                      <a:r>
                        <a:rPr lang="en-GB" sz="1400"/>
                        <a:t>Category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18E7D"/>
                    </a:solidFill>
                  </a:tcPr>
                </a:tc>
                <a:tc>
                  <a:txBody>
                    <a:bodyPr/>
                    <a:lstStyle/>
                    <a:p>
                      <a:r>
                        <a:rPr lang="en-GB" sz="1400"/>
                        <a:t>Examples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18E7D"/>
                    </a:solidFill>
                  </a:tcPr>
                </a:tc>
                <a:tc>
                  <a:txBody>
                    <a:bodyPr/>
                    <a:lstStyle/>
                    <a:p>
                      <a:r>
                        <a:rPr lang="en-GB" sz="1400"/>
                        <a:t>Source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18E7D"/>
                    </a:solidFill>
                  </a:tcPr>
                </a:tc>
                <a:extLst>
                  <a:ext uri="{0D108BD9-81ED-4DB2-BD59-A6C34878D82A}">
                    <a16:rowId xmlns:a16="http://schemas.microsoft.com/office/drawing/2014/main" val="1400125378"/>
                  </a:ext>
                </a:extLst>
              </a:tr>
              <a:tr h="160689">
                <a:tc rowSpan="9">
                  <a:txBody>
                    <a:bodyPr/>
                    <a:lstStyle/>
                    <a:p>
                      <a:r>
                        <a:rPr lang="en-GB" sz="1400"/>
                        <a:t>Model-based </a:t>
                      </a:r>
                      <a:r>
                        <a:rPr lang="en-GB" sz="1400" err="1"/>
                        <a:t>footprinting</a:t>
                      </a:r>
                      <a:r>
                        <a:rPr lang="en-GB" sz="1400"/>
                        <a:t> approaches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solidFill>
                        <a:schemeClr val="tx1"/>
                      </a:solidFill>
                    </a:lnB>
                    <a:solidFill>
                      <a:schemeClr val="bg1"/>
                    </a:solidFill>
                  </a:tcPr>
                </a:tc>
                <a:tc rowSpan="9">
                  <a:txBody>
                    <a:bodyPr/>
                    <a:lstStyle/>
                    <a:p>
                      <a:r>
                        <a:rPr lang="en-GB" sz="1400"/>
                        <a:t>Measurement Methodology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solidFill>
                        <a:schemeClr val="tx1"/>
                      </a:solidFill>
                    </a:lnB>
                    <a:solidFill>
                      <a:schemeClr val="bg1"/>
                    </a:solidFill>
                  </a:tcPr>
                </a:tc>
                <a:tc>
                  <a:txBody>
                    <a:bodyPr/>
                    <a:lstStyle/>
                    <a:p>
                      <a:pPr marL="285750" indent="-285750">
                        <a:buFont typeface="Arial" panose="020B0604020202020204" pitchFamily="34" charset="0"/>
                        <a:buChar char="•"/>
                      </a:pPr>
                      <a:r>
                        <a:rPr lang="en-GB" sz="1400"/>
                        <a:t>Global Biodiversity Score (GBS)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a:hlinkClick r:id="rId3"/>
                        </a:rPr>
                        <a:t>CDC Biodiversite</a:t>
                      </a:r>
                      <a:endParaRPr lang="en-GB"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85548914"/>
                  </a:ext>
                </a:extLst>
              </a:tr>
              <a:tr h="160689">
                <a:tc vMerge="1">
                  <a:txBody>
                    <a:bodyPr/>
                    <a:lstStyle/>
                    <a:p>
                      <a:endParaRPr lang="en-US"/>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vMerge="1">
                  <a:txBody>
                    <a:bodyPr/>
                    <a:lstStyle/>
                    <a:p>
                      <a:endParaRPr lang="en-US"/>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marL="285750" lvl="0" indent="-285750">
                        <a:buFont typeface="Arial"/>
                        <a:buChar char="•"/>
                      </a:pPr>
                      <a:r>
                        <a:rPr lang="en-GB" sz="1400"/>
                        <a:t>Global Biodiversity Score open (GBS open)*</a:t>
                      </a: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lvl="0">
                        <a:buNone/>
                      </a:pPr>
                      <a:r>
                        <a:rPr lang="en-GB" sz="1400">
                          <a:hlinkClick r:id="rId4"/>
                        </a:rPr>
                        <a:t>CDC Biodiversite</a:t>
                      </a:r>
                      <a:endParaRPr lang="en-GB" sz="1400"/>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588172299"/>
                  </a:ext>
                </a:extLst>
              </a:tr>
              <a:tr h="160689">
                <a:tc vMerge="1">
                  <a:txBody>
                    <a:bodyPr/>
                    <a:lstStyle/>
                    <a:p>
                      <a:endParaRPr lang="en-GB"/>
                    </a:p>
                  </a:txBody>
                  <a:tcPr>
                    <a:lnT w="12700" cap="flat" cmpd="sng" algn="ctr">
                      <a:solidFill>
                        <a:schemeClr val="tx1"/>
                      </a:solidFill>
                      <a:prstDash val="solid"/>
                      <a:round/>
                      <a:headEnd type="none" w="med" len="med"/>
                      <a:tailEnd type="none" w="med" len="med"/>
                    </a:lnT>
                  </a:tcPr>
                </a:tc>
                <a:tc vMerge="1">
                  <a:txBody>
                    <a:bodyPr/>
                    <a:lstStyle/>
                    <a:p>
                      <a:endParaRPr lang="en-GB"/>
                    </a:p>
                  </a:txBody>
                  <a:tcPr>
                    <a:lnT w="12700" cap="flat" cmpd="sng" algn="ctr">
                      <a:solidFill>
                        <a:schemeClr val="tx1"/>
                      </a:solidFill>
                      <a:prstDash val="solid"/>
                      <a:round/>
                      <a:headEnd type="none" w="med" len="med"/>
                      <a:tailEnd type="none" w="med" len="med"/>
                    </a:lnT>
                  </a:tcPr>
                </a:tc>
                <a:tc>
                  <a:txBody>
                    <a:bodyPr/>
                    <a:lstStyle/>
                    <a:p>
                      <a:pPr marL="285750" indent="-285750">
                        <a:buFont typeface="Arial" panose="020B0604020202020204" pitchFamily="34" charset="0"/>
                        <a:buChar char="•"/>
                      </a:pPr>
                      <a:r>
                        <a:rPr lang="en-GB" sz="1400"/>
                        <a:t>Biodiversity Impact Metric (BIM)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a:hlinkClick r:id="rId5"/>
                        </a:rPr>
                        <a:t>CISL</a:t>
                      </a:r>
                      <a:endParaRPr lang="en-GB"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94593478"/>
                  </a:ext>
                </a:extLst>
              </a:tr>
              <a:tr h="160689">
                <a:tc vMerge="1">
                  <a:txBody>
                    <a:bodyPr/>
                    <a:lstStyle/>
                    <a:p>
                      <a:endParaRPr lang="en-GB"/>
                    </a:p>
                  </a:txBody>
                  <a:tcPr/>
                </a:tc>
                <a:tc vMerge="1">
                  <a:txBody>
                    <a:bodyPr/>
                    <a:lstStyle/>
                    <a:p>
                      <a:endParaRPr lang="en-GB"/>
                    </a:p>
                  </a:txBody>
                  <a:tcPr/>
                </a:tc>
                <a:tc>
                  <a:txBody>
                    <a:bodyPr/>
                    <a:lstStyle/>
                    <a:p>
                      <a:pPr marL="285750" indent="-285750">
                        <a:buFont typeface="Arial" panose="020B0604020202020204" pitchFamily="34" charset="0"/>
                        <a:buChar char="•"/>
                      </a:pPr>
                      <a:r>
                        <a:rPr lang="en-GB" sz="1400"/>
                        <a:t>Biodiversity Footprint Calculator (BFC)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a:hlinkClick r:id="rId6"/>
                        </a:rPr>
                        <a:t>Plansup</a:t>
                      </a:r>
                      <a:endParaRPr lang="en-GB"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73642231"/>
                  </a:ext>
                </a:extLst>
              </a:tr>
              <a:tr h="160689">
                <a:tc vMerge="1">
                  <a:txBody>
                    <a:bodyPr/>
                    <a:lstStyle/>
                    <a:p>
                      <a:endParaRPr lang="en-GB"/>
                    </a:p>
                  </a:txBody>
                  <a:tcPr/>
                </a:tc>
                <a:tc vMerge="1">
                  <a:txBody>
                    <a:bodyPr/>
                    <a:lstStyle/>
                    <a:p>
                      <a:endParaRPr lang="en-GB"/>
                    </a:p>
                  </a:txBody>
                  <a:tcPr/>
                </a:tc>
                <a:tc>
                  <a:txBody>
                    <a:bodyPr/>
                    <a:lstStyle/>
                    <a:p>
                      <a:pPr marL="285750" indent="-285750">
                        <a:buFont typeface="Arial" panose="020B0604020202020204" pitchFamily="34" charset="0"/>
                        <a:buChar char="•"/>
                      </a:pPr>
                      <a:r>
                        <a:rPr lang="en-GB" sz="1400"/>
                        <a:t>Product Biodiversity Footprint (PBF)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a:hlinkClick r:id="rId7"/>
                        </a:rPr>
                        <a:t>The PBF project</a:t>
                      </a:r>
                      <a:r>
                        <a:rPr lang="en-GB" sz="1400"/>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00071604"/>
                  </a:ext>
                </a:extLst>
              </a:tr>
              <a:tr h="160689">
                <a:tc vMerge="1">
                  <a:txBody>
                    <a:bodyPr/>
                    <a:lstStyle/>
                    <a:p>
                      <a:endParaRPr lang="en-GB"/>
                    </a:p>
                  </a:txBody>
                  <a:tcPr/>
                </a:tc>
                <a:tc vMerge="1">
                  <a:txBody>
                    <a:bodyPr/>
                    <a:lstStyle/>
                    <a:p>
                      <a:endParaRPr lang="en-GB"/>
                    </a:p>
                  </a:txBody>
                  <a:tcPr/>
                </a:tc>
                <a:tc>
                  <a:txBody>
                    <a:bodyPr/>
                    <a:lstStyle/>
                    <a:p>
                      <a:pPr marL="285750" indent="-285750">
                        <a:buFont typeface="Arial" panose="020B0604020202020204" pitchFamily="34" charset="0"/>
                        <a:buChar char="•"/>
                      </a:pPr>
                      <a:r>
                        <a:rPr lang="en-GB" sz="1400"/>
                        <a:t>Bioscope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a:hlinkClick r:id="rId8"/>
                        </a:rPr>
                        <a:t>Bioscope</a:t>
                      </a:r>
                      <a:endParaRPr lang="en-GB"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95828913"/>
                  </a:ext>
                </a:extLst>
              </a:tr>
              <a:tr h="267815">
                <a:tc vMerge="1">
                  <a:txBody>
                    <a:bodyPr/>
                    <a:lstStyle/>
                    <a:p>
                      <a:endParaRPr lang="en-GB"/>
                    </a:p>
                  </a:txBody>
                  <a:tcPr/>
                </a:tc>
                <a:tc vMerge="1">
                  <a:txBody>
                    <a:bodyPr/>
                    <a:lstStyle/>
                    <a:p>
                      <a:endParaRPr lang="en-GB"/>
                    </a:p>
                  </a:txBody>
                  <a:tcPr/>
                </a:tc>
                <a:tc>
                  <a:txBody>
                    <a:bodyPr/>
                    <a:lstStyle/>
                    <a:p>
                      <a:pPr marL="285750" indent="-285750">
                        <a:buFont typeface="Arial" panose="020B0604020202020204" pitchFamily="34" charset="0"/>
                        <a:buChar char="•"/>
                      </a:pPr>
                      <a:r>
                        <a:rPr lang="en-GB" sz="1400"/>
                        <a:t>LIFE Key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a:hlinkClick r:id="rId9"/>
                        </a:rPr>
                        <a:t>LIFE</a:t>
                      </a:r>
                      <a:endParaRPr lang="en-GB"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03495865"/>
                  </a:ext>
                </a:extLst>
              </a:tr>
              <a:tr h="198080">
                <a:tc vMerge="1">
                  <a:txBody>
                    <a:bodyPr/>
                    <a:lstStyle/>
                    <a:p>
                      <a:endParaRPr lang="en-GB"/>
                    </a:p>
                  </a:txBody>
                  <a:tcPr/>
                </a:tc>
                <a:tc vMerge="1">
                  <a:txBody>
                    <a:bodyPr/>
                    <a:lstStyle/>
                    <a:p>
                      <a:endParaRPr lang="en-GB"/>
                    </a:p>
                  </a:txBody>
                  <a:tcPr/>
                </a:tc>
                <a:tc>
                  <a:txBody>
                    <a:bodyPr/>
                    <a:lstStyle/>
                    <a:p>
                      <a:pPr marL="285750" marR="0" lvl="0" indent="-285750" algn="l" defTabSz="36865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a:t>Corporate Biodiversity Footprint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a:hlinkClick r:id="rId10"/>
                        </a:rPr>
                        <a:t>Iceberg Data Lab</a:t>
                      </a:r>
                      <a:endParaRPr lang="en-GB"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66508134"/>
                  </a:ext>
                </a:extLst>
              </a:tr>
              <a:tr h="230639">
                <a:tc vMerge="1">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85750" marR="0" lvl="0" indent="-285750" algn="l" defTabSz="36865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a:t>Biodiversity Impact Assessment Tool (BIAT)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a:hlinkClick r:id="rId11"/>
                        </a:rPr>
                        <a:t>ISS ESG</a:t>
                      </a:r>
                      <a:r>
                        <a:rPr lang="en-GB" sz="1400"/>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19803351"/>
                  </a:ext>
                </a:extLst>
              </a:tr>
            </a:tbl>
          </a:graphicData>
        </a:graphic>
      </p:graphicFrame>
    </p:spTree>
    <p:extLst>
      <p:ext uri="{BB962C8B-B14F-4D97-AF65-F5344CB8AC3E}">
        <p14:creationId xmlns:p14="http://schemas.microsoft.com/office/powerpoint/2010/main" val="38062595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8">
            <a:extLst>
              <a:ext uri="{FF2B5EF4-FFF2-40B4-BE49-F238E27FC236}">
                <a16:creationId xmlns:a16="http://schemas.microsoft.com/office/drawing/2014/main" id="{E5EB55A3-3DA0-F849-C3B5-FDEBF8A64A7A}"/>
              </a:ext>
            </a:extLst>
          </p:cNvPr>
          <p:cNvGraphicFramePr>
            <a:graphicFrameLocks noGrp="1"/>
          </p:cNvGraphicFramePr>
          <p:nvPr>
            <p:extLst>
              <p:ext uri="{D42A27DB-BD31-4B8C-83A1-F6EECF244321}">
                <p14:modId xmlns:p14="http://schemas.microsoft.com/office/powerpoint/2010/main" val="4154333693"/>
              </p:ext>
            </p:extLst>
          </p:nvPr>
        </p:nvGraphicFramePr>
        <p:xfrm>
          <a:off x="747613" y="2496146"/>
          <a:ext cx="9749991" cy="2651760"/>
        </p:xfrm>
        <a:graphic>
          <a:graphicData uri="http://schemas.openxmlformats.org/drawingml/2006/table">
            <a:tbl>
              <a:tblPr firstRow="1" bandRow="1">
                <a:tableStyleId>{F2DE63D5-997A-4646-A377-4702673A728D}</a:tableStyleId>
              </a:tblPr>
              <a:tblGrid>
                <a:gridCol w="1926930">
                  <a:extLst>
                    <a:ext uri="{9D8B030D-6E8A-4147-A177-3AD203B41FA5}">
                      <a16:colId xmlns:a16="http://schemas.microsoft.com/office/drawing/2014/main" val="1239838039"/>
                    </a:ext>
                  </a:extLst>
                </a:gridCol>
                <a:gridCol w="1323201">
                  <a:extLst>
                    <a:ext uri="{9D8B030D-6E8A-4147-A177-3AD203B41FA5}">
                      <a16:colId xmlns:a16="http://schemas.microsoft.com/office/drawing/2014/main" val="1310368268"/>
                    </a:ext>
                  </a:extLst>
                </a:gridCol>
                <a:gridCol w="5036820">
                  <a:extLst>
                    <a:ext uri="{9D8B030D-6E8A-4147-A177-3AD203B41FA5}">
                      <a16:colId xmlns:a16="http://schemas.microsoft.com/office/drawing/2014/main" val="3874854000"/>
                    </a:ext>
                  </a:extLst>
                </a:gridCol>
                <a:gridCol w="1463040">
                  <a:extLst>
                    <a:ext uri="{9D8B030D-6E8A-4147-A177-3AD203B41FA5}">
                      <a16:colId xmlns:a16="http://schemas.microsoft.com/office/drawing/2014/main" val="4226872372"/>
                    </a:ext>
                  </a:extLst>
                </a:gridCol>
              </a:tblGrid>
              <a:tr h="160689">
                <a:tc>
                  <a:txBody>
                    <a:bodyPr/>
                    <a:lstStyle/>
                    <a:p>
                      <a:r>
                        <a:rPr lang="en-GB" sz="1400"/>
                        <a:t>Approach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18E7D"/>
                    </a:solidFill>
                  </a:tcPr>
                </a:tc>
                <a:tc>
                  <a:txBody>
                    <a:bodyPr/>
                    <a:lstStyle/>
                    <a:p>
                      <a:r>
                        <a:rPr lang="en-GB" sz="1400"/>
                        <a:t>Category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18E7D"/>
                    </a:solidFill>
                  </a:tcPr>
                </a:tc>
                <a:tc>
                  <a:txBody>
                    <a:bodyPr/>
                    <a:lstStyle/>
                    <a:p>
                      <a:r>
                        <a:rPr lang="en-GB" sz="1400"/>
                        <a:t>Examples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18E7D"/>
                    </a:solidFill>
                  </a:tcPr>
                </a:tc>
                <a:tc>
                  <a:txBody>
                    <a:bodyPr/>
                    <a:lstStyle/>
                    <a:p>
                      <a:r>
                        <a:rPr lang="en-GB" sz="1400"/>
                        <a:t>Source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18E7D"/>
                    </a:solidFill>
                  </a:tcPr>
                </a:tc>
                <a:extLst>
                  <a:ext uri="{0D108BD9-81ED-4DB2-BD59-A6C34878D82A}">
                    <a16:rowId xmlns:a16="http://schemas.microsoft.com/office/drawing/2014/main" val="1400125378"/>
                  </a:ext>
                </a:extLst>
              </a:tr>
              <a:tr h="160689">
                <a:tc rowSpan="3">
                  <a:txBody>
                    <a:bodyPr/>
                    <a:lstStyle/>
                    <a:p>
                      <a:r>
                        <a:rPr lang="en-GB" sz="1400"/>
                        <a:t>Life Cycle Impact Assessment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solidFill>
                        <a:schemeClr val="tx1"/>
                      </a:solidFill>
                    </a:lnB>
                    <a:solidFill>
                      <a:schemeClr val="bg1"/>
                    </a:solidFill>
                  </a:tcPr>
                </a:tc>
                <a:tc rowSpan="3">
                  <a:txBody>
                    <a:bodyPr/>
                    <a:lstStyle/>
                    <a:p>
                      <a:r>
                        <a:rPr lang="en-GB" sz="1400"/>
                        <a:t>Measurement Methodology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a:solidFill>
                        <a:schemeClr val="tx1"/>
                      </a:solidFill>
                    </a:lnB>
                    <a:solidFill>
                      <a:schemeClr val="bg1"/>
                    </a:solidFill>
                  </a:tcPr>
                </a:tc>
                <a:tc>
                  <a:txBody>
                    <a:bodyPr/>
                    <a:lstStyle/>
                    <a:p>
                      <a:pPr marL="285750" indent="-285750">
                        <a:buFont typeface="Arial" panose="020B0604020202020204" pitchFamily="34" charset="0"/>
                        <a:buChar char="•"/>
                      </a:pPr>
                      <a:r>
                        <a:rPr lang="en-GB" sz="1400" err="1"/>
                        <a:t>ReCiPe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a:hlinkClick r:id="rId3"/>
                        </a:rPr>
                        <a:t>ReCiPe</a:t>
                      </a:r>
                      <a:endParaRPr lang="en-GB"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85548914"/>
                  </a:ext>
                </a:extLst>
              </a:tr>
              <a:tr h="160689">
                <a:tc vMerge="1">
                  <a:txBody>
                    <a:bodyPr/>
                    <a:lstStyle/>
                    <a:p>
                      <a:endParaRPr lang="en-GB"/>
                    </a:p>
                  </a:txBody>
                  <a:tcPr>
                    <a:lnT w="12700" cap="flat" cmpd="sng" algn="ctr">
                      <a:solidFill>
                        <a:schemeClr val="tx1"/>
                      </a:solidFill>
                      <a:prstDash val="solid"/>
                      <a:round/>
                      <a:headEnd type="none" w="med" len="med"/>
                      <a:tailEnd type="none" w="med" len="med"/>
                    </a:lnT>
                  </a:tcPr>
                </a:tc>
                <a:tc vMerge="1">
                  <a:txBody>
                    <a:bodyPr/>
                    <a:lstStyle/>
                    <a:p>
                      <a:endParaRPr lang="en-GB"/>
                    </a:p>
                  </a:txBody>
                  <a:tcPr>
                    <a:lnT w="12700" cap="flat" cmpd="sng" algn="ctr">
                      <a:solidFill>
                        <a:schemeClr val="tx1"/>
                      </a:solidFill>
                      <a:prstDash val="solid"/>
                      <a:round/>
                      <a:headEnd type="none" w="med" len="med"/>
                      <a:tailEnd type="none" w="med" len="med"/>
                    </a:lnT>
                  </a:tcPr>
                </a:tc>
                <a:tc>
                  <a:txBody>
                    <a:bodyPr/>
                    <a:lstStyle/>
                    <a:p>
                      <a:pPr marL="285750" indent="-285750">
                        <a:buFont typeface="Arial" panose="020B0604020202020204" pitchFamily="34" charset="0"/>
                        <a:buChar char="•"/>
                      </a:pPr>
                      <a:r>
                        <a:rPr lang="en-GB" sz="1400"/>
                        <a:t>LC-IMPACT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a:hlinkClick r:id="rId4"/>
                        </a:rPr>
                        <a:t>LC-IMPACT</a:t>
                      </a:r>
                      <a:endParaRPr lang="en-GB"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94593478"/>
                  </a:ext>
                </a:extLst>
              </a:tr>
              <a:tr h="160689">
                <a:tc vMerge="1">
                  <a:txBody>
                    <a:bodyPr/>
                    <a:lstStyle/>
                    <a:p>
                      <a:endParaRPr lang="en-GB"/>
                    </a:p>
                  </a:txBody>
                  <a:tcPr/>
                </a:tc>
                <a:tc vMerge="1">
                  <a:txBody>
                    <a:bodyPr/>
                    <a:lstStyle/>
                    <a:p>
                      <a:endParaRPr lang="en-GB"/>
                    </a:p>
                  </a:txBody>
                  <a:tcPr/>
                </a:tc>
                <a:tc>
                  <a:txBody>
                    <a:bodyPr/>
                    <a:lstStyle/>
                    <a:p>
                      <a:pPr marL="285750" indent="-285750">
                        <a:buFont typeface="Arial" panose="020B0604020202020204" pitchFamily="34" charset="0"/>
                        <a:buChar char="•"/>
                      </a:pPr>
                      <a:r>
                        <a:rPr lang="en-GB" sz="1400"/>
                        <a:t>IMPACT World+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a:hlinkClick r:id="rId5"/>
                        </a:rPr>
                        <a:t>IMPACT World+</a:t>
                      </a:r>
                      <a:endParaRPr lang="en-GB"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73642231"/>
                  </a:ext>
                </a:extLst>
              </a:tr>
              <a:tr h="267815">
                <a:tc rowSpan="4">
                  <a:txBody>
                    <a:bodyPr/>
                    <a:lstStyle/>
                    <a:p>
                      <a:r>
                        <a:rPr lang="en-GB" sz="1400"/>
                        <a:t>Environmentally-Extended Multi-Regional Input-Output models (EE-MRIO)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tc rowSpan="4">
                  <a:txBody>
                    <a:bodyPr/>
                    <a:lstStyle/>
                    <a:p>
                      <a:r>
                        <a:rPr lang="en-GB" sz="1400"/>
                        <a:t>Database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tc>
                  <a:txBody>
                    <a:bodyPr/>
                    <a:lstStyle/>
                    <a:p>
                      <a:pPr marL="171450" indent="-171450">
                        <a:buFont typeface="Arial" panose="020B0604020202020204" pitchFamily="34" charset="0"/>
                        <a:buChar char="•"/>
                      </a:pPr>
                      <a:r>
                        <a:rPr lang="en-GB" sz="1400"/>
                        <a:t>EXIOBASE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a:hlinkClick r:id="rId6"/>
                        </a:rPr>
                        <a:t>EXIOBASE Consortium</a:t>
                      </a:r>
                      <a:endParaRPr lang="en-GB"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48287827"/>
                  </a:ext>
                </a:extLst>
              </a:tr>
              <a:tr h="267815">
                <a:tc vMerge="1">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indent="-171450">
                        <a:buFont typeface="Arial" panose="020B0604020202020204" pitchFamily="34" charset="0"/>
                        <a:buChar char="•"/>
                      </a:pPr>
                      <a:r>
                        <a:rPr lang="en-GB" sz="1400"/>
                        <a:t>The Eora Global Supply Chain Database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a:hlinkClick r:id="rId7"/>
                        </a:rPr>
                        <a:t>Eora</a:t>
                      </a:r>
                      <a:endParaRPr lang="en-GB"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32056606"/>
                  </a:ext>
                </a:extLst>
              </a:tr>
              <a:tr h="267815">
                <a:tc vMerge="1">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indent="-171450">
                        <a:buFont typeface="Arial" panose="020B0604020202020204" pitchFamily="34" charset="0"/>
                        <a:buChar char="•"/>
                      </a:pPr>
                      <a:r>
                        <a:rPr lang="en-GB" sz="1400"/>
                        <a:t>SEI’s Input-Output Trade Analysis (IOTA) Model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a:hlinkClick r:id="rId8"/>
                        </a:rPr>
                        <a:t>SEI</a:t>
                      </a:r>
                      <a:endParaRPr lang="en-GB"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12451119"/>
                  </a:ext>
                </a:extLst>
              </a:tr>
              <a:tr h="267815">
                <a:tc vMerge="1">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indent="-171450">
                        <a:buFont typeface="Arial" panose="020B0604020202020204" pitchFamily="34" charset="0"/>
                        <a:buChar char="•"/>
                      </a:pPr>
                      <a:r>
                        <a:rPr lang="en-GB" sz="1400"/>
                        <a:t>Global Trade Analysis Project (GTAP)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a:hlinkClick r:id="rId9"/>
                        </a:rPr>
                        <a:t>GTAP</a:t>
                      </a:r>
                      <a:endParaRPr lang="en-GB"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53861504"/>
                  </a:ext>
                </a:extLst>
              </a:tr>
            </a:tbl>
          </a:graphicData>
        </a:graphic>
      </p:graphicFrame>
    </p:spTree>
    <p:extLst>
      <p:ext uri="{BB962C8B-B14F-4D97-AF65-F5344CB8AC3E}">
        <p14:creationId xmlns:p14="http://schemas.microsoft.com/office/powerpoint/2010/main" val="11599716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2EFDF05-A014-3FCF-7F0A-CFED5002C239}"/>
              </a:ext>
            </a:extLst>
          </p:cNvPr>
          <p:cNvSpPr>
            <a:spLocks noGrp="1"/>
          </p:cNvSpPr>
          <p:nvPr>
            <p:ph type="body" sz="quarter" idx="10"/>
          </p:nvPr>
        </p:nvSpPr>
        <p:spPr>
          <a:xfrm>
            <a:off x="7067743" y="1253877"/>
            <a:ext cx="4533188" cy="1411644"/>
          </a:xfrm>
        </p:spPr>
        <p:txBody>
          <a:bodyPr/>
          <a:lstStyle/>
          <a:p>
            <a:pPr>
              <a:lnSpc>
                <a:spcPct val="107000"/>
              </a:lnSpc>
              <a:spcAft>
                <a:spcPts val="800"/>
              </a:spcAft>
            </a:pPr>
            <a:r>
              <a:rPr lang="en-GB" sz="4400">
                <a:effectLst/>
                <a:latin typeface="Arial" panose="020B0604020202020204" pitchFamily="34" charset="0"/>
                <a:ea typeface="Calibri" panose="020F0502020204030204" pitchFamily="34" charset="0"/>
                <a:cs typeface="Arial" panose="020B0604020202020204" pitchFamily="34" charset="0"/>
              </a:rPr>
              <a:t>Part 4</a:t>
            </a:r>
            <a:r>
              <a:rPr lang="en-GB" sz="4400">
                <a:latin typeface="Arial" panose="020B0604020202020204" pitchFamily="34" charset="0"/>
                <a:ea typeface="Calibri" panose="020F0502020204030204" pitchFamily="34" charset="0"/>
                <a:cs typeface="Arial" panose="020B0604020202020204" pitchFamily="34" charset="0"/>
              </a:rPr>
              <a:t>:</a:t>
            </a:r>
            <a:r>
              <a:rPr lang="en-GB" sz="4400">
                <a:effectLst/>
                <a:latin typeface="Arial" panose="020B0604020202020204" pitchFamily="34" charset="0"/>
                <a:ea typeface="Calibri" panose="020F0502020204030204" pitchFamily="34" charset="0"/>
                <a:cs typeface="Arial" panose="020B0604020202020204" pitchFamily="34" charset="0"/>
              </a:rPr>
              <a:t> </a:t>
            </a:r>
            <a:r>
              <a:rPr lang="en-GB" sz="4400">
                <a:latin typeface="Arial" panose="020B0604020202020204" pitchFamily="34" charset="0"/>
                <a:ea typeface="Calibri" panose="020F0502020204030204" pitchFamily="34" charset="0"/>
                <a:cs typeface="Arial" panose="020B0604020202020204" pitchFamily="34" charset="0"/>
              </a:rPr>
              <a:t>S</a:t>
            </a:r>
            <a:r>
              <a:rPr lang="en-GB" sz="4400">
                <a:effectLst/>
                <a:latin typeface="Arial" panose="020B0604020202020204" pitchFamily="34" charset="0"/>
                <a:ea typeface="Calibri" panose="020F0502020204030204" pitchFamily="34" charset="0"/>
                <a:cs typeface="Arial" panose="020B0604020202020204" pitchFamily="34" charset="0"/>
              </a:rPr>
              <a:t>upplementing </a:t>
            </a:r>
            <a:r>
              <a:rPr lang="en-GB" sz="4400" err="1">
                <a:effectLst/>
                <a:latin typeface="Arial" panose="020B0604020202020204" pitchFamily="34" charset="0"/>
                <a:ea typeface="Calibri" panose="020F0502020204030204" pitchFamily="34" charset="0"/>
                <a:cs typeface="Arial" panose="020B0604020202020204" pitchFamily="34" charset="0"/>
              </a:rPr>
              <a:t>footprinting</a:t>
            </a:r>
            <a:r>
              <a:rPr lang="en-GB" sz="4400">
                <a:effectLst/>
                <a:latin typeface="Arial" panose="020B0604020202020204" pitchFamily="34" charset="0"/>
                <a:ea typeface="Calibri" panose="020F0502020204030204" pitchFamily="34" charset="0"/>
                <a:cs typeface="Arial" panose="020B0604020202020204" pitchFamily="34" charset="0"/>
              </a:rPr>
              <a:t> analyses with primary and secondary data</a:t>
            </a:r>
            <a:endParaRPr kumimoji="0" lang="en-GB" sz="3600" b="1" i="0" u="none" strike="noStrike" kern="1200" cap="none" spc="0" normalizeH="0" baseline="0" noProof="0">
              <a:ln>
                <a:noFill/>
              </a:ln>
              <a:solidFill>
                <a:prstClr val="white"/>
              </a:solidFill>
              <a:effectLst/>
              <a:uLnTx/>
              <a:uFillTx/>
              <a:latin typeface="Arial"/>
              <a:ea typeface="ＭＳ Ｐゴシック" charset="0"/>
              <a:cs typeface="Arial"/>
            </a:endParaRPr>
          </a:p>
        </p:txBody>
      </p:sp>
      <p:sp>
        <p:nvSpPr>
          <p:cNvPr id="3" name="Rectangle 2">
            <a:extLst>
              <a:ext uri="{FF2B5EF4-FFF2-40B4-BE49-F238E27FC236}">
                <a16:creationId xmlns:a16="http://schemas.microsoft.com/office/drawing/2014/main" id="{CA63B11C-D53B-766A-DE4E-E4C0F3E3B87B}"/>
              </a:ext>
            </a:extLst>
          </p:cNvPr>
          <p:cNvSpPr/>
          <p:nvPr/>
        </p:nvSpPr>
        <p:spPr>
          <a:xfrm>
            <a:off x="609600" y="5503333"/>
            <a:ext cx="4402667" cy="11514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310627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1">
            <a:extLst>
              <a:ext uri="{FF2B5EF4-FFF2-40B4-BE49-F238E27FC236}">
                <a16:creationId xmlns:a16="http://schemas.microsoft.com/office/drawing/2014/main" id="{552FD0DB-DE21-F28C-313B-8EDCF7583AA3}"/>
              </a:ext>
            </a:extLst>
          </p:cNvPr>
          <p:cNvSpPr>
            <a:spLocks noGrp="1"/>
          </p:cNvSpPr>
          <p:nvPr/>
        </p:nvSpPr>
        <p:spPr>
          <a:xfrm>
            <a:off x="2397366" y="228470"/>
            <a:ext cx="8434993" cy="625729"/>
          </a:xfrm>
          <a:prstGeom prst="rect">
            <a:avLst/>
          </a:prstGeom>
        </p:spPr>
        <p:txBody>
          <a:bodyPr vert="horz" lIns="0" tIns="0" rIns="0">
            <a:noAutofit/>
          </a:bodyPr>
          <a:lstStyle>
            <a:lvl1pPr marL="0" indent="0" algn="l" defTabSz="368135" rtl="0" eaLnBrk="1" fontAlgn="base" hangingPunct="1">
              <a:lnSpc>
                <a:spcPct val="90000"/>
              </a:lnSpc>
              <a:spcBef>
                <a:spcPct val="20000"/>
              </a:spcBef>
              <a:spcAft>
                <a:spcPct val="0"/>
              </a:spcAft>
              <a:buFont typeface="Arial" charset="0"/>
              <a:buNone/>
              <a:defRPr sz="3500" b="0" kern="1200">
                <a:solidFill>
                  <a:srgbClr val="118E7D"/>
                </a:solidFill>
                <a:latin typeface="Arial"/>
                <a:ea typeface="ＭＳ Ｐゴシック" charset="0"/>
                <a:cs typeface="Arial"/>
              </a:defRPr>
            </a:lvl1pPr>
            <a:lvl2pPr marL="598220" indent="-230085" algn="l" defTabSz="368135" rtl="0" eaLnBrk="1" fontAlgn="base" hangingPunct="1">
              <a:spcBef>
                <a:spcPct val="20000"/>
              </a:spcBef>
              <a:spcAft>
                <a:spcPct val="0"/>
              </a:spcAft>
              <a:buFont typeface="Arial" charset="0"/>
              <a:buChar char="–"/>
              <a:defRPr sz="2300" kern="1200">
                <a:solidFill>
                  <a:schemeClr val="tx1"/>
                </a:solidFill>
                <a:latin typeface="+mn-lt"/>
                <a:ea typeface="ＭＳ Ｐゴシック" charset="0"/>
                <a:cs typeface="+mn-cs"/>
              </a:defRPr>
            </a:lvl2pPr>
            <a:lvl3pPr marL="921460" indent="-184067" algn="l" defTabSz="368135" rtl="0" eaLnBrk="1" fontAlgn="base" hangingPunct="1">
              <a:spcBef>
                <a:spcPct val="20000"/>
              </a:spcBef>
              <a:spcAft>
                <a:spcPct val="0"/>
              </a:spcAft>
              <a:buFont typeface="Arial" charset="0"/>
              <a:buChar char="•"/>
              <a:defRPr sz="1900" kern="1200">
                <a:solidFill>
                  <a:schemeClr val="tx1"/>
                </a:solidFill>
                <a:latin typeface="+mn-lt"/>
                <a:ea typeface="ＭＳ Ｐゴシック" charset="0"/>
                <a:cs typeface="+mn-cs"/>
              </a:defRPr>
            </a:lvl3pPr>
            <a:lvl4pPr marL="1289595" indent="-184067" algn="l" defTabSz="368135" rtl="0" eaLnBrk="1" fontAlgn="base" hangingPunct="1">
              <a:spcBef>
                <a:spcPct val="20000"/>
              </a:spcBef>
              <a:spcAft>
                <a:spcPct val="0"/>
              </a:spcAft>
              <a:buFont typeface="Arial" charset="0"/>
              <a:buChar char="–"/>
              <a:defRPr sz="1600" kern="1200">
                <a:solidFill>
                  <a:schemeClr val="tx1"/>
                </a:solidFill>
                <a:latin typeface="+mn-lt"/>
                <a:ea typeface="ＭＳ Ｐゴシック" charset="0"/>
                <a:cs typeface="+mn-cs"/>
              </a:defRPr>
            </a:lvl4pPr>
            <a:lvl5pPr marL="1658852" indent="-184067" algn="l" defTabSz="368135" rtl="0" eaLnBrk="1" fontAlgn="base" hangingPunct="1">
              <a:spcBef>
                <a:spcPct val="20000"/>
              </a:spcBef>
              <a:spcAft>
                <a:spcPct val="0"/>
              </a:spcAft>
              <a:buFont typeface="Arial" charset="0"/>
              <a:buChar char="»"/>
              <a:defRPr sz="1600" kern="1200">
                <a:solidFill>
                  <a:schemeClr val="tx1"/>
                </a:solidFill>
                <a:latin typeface="+mn-lt"/>
                <a:ea typeface="ＭＳ Ｐゴシック" charset="0"/>
                <a:cs typeface="+mn-cs"/>
              </a:defRPr>
            </a:lvl5pPr>
            <a:lvl6pPr marL="2027606" indent="-184328" algn="l" defTabSz="368656" rtl="0" eaLnBrk="1" latinLnBrk="0" hangingPunct="1">
              <a:spcBef>
                <a:spcPct val="20000"/>
              </a:spcBef>
              <a:buFont typeface="Arial"/>
              <a:buChar char="•"/>
              <a:defRPr sz="1600" kern="1200">
                <a:solidFill>
                  <a:schemeClr val="tx1"/>
                </a:solidFill>
                <a:latin typeface="+mn-lt"/>
                <a:ea typeface="+mn-ea"/>
                <a:cs typeface="+mn-cs"/>
              </a:defRPr>
            </a:lvl6pPr>
            <a:lvl7pPr marL="2396262" indent="-184328" algn="l" defTabSz="368656" rtl="0" eaLnBrk="1" latinLnBrk="0" hangingPunct="1">
              <a:spcBef>
                <a:spcPct val="20000"/>
              </a:spcBef>
              <a:buFont typeface="Arial"/>
              <a:buChar char="•"/>
              <a:defRPr sz="1600" kern="1200">
                <a:solidFill>
                  <a:schemeClr val="tx1"/>
                </a:solidFill>
                <a:latin typeface="+mn-lt"/>
                <a:ea typeface="+mn-ea"/>
                <a:cs typeface="+mn-cs"/>
              </a:defRPr>
            </a:lvl7pPr>
            <a:lvl8pPr marL="2764918" indent="-184328" algn="l" defTabSz="368656" rtl="0" eaLnBrk="1" latinLnBrk="0" hangingPunct="1">
              <a:spcBef>
                <a:spcPct val="20000"/>
              </a:spcBef>
              <a:buFont typeface="Arial"/>
              <a:buChar char="•"/>
              <a:defRPr sz="1600" kern="1200">
                <a:solidFill>
                  <a:schemeClr val="tx1"/>
                </a:solidFill>
                <a:latin typeface="+mn-lt"/>
                <a:ea typeface="+mn-ea"/>
                <a:cs typeface="+mn-cs"/>
              </a:defRPr>
            </a:lvl8pPr>
            <a:lvl9pPr marL="3133573" indent="-184328" algn="l" defTabSz="368656" rtl="0" eaLnBrk="1" latinLnBrk="0" hangingPunct="1">
              <a:spcBef>
                <a:spcPct val="20000"/>
              </a:spcBef>
              <a:buFont typeface="Arial"/>
              <a:buChar char="•"/>
              <a:defRPr sz="1600" kern="1200">
                <a:solidFill>
                  <a:schemeClr val="tx1"/>
                </a:solidFill>
                <a:latin typeface="+mn-lt"/>
                <a:ea typeface="+mn-ea"/>
                <a:cs typeface="+mn-cs"/>
              </a:defRPr>
            </a:lvl9pPr>
          </a:lstStyle>
          <a:p>
            <a:pPr>
              <a:lnSpc>
                <a:spcPct val="107000"/>
              </a:lnSpc>
              <a:spcAft>
                <a:spcPts val="800"/>
              </a:spcAft>
            </a:pPr>
            <a:r>
              <a:rPr lang="en-GB" sz="3600">
                <a:effectLst/>
                <a:latin typeface="Arial" panose="020B0604020202020204" pitchFamily="34" charset="0"/>
                <a:ea typeface="Calibri" panose="020F0502020204030204" pitchFamily="34" charset="0"/>
                <a:cs typeface="Arial" panose="020B0604020202020204" pitchFamily="34" charset="0"/>
              </a:rPr>
              <a:t>Supplementing </a:t>
            </a:r>
            <a:r>
              <a:rPr lang="en-GB" sz="3600" err="1">
                <a:effectLst/>
                <a:latin typeface="Arial" panose="020B0604020202020204" pitchFamily="34" charset="0"/>
                <a:ea typeface="Calibri" panose="020F0502020204030204" pitchFamily="34" charset="0"/>
                <a:cs typeface="Arial" panose="020B0604020202020204" pitchFamily="34" charset="0"/>
              </a:rPr>
              <a:t>footprinting</a:t>
            </a:r>
            <a:r>
              <a:rPr lang="en-GB" sz="3600">
                <a:effectLst/>
                <a:latin typeface="Arial" panose="020B0604020202020204" pitchFamily="34" charset="0"/>
                <a:ea typeface="Calibri" panose="020F0502020204030204" pitchFamily="34" charset="0"/>
                <a:cs typeface="Arial" panose="020B0604020202020204" pitchFamily="34" charset="0"/>
              </a:rPr>
              <a:t> analyses with primary and secondary data</a:t>
            </a:r>
          </a:p>
        </p:txBody>
      </p:sp>
      <p:sp>
        <p:nvSpPr>
          <p:cNvPr id="6" name="Text Placeholder 3">
            <a:extLst>
              <a:ext uri="{FF2B5EF4-FFF2-40B4-BE49-F238E27FC236}">
                <a16:creationId xmlns:a16="http://schemas.microsoft.com/office/drawing/2014/main" id="{55C10E10-1578-AD6C-C4C0-AD4F8A2EAE34}"/>
              </a:ext>
            </a:extLst>
          </p:cNvPr>
          <p:cNvSpPr>
            <a:spLocks noGrp="1"/>
          </p:cNvSpPr>
          <p:nvPr/>
        </p:nvSpPr>
        <p:spPr>
          <a:xfrm>
            <a:off x="383593" y="1745313"/>
            <a:ext cx="10838979" cy="489111"/>
          </a:xfrm>
          <a:prstGeom prst="rect">
            <a:avLst/>
          </a:prstGeom>
          <a:solidFill>
            <a:schemeClr val="bg1"/>
          </a:solidFill>
        </p:spPr>
        <p:txBody>
          <a:bodyPr vert="horz" wrap="square" lIns="0" tIns="0">
            <a:noAutofit/>
          </a:bodyPr>
          <a:lstStyle>
            <a:lvl1pPr marL="0" indent="0" algn="l" defTabSz="368135" rtl="0" eaLnBrk="1" fontAlgn="base" hangingPunct="1">
              <a:lnSpc>
                <a:spcPct val="120000"/>
              </a:lnSpc>
              <a:spcBef>
                <a:spcPct val="20000"/>
              </a:spcBef>
              <a:spcAft>
                <a:spcPct val="0"/>
              </a:spcAft>
              <a:buFont typeface="Arial"/>
              <a:buNone/>
              <a:tabLst/>
              <a:defRPr sz="2000" b="0" kern="1200">
                <a:solidFill>
                  <a:srgbClr val="000000"/>
                </a:solidFill>
                <a:latin typeface="Arial"/>
                <a:ea typeface="ＭＳ Ｐゴシック" charset="0"/>
                <a:cs typeface="Arial"/>
              </a:defRPr>
            </a:lvl1pPr>
            <a:lvl2pPr marL="277104" marR="0" indent="0" algn="l" defTabSz="1219170" rtl="0" eaLnBrk="1" fontAlgn="auto" latinLnBrk="0" hangingPunct="1">
              <a:lnSpc>
                <a:spcPct val="100000"/>
              </a:lnSpc>
              <a:spcBef>
                <a:spcPts val="0"/>
              </a:spcBef>
              <a:spcAft>
                <a:spcPts val="0"/>
              </a:spcAft>
              <a:buClrTx/>
              <a:buSzTx/>
              <a:buFont typeface="Arial"/>
              <a:buNone/>
              <a:tabLst/>
              <a:defRPr sz="2000" b="0" kern="1200" baseline="0">
                <a:solidFill>
                  <a:srgbClr val="000000"/>
                </a:solidFill>
                <a:latin typeface="Arial"/>
                <a:ea typeface="ＭＳ Ｐゴシック" charset="0"/>
                <a:cs typeface="Arial"/>
              </a:defRPr>
            </a:lvl2pPr>
            <a:lvl3pPr marL="554208" marR="0" indent="0" algn="l" defTabSz="1219170" rtl="0" eaLnBrk="1" fontAlgn="auto" latinLnBrk="0" hangingPunct="1">
              <a:lnSpc>
                <a:spcPct val="100000"/>
              </a:lnSpc>
              <a:spcBef>
                <a:spcPts val="0"/>
              </a:spcBef>
              <a:spcAft>
                <a:spcPts val="0"/>
              </a:spcAft>
              <a:buClrTx/>
              <a:buSzTx/>
              <a:buFont typeface="Arial"/>
              <a:buNone/>
              <a:tabLst/>
              <a:defRPr sz="3200" b="0" kern="1200">
                <a:solidFill>
                  <a:srgbClr val="000000"/>
                </a:solidFill>
                <a:latin typeface="+mn-lt"/>
                <a:ea typeface="ＭＳ Ｐゴシック" charset="0"/>
                <a:cs typeface="+mn-cs"/>
              </a:defRPr>
            </a:lvl3pPr>
            <a:lvl4pPr marL="83131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ＭＳ Ｐゴシック" charset="0"/>
                <a:cs typeface="+mn-cs"/>
              </a:defRPr>
            </a:lvl4pPr>
            <a:lvl5pPr marL="1108417"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ＭＳ Ｐゴシック" charset="0"/>
                <a:cs typeface="+mn-cs"/>
              </a:defRPr>
            </a:lvl5pPr>
            <a:lvl6pPr marL="1766511" indent="-380990" algn="l" defTabSz="368656" rtl="0" eaLnBrk="1" latinLnBrk="0" hangingPunct="1">
              <a:spcBef>
                <a:spcPct val="20000"/>
              </a:spcBef>
              <a:buFont typeface="Arial"/>
              <a:buChar char="•"/>
              <a:defRPr sz="1600" kern="1200">
                <a:solidFill>
                  <a:schemeClr val="tx1"/>
                </a:solidFill>
                <a:latin typeface="+mn-lt"/>
                <a:ea typeface="+mn-ea"/>
                <a:cs typeface="+mn-cs"/>
              </a:defRPr>
            </a:lvl6pPr>
            <a:lvl7pPr marL="128163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7pPr>
            <a:lvl8pPr marL="1558738"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8pPr>
            <a:lvl9pPr marL="1835841"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9pPr>
          </a:lstStyle>
          <a:p>
            <a:r>
              <a:rPr lang="en-GB"/>
              <a:t>To move from risk screening to more </a:t>
            </a:r>
            <a:r>
              <a:rPr lang="en-GB" b="1"/>
              <a:t>accurate estimates of realized impacts</a:t>
            </a:r>
            <a:r>
              <a:rPr lang="en-GB"/>
              <a:t>, more specific information (i.e. primary data) on pressures and suppliers can be fed into model-based </a:t>
            </a:r>
            <a:r>
              <a:rPr lang="en-GB" err="1"/>
              <a:t>footprinting</a:t>
            </a:r>
            <a:r>
              <a:rPr lang="en-GB"/>
              <a:t> approaches. </a:t>
            </a:r>
          </a:p>
          <a:p>
            <a:endParaRPr lang="en-GB"/>
          </a:p>
          <a:p>
            <a:endParaRPr lang="en-GB"/>
          </a:p>
        </p:txBody>
      </p:sp>
      <p:sp>
        <p:nvSpPr>
          <p:cNvPr id="8" name="TextBox 5">
            <a:extLst>
              <a:ext uri="{FF2B5EF4-FFF2-40B4-BE49-F238E27FC236}">
                <a16:creationId xmlns:a16="http://schemas.microsoft.com/office/drawing/2014/main" id="{98992D84-F004-831B-E994-35220A149099}"/>
              </a:ext>
            </a:extLst>
          </p:cNvPr>
          <p:cNvSpPr txBox="1"/>
          <p:nvPr/>
        </p:nvSpPr>
        <p:spPr>
          <a:xfrm>
            <a:off x="269420" y="3322050"/>
            <a:ext cx="2886748" cy="923330"/>
          </a:xfrm>
          <a:prstGeom prst="rect">
            <a:avLst/>
          </a:prstGeom>
          <a:noFill/>
        </p:spPr>
        <p:txBody>
          <a:bodyPr wrap="square" rtlCol="0">
            <a:spAutoFit/>
          </a:bodyPr>
          <a:lstStyle>
            <a:defPPr>
              <a:defRPr lang="en-US"/>
            </a:defPPr>
            <a:lvl1pPr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1pPr>
            <a:lvl2pPr marL="368135" indent="-44895"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2pPr>
            <a:lvl3pPr marL="736270" indent="-89789"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3pPr>
            <a:lvl4pPr marL="1105527" indent="-135806"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4pPr>
            <a:lvl5pPr marL="1473662" indent="-180701"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5pPr>
            <a:lvl6pPr marL="1616202" algn="l" defTabSz="323240" rtl="0" eaLnBrk="1" latinLnBrk="0" hangingPunct="1">
              <a:defRPr sz="1500" kern="1200">
                <a:solidFill>
                  <a:schemeClr val="tx1"/>
                </a:solidFill>
                <a:latin typeface="Calibri" charset="0"/>
                <a:ea typeface="ＭＳ Ｐゴシック" charset="0"/>
                <a:cs typeface="ＭＳ Ｐゴシック" charset="0"/>
              </a:defRPr>
            </a:lvl6pPr>
            <a:lvl7pPr marL="1939442" algn="l" defTabSz="323240" rtl="0" eaLnBrk="1" latinLnBrk="0" hangingPunct="1">
              <a:defRPr sz="1500" kern="1200">
                <a:solidFill>
                  <a:schemeClr val="tx1"/>
                </a:solidFill>
                <a:latin typeface="Calibri" charset="0"/>
                <a:ea typeface="ＭＳ Ｐゴシック" charset="0"/>
                <a:cs typeface="ＭＳ Ｐゴシック" charset="0"/>
              </a:defRPr>
            </a:lvl7pPr>
            <a:lvl8pPr marL="2262683" algn="l" defTabSz="323240" rtl="0" eaLnBrk="1" latinLnBrk="0" hangingPunct="1">
              <a:defRPr sz="1500" kern="1200">
                <a:solidFill>
                  <a:schemeClr val="tx1"/>
                </a:solidFill>
                <a:latin typeface="Calibri" charset="0"/>
                <a:ea typeface="ＭＳ Ｐゴシック" charset="0"/>
                <a:cs typeface="ＭＳ Ｐゴシック" charset="0"/>
              </a:defRPr>
            </a:lvl8pPr>
            <a:lvl9pPr marL="2585923" algn="l" defTabSz="323240" rtl="0" eaLnBrk="1" latinLnBrk="0" hangingPunct="1">
              <a:defRPr sz="1500" kern="1200">
                <a:solidFill>
                  <a:schemeClr val="tx1"/>
                </a:solidFill>
                <a:latin typeface="Calibri" charset="0"/>
                <a:ea typeface="ＭＳ Ｐゴシック" charset="0"/>
                <a:cs typeface="ＭＳ Ｐゴシック" charset="0"/>
              </a:defRPr>
            </a:lvl9pPr>
          </a:lstStyle>
          <a:p>
            <a:r>
              <a:rPr lang="en-GB" sz="1800" b="1">
                <a:solidFill>
                  <a:schemeClr val="accent5">
                    <a:lumMod val="60000"/>
                    <a:lumOff val="40000"/>
                  </a:schemeClr>
                </a:solidFill>
                <a:latin typeface="Arial"/>
                <a:cs typeface="Arial"/>
              </a:rPr>
              <a:t>Sector-average data</a:t>
            </a:r>
          </a:p>
          <a:p>
            <a:r>
              <a:rPr lang="en-GB" sz="1800">
                <a:solidFill>
                  <a:schemeClr val="bg1">
                    <a:lumMod val="65000"/>
                  </a:schemeClr>
                </a:solidFill>
                <a:latin typeface="Arial"/>
                <a:cs typeface="Arial"/>
              </a:rPr>
              <a:t>e.g. estimate tonnage, purchases, revenue</a:t>
            </a:r>
          </a:p>
        </p:txBody>
      </p:sp>
      <p:sp>
        <p:nvSpPr>
          <p:cNvPr id="11" name="TextBox 7">
            <a:extLst>
              <a:ext uri="{FF2B5EF4-FFF2-40B4-BE49-F238E27FC236}">
                <a16:creationId xmlns:a16="http://schemas.microsoft.com/office/drawing/2014/main" id="{7A43CCB8-EE40-E212-AA5D-70101465B7D8}"/>
              </a:ext>
            </a:extLst>
          </p:cNvPr>
          <p:cNvSpPr txBox="1"/>
          <p:nvPr/>
        </p:nvSpPr>
        <p:spPr>
          <a:xfrm>
            <a:off x="269420" y="4647126"/>
            <a:ext cx="2958012" cy="923330"/>
          </a:xfrm>
          <a:prstGeom prst="rect">
            <a:avLst/>
          </a:prstGeom>
          <a:solidFill>
            <a:schemeClr val="bg1"/>
          </a:solidFill>
        </p:spPr>
        <p:txBody>
          <a:bodyPr wrap="square" rtlCol="0">
            <a:spAutoFit/>
          </a:bodyPr>
          <a:lstStyle>
            <a:defPPr>
              <a:defRPr lang="en-US"/>
            </a:defPPr>
            <a:lvl1pPr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1pPr>
            <a:lvl2pPr marL="368135" indent="-44895"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2pPr>
            <a:lvl3pPr marL="736270" indent="-89789"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3pPr>
            <a:lvl4pPr marL="1105527" indent="-135806"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4pPr>
            <a:lvl5pPr marL="1473662" indent="-180701"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5pPr>
            <a:lvl6pPr marL="1616202" algn="l" defTabSz="323240" rtl="0" eaLnBrk="1" latinLnBrk="0" hangingPunct="1">
              <a:defRPr sz="1500" kern="1200">
                <a:solidFill>
                  <a:schemeClr val="tx1"/>
                </a:solidFill>
                <a:latin typeface="Calibri" charset="0"/>
                <a:ea typeface="ＭＳ Ｐゴシック" charset="0"/>
                <a:cs typeface="ＭＳ Ｐゴシック" charset="0"/>
              </a:defRPr>
            </a:lvl6pPr>
            <a:lvl7pPr marL="1939442" algn="l" defTabSz="323240" rtl="0" eaLnBrk="1" latinLnBrk="0" hangingPunct="1">
              <a:defRPr sz="1500" kern="1200">
                <a:solidFill>
                  <a:schemeClr val="tx1"/>
                </a:solidFill>
                <a:latin typeface="Calibri" charset="0"/>
                <a:ea typeface="ＭＳ Ｐゴシック" charset="0"/>
                <a:cs typeface="ＭＳ Ｐゴシック" charset="0"/>
              </a:defRPr>
            </a:lvl7pPr>
            <a:lvl8pPr marL="2262683" algn="l" defTabSz="323240" rtl="0" eaLnBrk="1" latinLnBrk="0" hangingPunct="1">
              <a:defRPr sz="1500" kern="1200">
                <a:solidFill>
                  <a:schemeClr val="tx1"/>
                </a:solidFill>
                <a:latin typeface="Calibri" charset="0"/>
                <a:ea typeface="ＭＳ Ｐゴシック" charset="0"/>
                <a:cs typeface="ＭＳ Ｐゴシック" charset="0"/>
              </a:defRPr>
            </a:lvl8pPr>
            <a:lvl9pPr marL="2585923" algn="l" defTabSz="323240" rtl="0" eaLnBrk="1" latinLnBrk="0" hangingPunct="1">
              <a:defRPr sz="1500" kern="1200">
                <a:solidFill>
                  <a:schemeClr val="tx1"/>
                </a:solidFill>
                <a:latin typeface="Calibri" charset="0"/>
                <a:ea typeface="ＭＳ Ｐゴシック" charset="0"/>
                <a:cs typeface="ＭＳ Ｐゴシック" charset="0"/>
              </a:defRPr>
            </a:lvl9pPr>
          </a:lstStyle>
          <a:p>
            <a:r>
              <a:rPr lang="en-GB" sz="1800" b="1">
                <a:solidFill>
                  <a:srgbClr val="017057"/>
                </a:solidFill>
                <a:latin typeface="Arial"/>
                <a:cs typeface="Arial"/>
              </a:rPr>
              <a:t>Primary data</a:t>
            </a:r>
          </a:p>
          <a:p>
            <a:r>
              <a:rPr lang="en-GB" sz="1800">
                <a:latin typeface="Arial"/>
                <a:cs typeface="Arial"/>
              </a:rPr>
              <a:t>e.g. measured impacts on the state of biodiversity</a:t>
            </a:r>
          </a:p>
        </p:txBody>
      </p:sp>
      <p:sp>
        <p:nvSpPr>
          <p:cNvPr id="14" name="Rectangle 13">
            <a:extLst>
              <a:ext uri="{FF2B5EF4-FFF2-40B4-BE49-F238E27FC236}">
                <a16:creationId xmlns:a16="http://schemas.microsoft.com/office/drawing/2014/main" id="{A4EC3356-5734-BEDE-3976-1BF4852F6650}"/>
              </a:ext>
            </a:extLst>
          </p:cNvPr>
          <p:cNvSpPr/>
          <p:nvPr/>
        </p:nvSpPr>
        <p:spPr>
          <a:xfrm>
            <a:off x="4022555" y="3322050"/>
            <a:ext cx="2661313" cy="815454"/>
          </a:xfrm>
          <a:prstGeom prst="rect">
            <a:avLst/>
          </a:prstGeom>
          <a:solidFill>
            <a:schemeClr val="accent1">
              <a:lumMod val="20000"/>
              <a:lumOff val="80000"/>
            </a:schemeClr>
          </a:solidFill>
          <a:ln>
            <a:solidFill>
              <a:srgbClr val="036675"/>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l" defTabSz="368135" rtl="0" fontAlgn="base">
              <a:spcBef>
                <a:spcPct val="0"/>
              </a:spcBef>
              <a:spcAft>
                <a:spcPct val="0"/>
              </a:spcAft>
              <a:defRPr sz="1500" kern="1200">
                <a:solidFill>
                  <a:schemeClr val="lt1"/>
                </a:solidFill>
                <a:latin typeface="+mn-lt"/>
                <a:ea typeface="+mn-ea"/>
                <a:cs typeface="+mn-cs"/>
              </a:defRPr>
            </a:lvl1pPr>
            <a:lvl2pPr marL="368135" indent="-44895" algn="l" defTabSz="368135" rtl="0" fontAlgn="base">
              <a:spcBef>
                <a:spcPct val="0"/>
              </a:spcBef>
              <a:spcAft>
                <a:spcPct val="0"/>
              </a:spcAft>
              <a:defRPr sz="1500" kern="1200">
                <a:solidFill>
                  <a:schemeClr val="lt1"/>
                </a:solidFill>
                <a:latin typeface="+mn-lt"/>
                <a:ea typeface="+mn-ea"/>
                <a:cs typeface="+mn-cs"/>
              </a:defRPr>
            </a:lvl2pPr>
            <a:lvl3pPr marL="736270" indent="-89789" algn="l" defTabSz="368135" rtl="0" fontAlgn="base">
              <a:spcBef>
                <a:spcPct val="0"/>
              </a:spcBef>
              <a:spcAft>
                <a:spcPct val="0"/>
              </a:spcAft>
              <a:defRPr sz="1500" kern="1200">
                <a:solidFill>
                  <a:schemeClr val="lt1"/>
                </a:solidFill>
                <a:latin typeface="+mn-lt"/>
                <a:ea typeface="+mn-ea"/>
                <a:cs typeface="+mn-cs"/>
              </a:defRPr>
            </a:lvl3pPr>
            <a:lvl4pPr marL="1105527" indent="-135806" algn="l" defTabSz="368135" rtl="0" fontAlgn="base">
              <a:spcBef>
                <a:spcPct val="0"/>
              </a:spcBef>
              <a:spcAft>
                <a:spcPct val="0"/>
              </a:spcAft>
              <a:defRPr sz="1500" kern="1200">
                <a:solidFill>
                  <a:schemeClr val="lt1"/>
                </a:solidFill>
                <a:latin typeface="+mn-lt"/>
                <a:ea typeface="+mn-ea"/>
                <a:cs typeface="+mn-cs"/>
              </a:defRPr>
            </a:lvl4pPr>
            <a:lvl5pPr marL="1473662" indent="-180701" algn="l" defTabSz="368135" rtl="0" fontAlgn="base">
              <a:spcBef>
                <a:spcPct val="0"/>
              </a:spcBef>
              <a:spcAft>
                <a:spcPct val="0"/>
              </a:spcAft>
              <a:defRPr sz="1500" kern="1200">
                <a:solidFill>
                  <a:schemeClr val="lt1"/>
                </a:solidFill>
                <a:latin typeface="+mn-lt"/>
                <a:ea typeface="+mn-ea"/>
                <a:cs typeface="+mn-cs"/>
              </a:defRPr>
            </a:lvl5pPr>
            <a:lvl6pPr marL="1616202" algn="l" defTabSz="323240" rtl="0" eaLnBrk="1" latinLnBrk="0" hangingPunct="1">
              <a:defRPr sz="1500" kern="1200">
                <a:solidFill>
                  <a:schemeClr val="lt1"/>
                </a:solidFill>
                <a:latin typeface="+mn-lt"/>
                <a:ea typeface="+mn-ea"/>
                <a:cs typeface="+mn-cs"/>
              </a:defRPr>
            </a:lvl6pPr>
            <a:lvl7pPr marL="1939442" algn="l" defTabSz="323240" rtl="0" eaLnBrk="1" latinLnBrk="0" hangingPunct="1">
              <a:defRPr sz="1500" kern="1200">
                <a:solidFill>
                  <a:schemeClr val="lt1"/>
                </a:solidFill>
                <a:latin typeface="+mn-lt"/>
                <a:ea typeface="+mn-ea"/>
                <a:cs typeface="+mn-cs"/>
              </a:defRPr>
            </a:lvl7pPr>
            <a:lvl8pPr marL="2262683" algn="l" defTabSz="323240" rtl="0" eaLnBrk="1" latinLnBrk="0" hangingPunct="1">
              <a:defRPr sz="1500" kern="1200">
                <a:solidFill>
                  <a:schemeClr val="lt1"/>
                </a:solidFill>
                <a:latin typeface="+mn-lt"/>
                <a:ea typeface="+mn-ea"/>
                <a:cs typeface="+mn-cs"/>
              </a:defRPr>
            </a:lvl8pPr>
            <a:lvl9pPr marL="2585923" algn="l" defTabSz="323240" rtl="0" eaLnBrk="1" latinLnBrk="0" hangingPunct="1">
              <a:defRPr sz="1500" kern="1200">
                <a:solidFill>
                  <a:schemeClr val="lt1"/>
                </a:solidFill>
                <a:latin typeface="+mn-lt"/>
                <a:ea typeface="+mn-ea"/>
                <a:cs typeface="+mn-cs"/>
              </a:defRPr>
            </a:lvl9pPr>
          </a:lstStyle>
          <a:p>
            <a:pPr algn="ctr"/>
            <a:r>
              <a:rPr lang="en-GB" sz="1800" b="1" err="1">
                <a:solidFill>
                  <a:schemeClr val="tx2">
                    <a:lumMod val="60000"/>
                    <a:lumOff val="40000"/>
                  </a:schemeClr>
                </a:solidFill>
                <a:latin typeface="Arial"/>
                <a:cs typeface="Arial"/>
              </a:rPr>
              <a:t>Footprinting</a:t>
            </a:r>
            <a:r>
              <a:rPr lang="en-GB" sz="1800" b="1">
                <a:solidFill>
                  <a:schemeClr val="tx2">
                    <a:lumMod val="60000"/>
                    <a:lumOff val="40000"/>
                  </a:schemeClr>
                </a:solidFill>
                <a:latin typeface="Arial"/>
                <a:cs typeface="Arial"/>
              </a:rPr>
              <a:t> method</a:t>
            </a:r>
          </a:p>
        </p:txBody>
      </p:sp>
      <p:sp>
        <p:nvSpPr>
          <p:cNvPr id="15" name="Rectangle 14">
            <a:extLst>
              <a:ext uri="{FF2B5EF4-FFF2-40B4-BE49-F238E27FC236}">
                <a16:creationId xmlns:a16="http://schemas.microsoft.com/office/drawing/2014/main" id="{2A5FF69D-8C63-1C39-4603-9C67D63636C8}"/>
              </a:ext>
            </a:extLst>
          </p:cNvPr>
          <p:cNvSpPr/>
          <p:nvPr/>
        </p:nvSpPr>
        <p:spPr>
          <a:xfrm>
            <a:off x="4061721" y="4675772"/>
            <a:ext cx="2661313" cy="815454"/>
          </a:xfrm>
          <a:prstGeom prst="rect">
            <a:avLst/>
          </a:prstGeom>
          <a:solidFill>
            <a:srgbClr val="C5F7CB"/>
          </a:solidFill>
          <a:ln w="19050">
            <a:solidFill>
              <a:srgbClr val="017057"/>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l" defTabSz="368135" rtl="0" fontAlgn="base">
              <a:spcBef>
                <a:spcPct val="0"/>
              </a:spcBef>
              <a:spcAft>
                <a:spcPct val="0"/>
              </a:spcAft>
              <a:defRPr sz="1500" kern="1200">
                <a:solidFill>
                  <a:schemeClr val="lt1"/>
                </a:solidFill>
                <a:latin typeface="+mn-lt"/>
                <a:ea typeface="+mn-ea"/>
                <a:cs typeface="+mn-cs"/>
              </a:defRPr>
            </a:lvl1pPr>
            <a:lvl2pPr marL="368135" indent="-44895" algn="l" defTabSz="368135" rtl="0" fontAlgn="base">
              <a:spcBef>
                <a:spcPct val="0"/>
              </a:spcBef>
              <a:spcAft>
                <a:spcPct val="0"/>
              </a:spcAft>
              <a:defRPr sz="1500" kern="1200">
                <a:solidFill>
                  <a:schemeClr val="lt1"/>
                </a:solidFill>
                <a:latin typeface="+mn-lt"/>
                <a:ea typeface="+mn-ea"/>
                <a:cs typeface="+mn-cs"/>
              </a:defRPr>
            </a:lvl2pPr>
            <a:lvl3pPr marL="736270" indent="-89789" algn="l" defTabSz="368135" rtl="0" fontAlgn="base">
              <a:spcBef>
                <a:spcPct val="0"/>
              </a:spcBef>
              <a:spcAft>
                <a:spcPct val="0"/>
              </a:spcAft>
              <a:defRPr sz="1500" kern="1200">
                <a:solidFill>
                  <a:schemeClr val="lt1"/>
                </a:solidFill>
                <a:latin typeface="+mn-lt"/>
                <a:ea typeface="+mn-ea"/>
                <a:cs typeface="+mn-cs"/>
              </a:defRPr>
            </a:lvl3pPr>
            <a:lvl4pPr marL="1105527" indent="-135806" algn="l" defTabSz="368135" rtl="0" fontAlgn="base">
              <a:spcBef>
                <a:spcPct val="0"/>
              </a:spcBef>
              <a:spcAft>
                <a:spcPct val="0"/>
              </a:spcAft>
              <a:defRPr sz="1500" kern="1200">
                <a:solidFill>
                  <a:schemeClr val="lt1"/>
                </a:solidFill>
                <a:latin typeface="+mn-lt"/>
                <a:ea typeface="+mn-ea"/>
                <a:cs typeface="+mn-cs"/>
              </a:defRPr>
            </a:lvl4pPr>
            <a:lvl5pPr marL="1473662" indent="-180701" algn="l" defTabSz="368135" rtl="0" fontAlgn="base">
              <a:spcBef>
                <a:spcPct val="0"/>
              </a:spcBef>
              <a:spcAft>
                <a:spcPct val="0"/>
              </a:spcAft>
              <a:defRPr sz="1500" kern="1200">
                <a:solidFill>
                  <a:schemeClr val="lt1"/>
                </a:solidFill>
                <a:latin typeface="+mn-lt"/>
                <a:ea typeface="+mn-ea"/>
                <a:cs typeface="+mn-cs"/>
              </a:defRPr>
            </a:lvl5pPr>
            <a:lvl6pPr marL="1616202" algn="l" defTabSz="323240" rtl="0" eaLnBrk="1" latinLnBrk="0" hangingPunct="1">
              <a:defRPr sz="1500" kern="1200">
                <a:solidFill>
                  <a:schemeClr val="lt1"/>
                </a:solidFill>
                <a:latin typeface="+mn-lt"/>
                <a:ea typeface="+mn-ea"/>
                <a:cs typeface="+mn-cs"/>
              </a:defRPr>
            </a:lvl6pPr>
            <a:lvl7pPr marL="1939442" algn="l" defTabSz="323240" rtl="0" eaLnBrk="1" latinLnBrk="0" hangingPunct="1">
              <a:defRPr sz="1500" kern="1200">
                <a:solidFill>
                  <a:schemeClr val="lt1"/>
                </a:solidFill>
                <a:latin typeface="+mn-lt"/>
                <a:ea typeface="+mn-ea"/>
                <a:cs typeface="+mn-cs"/>
              </a:defRPr>
            </a:lvl7pPr>
            <a:lvl8pPr marL="2262683" algn="l" defTabSz="323240" rtl="0" eaLnBrk="1" latinLnBrk="0" hangingPunct="1">
              <a:defRPr sz="1500" kern="1200">
                <a:solidFill>
                  <a:schemeClr val="lt1"/>
                </a:solidFill>
                <a:latin typeface="+mn-lt"/>
                <a:ea typeface="+mn-ea"/>
                <a:cs typeface="+mn-cs"/>
              </a:defRPr>
            </a:lvl8pPr>
            <a:lvl9pPr marL="2585923" algn="l" defTabSz="323240" rtl="0" eaLnBrk="1" latinLnBrk="0" hangingPunct="1">
              <a:defRPr sz="1500" kern="1200">
                <a:solidFill>
                  <a:schemeClr val="lt1"/>
                </a:solidFill>
                <a:latin typeface="+mn-lt"/>
                <a:ea typeface="+mn-ea"/>
                <a:cs typeface="+mn-cs"/>
              </a:defRPr>
            </a:lvl9pPr>
          </a:lstStyle>
          <a:p>
            <a:pPr algn="ctr"/>
            <a:r>
              <a:rPr lang="en-GB" sz="1800" b="1" err="1">
                <a:solidFill>
                  <a:srgbClr val="61B87D"/>
                </a:solidFill>
                <a:latin typeface="Arial"/>
                <a:cs typeface="Arial"/>
              </a:rPr>
              <a:t>Footprinting</a:t>
            </a:r>
            <a:r>
              <a:rPr lang="en-GB" sz="1800" b="1">
                <a:solidFill>
                  <a:srgbClr val="61B87D"/>
                </a:solidFill>
                <a:latin typeface="Arial"/>
                <a:cs typeface="Arial"/>
              </a:rPr>
              <a:t> method</a:t>
            </a:r>
          </a:p>
          <a:p>
            <a:pPr algn="ctr"/>
            <a:endParaRPr lang="en-GB">
              <a:latin typeface="Arial"/>
              <a:cs typeface="Arial"/>
            </a:endParaRPr>
          </a:p>
        </p:txBody>
      </p:sp>
      <p:cxnSp>
        <p:nvCxnSpPr>
          <p:cNvPr id="16" name="Straight Arrow Connector 15">
            <a:extLst>
              <a:ext uri="{FF2B5EF4-FFF2-40B4-BE49-F238E27FC236}">
                <a16:creationId xmlns:a16="http://schemas.microsoft.com/office/drawing/2014/main" id="{F0583122-0D83-1A78-877B-C05AC5A2B1A6}"/>
              </a:ext>
            </a:extLst>
          </p:cNvPr>
          <p:cNvCxnSpPr/>
          <p:nvPr/>
        </p:nvCxnSpPr>
        <p:spPr>
          <a:xfrm>
            <a:off x="3370997" y="3780956"/>
            <a:ext cx="436729"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2249DA9B-4E53-5674-96E8-C20986701F8C}"/>
              </a:ext>
            </a:extLst>
          </p:cNvPr>
          <p:cNvCxnSpPr/>
          <p:nvPr/>
        </p:nvCxnSpPr>
        <p:spPr>
          <a:xfrm>
            <a:off x="3464295" y="4933373"/>
            <a:ext cx="436729" cy="0"/>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4826304B-F5B5-00A6-9B1C-D2EE76CEB408}"/>
              </a:ext>
            </a:extLst>
          </p:cNvPr>
          <p:cNvCxnSpPr/>
          <p:nvPr/>
        </p:nvCxnSpPr>
        <p:spPr>
          <a:xfrm>
            <a:off x="7024295" y="3821415"/>
            <a:ext cx="436729"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770B27F3-ADF9-26DC-91CE-30B8B1C551E8}"/>
              </a:ext>
            </a:extLst>
          </p:cNvPr>
          <p:cNvCxnSpPr/>
          <p:nvPr/>
        </p:nvCxnSpPr>
        <p:spPr>
          <a:xfrm>
            <a:off x="7024295" y="4933373"/>
            <a:ext cx="436729" cy="0"/>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
        <p:nvSpPr>
          <p:cNvPr id="22" name="TextBox 9">
            <a:extLst>
              <a:ext uri="{FF2B5EF4-FFF2-40B4-BE49-F238E27FC236}">
                <a16:creationId xmlns:a16="http://schemas.microsoft.com/office/drawing/2014/main" id="{9A8B73A4-8F95-3FC1-FE48-55F029986DE0}"/>
              </a:ext>
            </a:extLst>
          </p:cNvPr>
          <p:cNvSpPr txBox="1"/>
          <p:nvPr/>
        </p:nvSpPr>
        <p:spPr>
          <a:xfrm>
            <a:off x="7590861" y="2992188"/>
            <a:ext cx="4897614" cy="1477328"/>
          </a:xfrm>
          <a:prstGeom prst="rect">
            <a:avLst/>
          </a:prstGeom>
          <a:noFill/>
        </p:spPr>
        <p:txBody>
          <a:bodyPr wrap="square" lIns="91440" tIns="45720" rIns="91440" bIns="45720" rtlCol="0" anchor="t">
            <a:spAutoFit/>
          </a:bodyPr>
          <a:lstStyle>
            <a:defPPr>
              <a:defRPr lang="en-US"/>
            </a:defPPr>
            <a:lvl1pPr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1pPr>
            <a:lvl2pPr marL="368135" indent="-44895"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2pPr>
            <a:lvl3pPr marL="736270" indent="-89789"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3pPr>
            <a:lvl4pPr marL="1105527" indent="-135806"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4pPr>
            <a:lvl5pPr marL="1473662" indent="-180701"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5pPr>
            <a:lvl6pPr marL="1616202" algn="l" defTabSz="323240" rtl="0" eaLnBrk="1" latinLnBrk="0" hangingPunct="1">
              <a:defRPr sz="1500" kern="1200">
                <a:solidFill>
                  <a:schemeClr val="tx1"/>
                </a:solidFill>
                <a:latin typeface="Calibri" charset="0"/>
                <a:ea typeface="ＭＳ Ｐゴシック" charset="0"/>
                <a:cs typeface="ＭＳ Ｐゴシック" charset="0"/>
              </a:defRPr>
            </a:lvl6pPr>
            <a:lvl7pPr marL="1939442" algn="l" defTabSz="323240" rtl="0" eaLnBrk="1" latinLnBrk="0" hangingPunct="1">
              <a:defRPr sz="1500" kern="1200">
                <a:solidFill>
                  <a:schemeClr val="tx1"/>
                </a:solidFill>
                <a:latin typeface="Calibri" charset="0"/>
                <a:ea typeface="ＭＳ Ｐゴシック" charset="0"/>
                <a:cs typeface="ＭＳ Ｐゴシック" charset="0"/>
              </a:defRPr>
            </a:lvl7pPr>
            <a:lvl8pPr marL="2262683" algn="l" defTabSz="323240" rtl="0" eaLnBrk="1" latinLnBrk="0" hangingPunct="1">
              <a:defRPr sz="1500" kern="1200">
                <a:solidFill>
                  <a:schemeClr val="tx1"/>
                </a:solidFill>
                <a:latin typeface="Calibri" charset="0"/>
                <a:ea typeface="ＭＳ Ｐゴシック" charset="0"/>
                <a:cs typeface="ＭＳ Ｐゴシック" charset="0"/>
              </a:defRPr>
            </a:lvl8pPr>
            <a:lvl9pPr marL="2585923" algn="l" defTabSz="323240" rtl="0" eaLnBrk="1" latinLnBrk="0" hangingPunct="1">
              <a:defRPr sz="1500" kern="1200">
                <a:solidFill>
                  <a:schemeClr val="tx1"/>
                </a:solidFill>
                <a:latin typeface="Calibri" charset="0"/>
                <a:ea typeface="ＭＳ Ｐゴシック" charset="0"/>
                <a:cs typeface="ＭＳ Ｐゴシック" charset="0"/>
              </a:defRPr>
            </a:lvl9pPr>
          </a:lstStyle>
          <a:p>
            <a:r>
              <a:rPr lang="en-GB" sz="1800" b="1">
                <a:solidFill>
                  <a:schemeClr val="accent5">
                    <a:lumMod val="60000"/>
                    <a:lumOff val="40000"/>
                  </a:schemeClr>
                </a:solidFill>
                <a:latin typeface="Arial"/>
                <a:ea typeface="ＭＳ Ｐゴシック"/>
                <a:cs typeface="Arial"/>
              </a:rPr>
              <a:t>Estimates of potential impacts</a:t>
            </a:r>
          </a:p>
          <a:p>
            <a:pPr marL="285750" indent="-285750">
              <a:buFont typeface="Arial" panose="020B0604020202020204" pitchFamily="34" charset="0"/>
              <a:buChar char="•"/>
            </a:pPr>
            <a:r>
              <a:rPr lang="en-GB" sz="1800">
                <a:solidFill>
                  <a:schemeClr val="bg1">
                    <a:lumMod val="65000"/>
                  </a:schemeClr>
                </a:solidFill>
                <a:latin typeface="Arial"/>
                <a:ea typeface="Calibri"/>
                <a:cs typeface="Arial"/>
              </a:rPr>
              <a:t>Pressure and thus impacts are based </a:t>
            </a:r>
            <a:endParaRPr lang="en-GB" sz="1800">
              <a:solidFill>
                <a:schemeClr val="bg1">
                  <a:lumMod val="65000"/>
                </a:schemeClr>
              </a:solidFill>
              <a:latin typeface="Arial"/>
              <a:cs typeface="Calibri"/>
            </a:endParaRPr>
          </a:p>
          <a:p>
            <a:r>
              <a:rPr lang="en-GB" sz="1800">
                <a:solidFill>
                  <a:schemeClr val="bg1">
                    <a:lumMod val="65000"/>
                  </a:schemeClr>
                </a:solidFill>
                <a:latin typeface="Arial"/>
                <a:ea typeface="Calibri"/>
                <a:cs typeface="Arial"/>
              </a:rPr>
              <a:t>on commodity or sectoral averages</a:t>
            </a:r>
            <a:endParaRPr lang="en-GB" sz="1800">
              <a:solidFill>
                <a:schemeClr val="bg1">
                  <a:lumMod val="65000"/>
                </a:schemeClr>
              </a:solidFill>
              <a:latin typeface="Arial"/>
              <a:cs typeface="Arial"/>
            </a:endParaRPr>
          </a:p>
          <a:p>
            <a:pPr marL="285750" indent="-285750">
              <a:buFont typeface="Arial" panose="020B0604020202020204" pitchFamily="34" charset="0"/>
              <a:buChar char="•"/>
            </a:pPr>
            <a:r>
              <a:rPr lang="en-GB" sz="1800">
                <a:solidFill>
                  <a:schemeClr val="bg1">
                    <a:lumMod val="65000"/>
                  </a:schemeClr>
                </a:solidFill>
                <a:latin typeface="Arial"/>
                <a:ea typeface="ＭＳ Ｐゴシック"/>
                <a:cs typeface="Arial"/>
              </a:rPr>
              <a:t>Low accuracy</a:t>
            </a:r>
          </a:p>
          <a:p>
            <a:pPr marL="285750" indent="-285750">
              <a:buFont typeface="Arial" panose="020B0604020202020204" pitchFamily="34" charset="0"/>
              <a:buChar char="•"/>
            </a:pPr>
            <a:r>
              <a:rPr lang="en-GB" sz="1800">
                <a:solidFill>
                  <a:schemeClr val="bg1">
                    <a:lumMod val="65000"/>
                  </a:schemeClr>
                </a:solidFill>
                <a:latin typeface="Arial"/>
                <a:ea typeface="ＭＳ Ｐゴシック"/>
                <a:cs typeface="Arial"/>
              </a:rPr>
              <a:t>Low spatial precision</a:t>
            </a:r>
          </a:p>
        </p:txBody>
      </p:sp>
      <p:sp>
        <p:nvSpPr>
          <p:cNvPr id="23" name="TextBox 6">
            <a:extLst>
              <a:ext uri="{FF2B5EF4-FFF2-40B4-BE49-F238E27FC236}">
                <a16:creationId xmlns:a16="http://schemas.microsoft.com/office/drawing/2014/main" id="{4CF237E9-042D-4749-CB14-3E17B9CD0AA5}"/>
              </a:ext>
            </a:extLst>
          </p:cNvPr>
          <p:cNvSpPr txBox="1"/>
          <p:nvPr/>
        </p:nvSpPr>
        <p:spPr>
          <a:xfrm>
            <a:off x="7590862" y="4552507"/>
            <a:ext cx="3878896" cy="2123658"/>
          </a:xfrm>
          <a:prstGeom prst="rect">
            <a:avLst/>
          </a:prstGeom>
          <a:noFill/>
        </p:spPr>
        <p:txBody>
          <a:bodyPr wrap="square" rtlCol="0">
            <a:spAutoFit/>
          </a:bodyPr>
          <a:lstStyle>
            <a:defPPr>
              <a:defRPr lang="en-US"/>
            </a:defPPr>
            <a:lvl1pPr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1pPr>
            <a:lvl2pPr marL="368135" indent="-44895"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2pPr>
            <a:lvl3pPr marL="736270" indent="-89789"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3pPr>
            <a:lvl4pPr marL="1105527" indent="-135806"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4pPr>
            <a:lvl5pPr marL="1473662" indent="-180701"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5pPr>
            <a:lvl6pPr marL="1616202" algn="l" defTabSz="323240" rtl="0" eaLnBrk="1" latinLnBrk="0" hangingPunct="1">
              <a:defRPr sz="1500" kern="1200">
                <a:solidFill>
                  <a:schemeClr val="tx1"/>
                </a:solidFill>
                <a:latin typeface="Calibri" charset="0"/>
                <a:ea typeface="ＭＳ Ｐゴシック" charset="0"/>
                <a:cs typeface="ＭＳ Ｐゴシック" charset="0"/>
              </a:defRPr>
            </a:lvl6pPr>
            <a:lvl7pPr marL="1939442" algn="l" defTabSz="323240" rtl="0" eaLnBrk="1" latinLnBrk="0" hangingPunct="1">
              <a:defRPr sz="1500" kern="1200">
                <a:solidFill>
                  <a:schemeClr val="tx1"/>
                </a:solidFill>
                <a:latin typeface="Calibri" charset="0"/>
                <a:ea typeface="ＭＳ Ｐゴシック" charset="0"/>
                <a:cs typeface="ＭＳ Ｐゴシック" charset="0"/>
              </a:defRPr>
            </a:lvl7pPr>
            <a:lvl8pPr marL="2262683" algn="l" defTabSz="323240" rtl="0" eaLnBrk="1" latinLnBrk="0" hangingPunct="1">
              <a:defRPr sz="1500" kern="1200">
                <a:solidFill>
                  <a:schemeClr val="tx1"/>
                </a:solidFill>
                <a:latin typeface="Calibri" charset="0"/>
                <a:ea typeface="ＭＳ Ｐゴシック" charset="0"/>
                <a:cs typeface="ＭＳ Ｐゴシック" charset="0"/>
              </a:defRPr>
            </a:lvl8pPr>
            <a:lvl9pPr marL="2585923" algn="l" defTabSz="323240" rtl="0" eaLnBrk="1" latinLnBrk="0" hangingPunct="1">
              <a:defRPr sz="1500" kern="1200">
                <a:solidFill>
                  <a:schemeClr val="tx1"/>
                </a:solidFill>
                <a:latin typeface="Calibri" charset="0"/>
                <a:ea typeface="ＭＳ Ｐゴシック" charset="0"/>
                <a:cs typeface="ＭＳ Ｐゴシック" charset="0"/>
              </a:defRPr>
            </a:lvl9pPr>
          </a:lstStyle>
          <a:p>
            <a:r>
              <a:rPr lang="en-GB" sz="1800" b="1">
                <a:solidFill>
                  <a:srgbClr val="017057"/>
                </a:solidFill>
                <a:latin typeface="Arial"/>
                <a:cs typeface="Arial"/>
              </a:rPr>
              <a:t>More </a:t>
            </a:r>
            <a:r>
              <a:rPr lang="en-GB" sz="1800" b="1" u="sng">
                <a:solidFill>
                  <a:srgbClr val="017057"/>
                </a:solidFill>
                <a:latin typeface="Arial"/>
                <a:cs typeface="Arial"/>
              </a:rPr>
              <a:t>accurate estimates </a:t>
            </a:r>
            <a:r>
              <a:rPr lang="en-GB" sz="1800" b="1">
                <a:solidFill>
                  <a:srgbClr val="017057"/>
                </a:solidFill>
                <a:latin typeface="Arial"/>
                <a:cs typeface="Arial"/>
              </a:rPr>
              <a:t>of realized impacts </a:t>
            </a:r>
          </a:p>
          <a:p>
            <a:pPr marL="285750" indent="-285750">
              <a:buFont typeface="Arial" panose="020B0604020202020204" pitchFamily="34" charset="0"/>
              <a:buChar char="•"/>
            </a:pPr>
            <a:r>
              <a:rPr lang="en-GB" sz="1600">
                <a:latin typeface="Arial"/>
                <a:cs typeface="Arial"/>
              </a:rPr>
              <a:t>Company-specific results</a:t>
            </a:r>
          </a:p>
          <a:p>
            <a:pPr marL="285750" indent="-285750">
              <a:buFont typeface="Arial" panose="020B0604020202020204" pitchFamily="34" charset="0"/>
              <a:buChar char="•"/>
            </a:pPr>
            <a:r>
              <a:rPr lang="en-GB" sz="1600">
                <a:latin typeface="Arial"/>
                <a:cs typeface="Arial"/>
              </a:rPr>
              <a:t>Estimates of realised impacts</a:t>
            </a:r>
          </a:p>
          <a:p>
            <a:pPr marL="285750" indent="-285750">
              <a:buFont typeface="Arial" panose="020B0604020202020204" pitchFamily="34" charset="0"/>
              <a:buChar char="•"/>
            </a:pPr>
            <a:r>
              <a:rPr lang="en-GB" sz="1600">
                <a:latin typeface="Arial"/>
                <a:cs typeface="Arial"/>
              </a:rPr>
              <a:t>Responsive to changes in company activities e.g. production processes</a:t>
            </a:r>
          </a:p>
          <a:p>
            <a:pPr marL="285750" indent="-285750">
              <a:buFont typeface="Arial" panose="020B0604020202020204" pitchFamily="34" charset="0"/>
              <a:buChar char="•"/>
            </a:pPr>
            <a:r>
              <a:rPr lang="en-GB" sz="1600">
                <a:latin typeface="Arial"/>
                <a:cs typeface="Arial"/>
              </a:rPr>
              <a:t>Medium accuracy and spatial precision</a:t>
            </a:r>
          </a:p>
        </p:txBody>
      </p:sp>
    </p:spTree>
    <p:extLst>
      <p:ext uri="{BB962C8B-B14F-4D97-AF65-F5344CB8AC3E}">
        <p14:creationId xmlns:p14="http://schemas.microsoft.com/office/powerpoint/2010/main" val="42945899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52FD0DB-DE21-F28C-313B-8EDCF7583AA3}"/>
              </a:ext>
            </a:extLst>
          </p:cNvPr>
          <p:cNvSpPr>
            <a:spLocks noGrp="1"/>
          </p:cNvSpPr>
          <p:nvPr>
            <p:ph type="body" sz="quarter" idx="10"/>
          </p:nvPr>
        </p:nvSpPr>
        <p:spPr>
          <a:xfrm>
            <a:off x="2040193" y="537442"/>
            <a:ext cx="9578649" cy="625729"/>
          </a:xfrm>
        </p:spPr>
        <p:txBody>
          <a:bodyPr/>
          <a:lstStyle/>
          <a:p>
            <a:pPr>
              <a:lnSpc>
                <a:spcPct val="107000"/>
              </a:lnSpc>
              <a:spcAft>
                <a:spcPts val="800"/>
              </a:spcAft>
            </a:pPr>
            <a:r>
              <a:rPr lang="en-GB" sz="3600">
                <a:effectLst/>
                <a:latin typeface="Arial" panose="020B0604020202020204" pitchFamily="34" charset="0"/>
                <a:ea typeface="Calibri" panose="020F0502020204030204" pitchFamily="34" charset="0"/>
                <a:cs typeface="Arial" panose="020B0604020202020204" pitchFamily="34" charset="0"/>
              </a:rPr>
              <a:t>Supplementing </a:t>
            </a:r>
            <a:r>
              <a:rPr lang="en-GB" sz="3600" err="1">
                <a:effectLst/>
                <a:latin typeface="Arial" panose="020B0604020202020204" pitchFamily="34" charset="0"/>
                <a:ea typeface="Calibri" panose="020F0502020204030204" pitchFamily="34" charset="0"/>
                <a:cs typeface="Arial" panose="020B0604020202020204" pitchFamily="34" charset="0"/>
              </a:rPr>
              <a:t>footprinting</a:t>
            </a:r>
            <a:r>
              <a:rPr lang="en-GB" sz="3600">
                <a:effectLst/>
                <a:latin typeface="Arial" panose="020B0604020202020204" pitchFamily="34" charset="0"/>
                <a:ea typeface="Calibri" panose="020F0502020204030204" pitchFamily="34" charset="0"/>
                <a:cs typeface="Arial" panose="020B0604020202020204" pitchFamily="34" charset="0"/>
              </a:rPr>
              <a:t> analyses with primary and secondary data</a:t>
            </a:r>
          </a:p>
        </p:txBody>
      </p:sp>
      <p:sp>
        <p:nvSpPr>
          <p:cNvPr id="7" name="Rectangle 6">
            <a:extLst>
              <a:ext uri="{FF2B5EF4-FFF2-40B4-BE49-F238E27FC236}">
                <a16:creationId xmlns:a16="http://schemas.microsoft.com/office/drawing/2014/main" id="{F8F6BD4C-CD6E-1615-1F65-BA90AEE66920}"/>
              </a:ext>
            </a:extLst>
          </p:cNvPr>
          <p:cNvSpPr/>
          <p:nvPr/>
        </p:nvSpPr>
        <p:spPr>
          <a:xfrm>
            <a:off x="3478025" y="4011419"/>
            <a:ext cx="1597749" cy="815454"/>
          </a:xfrm>
          <a:prstGeom prst="rect">
            <a:avLst/>
          </a:prstGeom>
          <a:solidFill>
            <a:srgbClr val="C5F7CB"/>
          </a:solidFill>
          <a:ln w="19050">
            <a:solidFill>
              <a:srgbClr val="01705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800" b="1">
              <a:solidFill>
                <a:srgbClr val="61B87D"/>
              </a:solidFill>
              <a:latin typeface="Arial"/>
              <a:cs typeface="Arial"/>
            </a:endParaRPr>
          </a:p>
          <a:p>
            <a:pPr algn="ctr"/>
            <a:r>
              <a:rPr lang="en-GB" sz="1800" b="1" err="1">
                <a:solidFill>
                  <a:srgbClr val="61B87D"/>
                </a:solidFill>
                <a:latin typeface="Arial"/>
                <a:cs typeface="Arial"/>
              </a:rPr>
              <a:t>Footprinting</a:t>
            </a:r>
            <a:r>
              <a:rPr lang="en-GB" sz="1800" b="1">
                <a:solidFill>
                  <a:srgbClr val="61B87D"/>
                </a:solidFill>
                <a:latin typeface="Arial"/>
                <a:cs typeface="Arial"/>
              </a:rPr>
              <a:t> method</a:t>
            </a:r>
          </a:p>
          <a:p>
            <a:pPr algn="ctr"/>
            <a:endParaRPr lang="en-GB">
              <a:latin typeface="Arial"/>
              <a:cs typeface="Arial"/>
            </a:endParaRPr>
          </a:p>
        </p:txBody>
      </p:sp>
      <p:cxnSp>
        <p:nvCxnSpPr>
          <p:cNvPr id="10" name="Straight Arrow Connector 9">
            <a:extLst>
              <a:ext uri="{FF2B5EF4-FFF2-40B4-BE49-F238E27FC236}">
                <a16:creationId xmlns:a16="http://schemas.microsoft.com/office/drawing/2014/main" id="{E477D320-C7C6-0C70-0703-D67B66D89C3B}"/>
              </a:ext>
            </a:extLst>
          </p:cNvPr>
          <p:cNvCxnSpPr/>
          <p:nvPr/>
        </p:nvCxnSpPr>
        <p:spPr>
          <a:xfrm>
            <a:off x="2931183" y="4367357"/>
            <a:ext cx="436729" cy="0"/>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EEFF18B1-7FDA-F7C1-C42F-D5AEB408A781}"/>
              </a:ext>
            </a:extLst>
          </p:cNvPr>
          <p:cNvCxnSpPr/>
          <p:nvPr/>
        </p:nvCxnSpPr>
        <p:spPr>
          <a:xfrm>
            <a:off x="5220190" y="4367357"/>
            <a:ext cx="436729" cy="0"/>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75142356-3CB8-D715-48EC-55E98A629125}"/>
              </a:ext>
            </a:extLst>
          </p:cNvPr>
          <p:cNvSpPr txBox="1"/>
          <p:nvPr/>
        </p:nvSpPr>
        <p:spPr>
          <a:xfrm>
            <a:off x="5881483" y="2615948"/>
            <a:ext cx="5219654" cy="3077766"/>
          </a:xfrm>
          <a:prstGeom prst="rect">
            <a:avLst/>
          </a:prstGeom>
          <a:noFill/>
          <a:ln w="25400">
            <a:solidFill>
              <a:srgbClr val="00A19A"/>
            </a:solidFill>
          </a:ln>
        </p:spPr>
        <p:txBody>
          <a:bodyPr wrap="square" lIns="91440" tIns="45720" rIns="91440" bIns="45720" rtlCol="0" anchor="t">
            <a:spAutoFit/>
          </a:bodyPr>
          <a:lstStyle/>
          <a:p>
            <a:endParaRPr lang="en-GB" sz="1800" b="1">
              <a:solidFill>
                <a:srgbClr val="017057"/>
              </a:solidFill>
              <a:latin typeface="Arial"/>
              <a:cs typeface="Arial"/>
            </a:endParaRPr>
          </a:p>
          <a:p>
            <a:pPr marL="285750" indent="-285750">
              <a:buFont typeface="Arial" panose="020B0604020202020204" pitchFamily="34" charset="0"/>
              <a:buChar char="•"/>
            </a:pPr>
            <a:r>
              <a:rPr lang="en-GB" sz="1600">
                <a:latin typeface="Arial"/>
                <a:ea typeface="ＭＳ Ｐゴシック"/>
                <a:cs typeface="Arial"/>
              </a:rPr>
              <a:t>Reflects differences in biodiversity between sourcing locations and production processes at sourcing locations</a:t>
            </a:r>
          </a:p>
          <a:p>
            <a:pPr marL="285750" indent="-285750">
              <a:buFont typeface="Arial" panose="020B0604020202020204" pitchFamily="34" charset="0"/>
              <a:buChar char="•"/>
            </a:pPr>
            <a:r>
              <a:rPr lang="en-GB" sz="1600">
                <a:latin typeface="Arial"/>
                <a:ea typeface="ＭＳ Ｐゴシック"/>
                <a:cs typeface="Arial"/>
              </a:rPr>
              <a:t>Responsiveness - Medium - (reflects changes in production practices at source location) </a:t>
            </a:r>
            <a:endParaRPr lang="en-GB" sz="1600">
              <a:latin typeface="Arial"/>
              <a:cs typeface="Arial"/>
            </a:endParaRPr>
          </a:p>
          <a:p>
            <a:pPr marL="285750" indent="-285750">
              <a:buFont typeface="Arial" panose="020B0604020202020204" pitchFamily="34" charset="0"/>
              <a:buChar char="•"/>
            </a:pPr>
            <a:r>
              <a:rPr lang="en-GB" sz="1600">
                <a:latin typeface="Arial"/>
                <a:ea typeface="ＭＳ Ｐゴシック"/>
                <a:cs typeface="Arial"/>
              </a:rPr>
              <a:t>Spatial precision - Medium (reflects differences in potential impact based on sourcing region) </a:t>
            </a:r>
            <a:endParaRPr lang="en-GB" sz="1600">
              <a:latin typeface="Arial"/>
              <a:cs typeface="Arial"/>
            </a:endParaRPr>
          </a:p>
          <a:p>
            <a:pPr marL="285750" indent="-285750">
              <a:buFont typeface="Arial" panose="020B0604020202020204" pitchFamily="34" charset="0"/>
              <a:buChar char="•"/>
            </a:pPr>
            <a:r>
              <a:rPr lang="en-GB" sz="1600">
                <a:latin typeface="Arial"/>
                <a:ea typeface="ＭＳ Ｐゴシック"/>
                <a:cs typeface="Arial"/>
              </a:rPr>
              <a:t>Accuracy - Medium (screens/measures potential impact based on company-specific impact driver data)</a:t>
            </a:r>
          </a:p>
          <a:p>
            <a:pPr marL="285750" indent="-285750">
              <a:buFont typeface="Arial" panose="020B0604020202020204" pitchFamily="34" charset="0"/>
              <a:buChar char="•"/>
            </a:pPr>
            <a:endParaRPr lang="en-GB" sz="1600">
              <a:latin typeface="Arial"/>
              <a:cs typeface="Arial"/>
            </a:endParaRPr>
          </a:p>
        </p:txBody>
      </p:sp>
      <p:sp>
        <p:nvSpPr>
          <p:cNvPr id="17" name="TextBox 16">
            <a:extLst>
              <a:ext uri="{FF2B5EF4-FFF2-40B4-BE49-F238E27FC236}">
                <a16:creationId xmlns:a16="http://schemas.microsoft.com/office/drawing/2014/main" id="{D328D4A1-B23F-BB38-F3E1-027E18FAB718}"/>
              </a:ext>
            </a:extLst>
          </p:cNvPr>
          <p:cNvSpPr txBox="1"/>
          <p:nvPr/>
        </p:nvSpPr>
        <p:spPr>
          <a:xfrm>
            <a:off x="390857" y="3336306"/>
            <a:ext cx="2430213" cy="2308324"/>
          </a:xfrm>
          <a:prstGeom prst="rect">
            <a:avLst/>
          </a:prstGeom>
          <a:noFill/>
          <a:ln w="25400">
            <a:solidFill>
              <a:srgbClr val="00A19A"/>
            </a:solidFill>
            <a:extLst>
              <a:ext uri="{C807C97D-BFC1-408E-A445-0C87EB9F89A2}">
                <ask:lineSketchStyleProps xmlns:ask="http://schemas.microsoft.com/office/drawing/2018/sketchyshapes">
                  <ask:type>
                    <ask:lineSketchNone/>
                  </ask:type>
                </ask:lineSketchStyleProps>
              </a:ext>
            </a:extLst>
          </a:ln>
        </p:spPr>
        <p:txBody>
          <a:bodyPr wrap="square" lIns="91440" tIns="45720" rIns="91440" bIns="45720" anchor="t">
            <a:spAutoFit/>
          </a:bodyPr>
          <a:lstStyle/>
          <a:p>
            <a:r>
              <a:rPr lang="en-GB" sz="1600">
                <a:latin typeface="Arial"/>
                <a:ea typeface="ＭＳ Ｐゴシック"/>
                <a:cs typeface="Arial"/>
              </a:rPr>
              <a:t>Modelled state based on </a:t>
            </a:r>
            <a:r>
              <a:rPr lang="en-GB" sz="1600" b="1">
                <a:latin typeface="Arial"/>
                <a:ea typeface="ＭＳ Ｐゴシック"/>
                <a:cs typeface="Arial"/>
              </a:rPr>
              <a:t>primary data</a:t>
            </a:r>
            <a:r>
              <a:rPr lang="en-GB" sz="1600">
                <a:latin typeface="Arial"/>
                <a:ea typeface="ＭＳ Ｐゴシック"/>
                <a:cs typeface="Arial"/>
              </a:rPr>
              <a:t> on pressures (including land use intensity) </a:t>
            </a:r>
            <a:endParaRPr lang="en-GB" sz="1600">
              <a:latin typeface="Arial"/>
              <a:cs typeface="Arial"/>
            </a:endParaRPr>
          </a:p>
          <a:p>
            <a:endParaRPr lang="en-GB" sz="1600">
              <a:latin typeface="Arial"/>
              <a:cs typeface="Arial"/>
            </a:endParaRPr>
          </a:p>
          <a:p>
            <a:r>
              <a:rPr lang="en-GB" sz="1600" b="1">
                <a:latin typeface="Arial"/>
                <a:ea typeface="ＭＳ Ｐゴシック"/>
                <a:cs typeface="Arial"/>
              </a:rPr>
              <a:t>Primary data</a:t>
            </a:r>
            <a:r>
              <a:rPr lang="en-GB" sz="1600">
                <a:latin typeface="Arial"/>
                <a:ea typeface="ＭＳ Ｐゴシック"/>
                <a:cs typeface="Arial"/>
              </a:rPr>
              <a:t> based on species/habitat surveys (for measuring impact) at sampled sites </a:t>
            </a:r>
            <a:endParaRPr lang="en-GB" sz="1600">
              <a:latin typeface="Arial"/>
              <a:cs typeface="Arial"/>
            </a:endParaRPr>
          </a:p>
        </p:txBody>
      </p:sp>
      <p:sp>
        <p:nvSpPr>
          <p:cNvPr id="18" name="TextBox 17">
            <a:extLst>
              <a:ext uri="{FF2B5EF4-FFF2-40B4-BE49-F238E27FC236}">
                <a16:creationId xmlns:a16="http://schemas.microsoft.com/office/drawing/2014/main" id="{B9427086-29A8-76F8-042F-FC8C666D18BC}"/>
              </a:ext>
            </a:extLst>
          </p:cNvPr>
          <p:cNvSpPr txBox="1"/>
          <p:nvPr/>
        </p:nvSpPr>
        <p:spPr>
          <a:xfrm>
            <a:off x="191536" y="1682528"/>
            <a:ext cx="11603424" cy="1169551"/>
          </a:xfrm>
          <a:prstGeom prst="rect">
            <a:avLst/>
          </a:prstGeom>
          <a:noFill/>
        </p:spPr>
        <p:txBody>
          <a:bodyPr wrap="square" rtlCol="0">
            <a:spAutoFit/>
          </a:bodyPr>
          <a:lstStyle/>
          <a:p>
            <a:r>
              <a:rPr lang="en-GB" sz="1800">
                <a:latin typeface="Arial"/>
                <a:cs typeface="Arial"/>
              </a:rPr>
              <a:t>A model-based </a:t>
            </a:r>
            <a:r>
              <a:rPr lang="en-GB" sz="1800" err="1">
                <a:latin typeface="Arial"/>
                <a:cs typeface="Arial"/>
              </a:rPr>
              <a:t>footprinting</a:t>
            </a:r>
            <a:r>
              <a:rPr lang="en-GB" sz="1800">
                <a:latin typeface="Arial"/>
                <a:cs typeface="Arial"/>
              </a:rPr>
              <a:t> approach using primary data results in </a:t>
            </a:r>
            <a:r>
              <a:rPr lang="en-GB" sz="1800" b="1">
                <a:solidFill>
                  <a:srgbClr val="017057"/>
                </a:solidFill>
                <a:latin typeface="Arial"/>
                <a:cs typeface="Arial"/>
              </a:rPr>
              <a:t>more </a:t>
            </a:r>
            <a:r>
              <a:rPr lang="en-GB" sz="1800" b="1" u="sng">
                <a:solidFill>
                  <a:srgbClr val="017057"/>
                </a:solidFill>
                <a:latin typeface="Arial"/>
                <a:cs typeface="Arial"/>
              </a:rPr>
              <a:t>accurate estimates </a:t>
            </a:r>
            <a:r>
              <a:rPr lang="en-GB" sz="1800" b="1">
                <a:solidFill>
                  <a:srgbClr val="017057"/>
                </a:solidFill>
                <a:latin typeface="Arial"/>
                <a:cs typeface="Arial"/>
              </a:rPr>
              <a:t>of realized impacts. </a:t>
            </a:r>
            <a:r>
              <a:rPr lang="en-GB" sz="1800">
                <a:latin typeface="Arial"/>
                <a:cs typeface="Arial"/>
              </a:rPr>
              <a:t>For example, a model may estimate that different types of land use or economic activity has on biodiversity. </a:t>
            </a:r>
          </a:p>
          <a:p>
            <a:r>
              <a:rPr lang="en-GB" sz="1600">
                <a:latin typeface="Arial"/>
                <a:cs typeface="Arial"/>
              </a:rPr>
              <a:t> </a:t>
            </a:r>
          </a:p>
        </p:txBody>
      </p:sp>
    </p:spTree>
    <p:extLst>
      <p:ext uri="{BB962C8B-B14F-4D97-AF65-F5344CB8AC3E}">
        <p14:creationId xmlns:p14="http://schemas.microsoft.com/office/powerpoint/2010/main" val="31493739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52FD0DB-DE21-F28C-313B-8EDCF7583AA3}"/>
              </a:ext>
            </a:extLst>
          </p:cNvPr>
          <p:cNvSpPr>
            <a:spLocks noGrp="1"/>
          </p:cNvSpPr>
          <p:nvPr>
            <p:ph type="body" sz="quarter" idx="10"/>
          </p:nvPr>
        </p:nvSpPr>
        <p:spPr>
          <a:xfrm>
            <a:off x="2397366" y="228470"/>
            <a:ext cx="8434993" cy="625729"/>
          </a:xfrm>
        </p:spPr>
        <p:txBody>
          <a:bodyPr/>
          <a:lstStyle/>
          <a:p>
            <a:pPr>
              <a:lnSpc>
                <a:spcPct val="107000"/>
              </a:lnSpc>
              <a:spcAft>
                <a:spcPts val="800"/>
              </a:spcAft>
            </a:pPr>
            <a:r>
              <a:rPr lang="en-GB" sz="3600">
                <a:effectLst/>
                <a:latin typeface="Arial" panose="020B0604020202020204" pitchFamily="34" charset="0"/>
                <a:ea typeface="Calibri" panose="020F0502020204030204" pitchFamily="34" charset="0"/>
                <a:cs typeface="Arial" panose="020B0604020202020204" pitchFamily="34" charset="0"/>
              </a:rPr>
              <a:t>Supplementing </a:t>
            </a:r>
            <a:r>
              <a:rPr lang="en-GB" sz="3600" err="1">
                <a:effectLst/>
                <a:latin typeface="Arial" panose="020B0604020202020204" pitchFamily="34" charset="0"/>
                <a:ea typeface="Calibri" panose="020F0502020204030204" pitchFamily="34" charset="0"/>
                <a:cs typeface="Arial" panose="020B0604020202020204" pitchFamily="34" charset="0"/>
              </a:rPr>
              <a:t>footprinting</a:t>
            </a:r>
            <a:r>
              <a:rPr lang="en-GB" sz="3600">
                <a:effectLst/>
                <a:latin typeface="Arial" panose="020B0604020202020204" pitchFamily="34" charset="0"/>
                <a:ea typeface="Calibri" panose="020F0502020204030204" pitchFamily="34" charset="0"/>
                <a:cs typeface="Arial" panose="020B0604020202020204" pitchFamily="34" charset="0"/>
              </a:rPr>
              <a:t> analyses with primary and secondary data</a:t>
            </a:r>
          </a:p>
        </p:txBody>
      </p:sp>
      <p:sp>
        <p:nvSpPr>
          <p:cNvPr id="4" name="Text Placeholder 3">
            <a:extLst>
              <a:ext uri="{FF2B5EF4-FFF2-40B4-BE49-F238E27FC236}">
                <a16:creationId xmlns:a16="http://schemas.microsoft.com/office/drawing/2014/main" id="{55C10E10-1578-AD6C-C4C0-AD4F8A2EAE34}"/>
              </a:ext>
            </a:extLst>
          </p:cNvPr>
          <p:cNvSpPr>
            <a:spLocks noGrp="1"/>
          </p:cNvSpPr>
          <p:nvPr>
            <p:ph type="body" sz="quarter" idx="12"/>
          </p:nvPr>
        </p:nvSpPr>
        <p:spPr>
          <a:xfrm>
            <a:off x="364740" y="1726458"/>
            <a:ext cx="10838979" cy="841643"/>
          </a:xfrm>
          <a:solidFill>
            <a:schemeClr val="bg1"/>
          </a:solidFill>
        </p:spPr>
        <p:txBody>
          <a:bodyPr/>
          <a:lstStyle/>
          <a:p>
            <a:r>
              <a:rPr lang="en-GB" sz="1800"/>
              <a:t>Primary biodiversity state data is collected first hand through direct measurement techniques. These can include on-the-ground surveys, including innovative data collection methods such as eDNA and remote-sensing.</a:t>
            </a:r>
          </a:p>
          <a:p>
            <a:pPr marL="285750" indent="-285750">
              <a:buFont typeface="Arial" panose="020B0604020202020204" pitchFamily="34" charset="0"/>
              <a:buChar char="•"/>
            </a:pPr>
            <a:endParaRPr lang="en-GB" sz="1600"/>
          </a:p>
          <a:p>
            <a:pPr marL="285750" indent="-285750">
              <a:buFont typeface="Arial" panose="020B0604020202020204" pitchFamily="34" charset="0"/>
              <a:buChar char="•"/>
            </a:pPr>
            <a:endParaRPr lang="en-GB" sz="1600"/>
          </a:p>
          <a:p>
            <a:endParaRPr lang="en-GB"/>
          </a:p>
        </p:txBody>
      </p:sp>
      <p:sp>
        <p:nvSpPr>
          <p:cNvPr id="8" name="TextBox 7">
            <a:extLst>
              <a:ext uri="{FF2B5EF4-FFF2-40B4-BE49-F238E27FC236}">
                <a16:creationId xmlns:a16="http://schemas.microsoft.com/office/drawing/2014/main" id="{E84F0A34-51FF-CFA6-D37F-6310ED910717}"/>
              </a:ext>
            </a:extLst>
          </p:cNvPr>
          <p:cNvSpPr txBox="1"/>
          <p:nvPr/>
        </p:nvSpPr>
        <p:spPr>
          <a:xfrm>
            <a:off x="464384" y="5029200"/>
            <a:ext cx="10739335" cy="1320361"/>
          </a:xfrm>
          <a:prstGeom prst="rect">
            <a:avLst/>
          </a:prstGeom>
          <a:noFill/>
        </p:spPr>
        <p:txBody>
          <a:bodyPr wrap="square" lIns="91440" tIns="45720" rIns="91440" bIns="45720" rtlCol="0" anchor="t">
            <a:spAutoFit/>
          </a:bodyPr>
          <a:lstStyle/>
          <a:p>
            <a:pPr>
              <a:lnSpc>
                <a:spcPct val="120000"/>
              </a:lnSpc>
              <a:spcBef>
                <a:spcPct val="20000"/>
              </a:spcBef>
            </a:pPr>
            <a:r>
              <a:rPr lang="en-GB" sz="1800">
                <a:solidFill>
                  <a:srgbClr val="000000"/>
                </a:solidFill>
                <a:latin typeface="Arial"/>
                <a:ea typeface="ＭＳ Ｐゴシック"/>
                <a:cs typeface="Arial"/>
              </a:rPr>
              <a:t>Companies can find it challenging to obtain primary data for its supply chains. This can be due to a lack of traceability in the supply chain meaning that companies don’t know the precise locations that a commodity or raw material is sourced. Obtaining primary data is more resource intensive. </a:t>
            </a:r>
            <a:endParaRPr lang="en-GB" sz="1800">
              <a:solidFill>
                <a:srgbClr val="000000"/>
              </a:solidFill>
              <a:latin typeface="Arial"/>
              <a:cs typeface="Arial"/>
            </a:endParaRPr>
          </a:p>
          <a:p>
            <a:endParaRPr lang="en-GB">
              <a:latin typeface="Arial"/>
              <a:cs typeface="Arial"/>
            </a:endParaRPr>
          </a:p>
        </p:txBody>
      </p:sp>
      <p:graphicFrame>
        <p:nvGraphicFramePr>
          <p:cNvPr id="9" name="Table 9">
            <a:extLst>
              <a:ext uri="{FF2B5EF4-FFF2-40B4-BE49-F238E27FC236}">
                <a16:creationId xmlns:a16="http://schemas.microsoft.com/office/drawing/2014/main" id="{8C5E27BF-F04E-36A8-43C8-707F0F8DB3E3}"/>
              </a:ext>
            </a:extLst>
          </p:cNvPr>
          <p:cNvGraphicFramePr>
            <a:graphicFrameLocks noGrp="1"/>
          </p:cNvGraphicFramePr>
          <p:nvPr>
            <p:extLst>
              <p:ext uri="{D42A27DB-BD31-4B8C-83A1-F6EECF244321}">
                <p14:modId xmlns:p14="http://schemas.microsoft.com/office/powerpoint/2010/main" val="31965263"/>
              </p:ext>
            </p:extLst>
          </p:nvPr>
        </p:nvGraphicFramePr>
        <p:xfrm>
          <a:off x="1565644" y="2675105"/>
          <a:ext cx="8125884" cy="2117163"/>
        </p:xfrm>
        <a:graphic>
          <a:graphicData uri="http://schemas.openxmlformats.org/drawingml/2006/table">
            <a:tbl>
              <a:tblPr firstRow="1" bandRow="1">
                <a:tableStyleId>{5C22544A-7EE6-4342-B048-85BDC9FD1C3A}</a:tableStyleId>
              </a:tblPr>
              <a:tblGrid>
                <a:gridCol w="2708628">
                  <a:extLst>
                    <a:ext uri="{9D8B030D-6E8A-4147-A177-3AD203B41FA5}">
                      <a16:colId xmlns:a16="http://schemas.microsoft.com/office/drawing/2014/main" val="3180807875"/>
                    </a:ext>
                  </a:extLst>
                </a:gridCol>
                <a:gridCol w="2708628">
                  <a:extLst>
                    <a:ext uri="{9D8B030D-6E8A-4147-A177-3AD203B41FA5}">
                      <a16:colId xmlns:a16="http://schemas.microsoft.com/office/drawing/2014/main" val="1772448690"/>
                    </a:ext>
                  </a:extLst>
                </a:gridCol>
                <a:gridCol w="2708628">
                  <a:extLst>
                    <a:ext uri="{9D8B030D-6E8A-4147-A177-3AD203B41FA5}">
                      <a16:colId xmlns:a16="http://schemas.microsoft.com/office/drawing/2014/main" val="1350599637"/>
                    </a:ext>
                  </a:extLst>
                </a:gridCol>
              </a:tblGrid>
              <a:tr h="321564">
                <a:tc>
                  <a:txBody>
                    <a:bodyPr/>
                    <a:lstStyle/>
                    <a:p>
                      <a:r>
                        <a:rPr lang="en-GB"/>
                        <a:t>DNA (eDNA)</a:t>
                      </a:r>
                    </a:p>
                  </a:txBody>
                  <a:tcPr>
                    <a:solidFill>
                      <a:srgbClr val="00A19A"/>
                    </a:solidFill>
                  </a:tcPr>
                </a:tc>
                <a:tc>
                  <a:txBody>
                    <a:bodyPr/>
                    <a:lstStyle/>
                    <a:p>
                      <a:r>
                        <a:rPr lang="en-GB"/>
                        <a:t>Bioacoustics</a:t>
                      </a:r>
                    </a:p>
                  </a:txBody>
                  <a:tcPr>
                    <a:solidFill>
                      <a:srgbClr val="00A19A"/>
                    </a:solidFill>
                  </a:tcPr>
                </a:tc>
                <a:tc>
                  <a:txBody>
                    <a:bodyPr/>
                    <a:lstStyle/>
                    <a:p>
                      <a:r>
                        <a:rPr lang="en-GB"/>
                        <a:t>Remote sensing </a:t>
                      </a:r>
                    </a:p>
                  </a:txBody>
                  <a:tcPr>
                    <a:solidFill>
                      <a:srgbClr val="00A19A"/>
                    </a:solidFill>
                  </a:tcPr>
                </a:tc>
                <a:extLst>
                  <a:ext uri="{0D108BD9-81ED-4DB2-BD59-A6C34878D82A}">
                    <a16:rowId xmlns:a16="http://schemas.microsoft.com/office/drawing/2014/main" val="2272984985"/>
                  </a:ext>
                </a:extLst>
              </a:tr>
              <a:tr h="1795599">
                <a:tc>
                  <a:txBody>
                    <a:bodyPr/>
                    <a:lstStyle/>
                    <a:p>
                      <a:pPr marL="0" marR="0" lvl="0" indent="0" algn="l" defTabSz="368656" rtl="0" eaLnBrk="1" fontAlgn="auto" latinLnBrk="0" hangingPunct="1">
                        <a:lnSpc>
                          <a:spcPct val="100000"/>
                        </a:lnSpc>
                        <a:spcBef>
                          <a:spcPts val="0"/>
                        </a:spcBef>
                        <a:spcAft>
                          <a:spcPts val="0"/>
                        </a:spcAft>
                        <a:buClrTx/>
                        <a:buSzTx/>
                        <a:buFontTx/>
                        <a:buNone/>
                        <a:tabLst/>
                        <a:defRPr/>
                      </a:pPr>
                      <a:r>
                        <a:rPr lang="en-GB" sz="1600">
                          <a:solidFill>
                            <a:schemeClr val="bg1"/>
                          </a:solidFill>
                        </a:rPr>
                        <a:t>eDNA identifies the DNA found in the environment, such as in soil or water samples. It can be used to detect the presence of species at a site. </a:t>
                      </a:r>
                    </a:p>
                    <a:p>
                      <a:endParaRPr lang="en-GB">
                        <a:solidFill>
                          <a:schemeClr val="bg1"/>
                        </a:solidFill>
                      </a:endParaRPr>
                    </a:p>
                  </a:txBody>
                  <a:tcPr>
                    <a:solidFill>
                      <a:srgbClr val="00A19A"/>
                    </a:solidFill>
                  </a:tcPr>
                </a:tc>
                <a:tc>
                  <a:txBody>
                    <a:bodyPr/>
                    <a:lstStyle/>
                    <a:p>
                      <a:r>
                        <a:rPr lang="en-GB">
                          <a:solidFill>
                            <a:schemeClr val="bg1"/>
                          </a:solidFill>
                        </a:rPr>
                        <a:t>Bioacoustics approaches estimate species diversity based on detecting sounds.</a:t>
                      </a:r>
                    </a:p>
                  </a:txBody>
                  <a:tcPr>
                    <a:solidFill>
                      <a:srgbClr val="00A19A"/>
                    </a:solidFill>
                  </a:tcPr>
                </a:tc>
                <a:tc>
                  <a:txBody>
                    <a:bodyPr/>
                    <a:lstStyle/>
                    <a:p>
                      <a:pPr marL="0" marR="0" lvl="0" indent="0" algn="l" defTabSz="368656" rtl="0" eaLnBrk="1" fontAlgn="auto" latinLnBrk="0" hangingPunct="1">
                        <a:lnSpc>
                          <a:spcPct val="100000"/>
                        </a:lnSpc>
                        <a:spcBef>
                          <a:spcPts val="0"/>
                        </a:spcBef>
                        <a:spcAft>
                          <a:spcPts val="0"/>
                        </a:spcAft>
                        <a:buClrTx/>
                        <a:buSzTx/>
                        <a:buFontTx/>
                        <a:buNone/>
                        <a:tabLst/>
                        <a:defRPr/>
                      </a:pPr>
                      <a:r>
                        <a:rPr lang="en-GB" sz="1600">
                          <a:solidFill>
                            <a:schemeClr val="bg1"/>
                          </a:solidFill>
                        </a:rPr>
                        <a:t>Remote-sensing includes surveying the extent and condition of ecosystems based on satellite imagery.</a:t>
                      </a:r>
                    </a:p>
                    <a:p>
                      <a:endParaRPr lang="en-GB">
                        <a:solidFill>
                          <a:schemeClr val="bg1"/>
                        </a:solidFill>
                      </a:endParaRPr>
                    </a:p>
                  </a:txBody>
                  <a:tcPr>
                    <a:solidFill>
                      <a:srgbClr val="00A19A"/>
                    </a:solidFill>
                  </a:tcPr>
                </a:tc>
                <a:extLst>
                  <a:ext uri="{0D108BD9-81ED-4DB2-BD59-A6C34878D82A}">
                    <a16:rowId xmlns:a16="http://schemas.microsoft.com/office/drawing/2014/main" val="409404983"/>
                  </a:ext>
                </a:extLst>
              </a:tr>
            </a:tbl>
          </a:graphicData>
        </a:graphic>
      </p:graphicFrame>
    </p:spTree>
    <p:extLst>
      <p:ext uri="{BB962C8B-B14F-4D97-AF65-F5344CB8AC3E}">
        <p14:creationId xmlns:p14="http://schemas.microsoft.com/office/powerpoint/2010/main" val="420738856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52FD0DB-DE21-F28C-313B-8EDCF7583AA3}"/>
              </a:ext>
            </a:extLst>
          </p:cNvPr>
          <p:cNvSpPr>
            <a:spLocks noGrp="1"/>
          </p:cNvSpPr>
          <p:nvPr>
            <p:ph type="body" sz="quarter" idx="10"/>
          </p:nvPr>
        </p:nvSpPr>
        <p:spPr/>
        <p:txBody>
          <a:bodyPr/>
          <a:lstStyle/>
          <a:p>
            <a:pPr>
              <a:lnSpc>
                <a:spcPct val="107000"/>
              </a:lnSpc>
              <a:spcAft>
                <a:spcPts val="800"/>
              </a:spcAft>
            </a:pPr>
            <a:r>
              <a:rPr lang="en-GB" sz="3600">
                <a:effectLst/>
                <a:latin typeface="Arial" panose="020B0604020202020204" pitchFamily="34" charset="0"/>
                <a:ea typeface="Calibri" panose="020F0502020204030204" pitchFamily="34" charset="0"/>
                <a:cs typeface="Arial" panose="020B0604020202020204" pitchFamily="34" charset="0"/>
              </a:rPr>
              <a:t>Case study example: Chocolatery </a:t>
            </a:r>
          </a:p>
        </p:txBody>
      </p:sp>
      <p:pic>
        <p:nvPicPr>
          <p:cNvPr id="3" name="Picture 4" descr="Chocolate with solid fill">
            <a:extLst>
              <a:ext uri="{FF2B5EF4-FFF2-40B4-BE49-F238E27FC236}">
                <a16:creationId xmlns:a16="http://schemas.microsoft.com/office/drawing/2014/main" id="{8E3FB5FF-F7EE-ED00-1AEA-A2FEC20B87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019" y="1370120"/>
            <a:ext cx="943503" cy="943503"/>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7935316D-B144-5F8A-9550-43043F83F3D3}"/>
              </a:ext>
            </a:extLst>
          </p:cNvPr>
          <p:cNvSpPr txBox="1"/>
          <p:nvPr/>
        </p:nvSpPr>
        <p:spPr>
          <a:xfrm>
            <a:off x="1599121" y="1381155"/>
            <a:ext cx="8959174" cy="1292662"/>
          </a:xfrm>
          <a:prstGeom prst="rect">
            <a:avLst/>
          </a:prstGeom>
          <a:noFill/>
        </p:spPr>
        <p:txBody>
          <a:bodyPr wrap="square" lIns="91440" tIns="45720" rIns="91440" bIns="45720" anchor="t">
            <a:spAutoFit/>
          </a:bodyPr>
          <a:lstStyle/>
          <a:p>
            <a:pPr defTabSz="368656"/>
            <a:r>
              <a:rPr lang="en-GB" sz="1600" b="0" kern="1200">
                <a:latin typeface="Arial"/>
                <a:ea typeface="+mn-ea"/>
                <a:cs typeface="Arial"/>
              </a:rPr>
              <a:t>Chocolatery Ltd is a Central European business that manufactures chocolate products. It sources cocoa from ten countries. Chocolatery is working with selected </a:t>
            </a:r>
            <a:r>
              <a:rPr lang="en-GB" sz="1600">
                <a:latin typeface="Arial"/>
                <a:ea typeface="+mn-ea"/>
                <a:cs typeface="Arial"/>
              </a:rPr>
              <a:t>suppliers to understand the impact of the specific production practices implemented on the ground.</a:t>
            </a:r>
          </a:p>
          <a:p>
            <a:pPr marL="0" indent="0" algn="l" defTabSz="368656" rtl="0" eaLnBrk="1" latinLnBrk="0" hangingPunct="1">
              <a:buFont typeface="Arial" panose="020B0604020202020204" pitchFamily="34" charset="0"/>
              <a:buNone/>
            </a:pPr>
            <a:endParaRPr lang="en-GB" sz="1600">
              <a:latin typeface="Arial"/>
              <a:ea typeface="+mn-ea"/>
              <a:cs typeface="Arial"/>
            </a:endParaRPr>
          </a:p>
          <a:p>
            <a:pPr marL="0" indent="0" algn="l" defTabSz="368656" rtl="0" eaLnBrk="1" latinLnBrk="0" hangingPunct="1">
              <a:buFont typeface="Arial" panose="020B0604020202020204" pitchFamily="34" charset="0"/>
              <a:buNone/>
            </a:pPr>
            <a:endParaRPr lang="en-GB" sz="1400" b="0" kern="1200">
              <a:latin typeface="Arial"/>
              <a:ea typeface="+mn-ea"/>
              <a:cs typeface="Arial"/>
            </a:endParaRPr>
          </a:p>
        </p:txBody>
      </p:sp>
      <p:pic>
        <p:nvPicPr>
          <p:cNvPr id="11" name="Graphic 10" descr="Clipboard outline">
            <a:extLst>
              <a:ext uri="{FF2B5EF4-FFF2-40B4-BE49-F238E27FC236}">
                <a16:creationId xmlns:a16="http://schemas.microsoft.com/office/drawing/2014/main" id="{BB6DB0AE-FCF9-5ABD-CF77-12A37BB52A9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38935" y="4291553"/>
            <a:ext cx="780014" cy="780014"/>
          </a:xfrm>
          <a:prstGeom prst="rect">
            <a:avLst/>
          </a:prstGeom>
        </p:spPr>
      </p:pic>
      <p:pic>
        <p:nvPicPr>
          <p:cNvPr id="13" name="Graphic 12" descr="DNA outline">
            <a:extLst>
              <a:ext uri="{FF2B5EF4-FFF2-40B4-BE49-F238E27FC236}">
                <a16:creationId xmlns:a16="http://schemas.microsoft.com/office/drawing/2014/main" id="{DCD1965A-4EB6-5B66-6DD7-A909C88B26E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1388538">
            <a:off x="3704317" y="4219901"/>
            <a:ext cx="914400" cy="914400"/>
          </a:xfrm>
          <a:prstGeom prst="rect">
            <a:avLst/>
          </a:prstGeom>
        </p:spPr>
      </p:pic>
      <p:pic>
        <p:nvPicPr>
          <p:cNvPr id="15" name="Graphic 14" descr="Agriculture outline">
            <a:extLst>
              <a:ext uri="{FF2B5EF4-FFF2-40B4-BE49-F238E27FC236}">
                <a16:creationId xmlns:a16="http://schemas.microsoft.com/office/drawing/2014/main" id="{11643209-1F19-0FB9-2B1A-AD5C2508FC3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756956" y="4223468"/>
            <a:ext cx="914400" cy="914400"/>
          </a:xfrm>
          <a:prstGeom prst="rect">
            <a:avLst/>
          </a:prstGeom>
        </p:spPr>
      </p:pic>
      <p:pic>
        <p:nvPicPr>
          <p:cNvPr id="17" name="Graphic 16" descr="Topography Map with solid fill">
            <a:extLst>
              <a:ext uri="{FF2B5EF4-FFF2-40B4-BE49-F238E27FC236}">
                <a16:creationId xmlns:a16="http://schemas.microsoft.com/office/drawing/2014/main" id="{AEE81602-86BC-4571-8A68-6B6976BB0E34}"/>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788553" y="4223696"/>
            <a:ext cx="914400" cy="914400"/>
          </a:xfrm>
          <a:prstGeom prst="rect">
            <a:avLst/>
          </a:prstGeom>
        </p:spPr>
      </p:pic>
      <p:sp>
        <p:nvSpPr>
          <p:cNvPr id="19" name="TextBox 18">
            <a:extLst>
              <a:ext uri="{FF2B5EF4-FFF2-40B4-BE49-F238E27FC236}">
                <a16:creationId xmlns:a16="http://schemas.microsoft.com/office/drawing/2014/main" id="{B13B7B2C-212D-5150-7F32-922DE5D64DB2}"/>
              </a:ext>
            </a:extLst>
          </p:cNvPr>
          <p:cNvSpPr txBox="1"/>
          <p:nvPr/>
        </p:nvSpPr>
        <p:spPr>
          <a:xfrm>
            <a:off x="9232238" y="2776640"/>
            <a:ext cx="2080374" cy="1169551"/>
          </a:xfrm>
          <a:prstGeom prst="rect">
            <a:avLst/>
          </a:prstGeom>
          <a:noFill/>
        </p:spPr>
        <p:txBody>
          <a:bodyPr wrap="square" lIns="91440" tIns="45720" rIns="91440" bIns="45720" anchor="t">
            <a:spAutoFit/>
          </a:bodyPr>
          <a:lstStyle/>
          <a:p>
            <a:r>
              <a:rPr lang="en-GB" sz="1400" b="1">
                <a:solidFill>
                  <a:srgbClr val="017057"/>
                </a:solidFill>
                <a:latin typeface="Arial"/>
                <a:ea typeface="ＭＳ Ｐゴシック"/>
                <a:cs typeface="Arial"/>
              </a:rPr>
              <a:t>Remote sensing </a:t>
            </a:r>
            <a:r>
              <a:rPr lang="en-GB" sz="1400" b="0">
                <a:latin typeface="Arial"/>
                <a:ea typeface="ＭＳ Ｐゴシック"/>
                <a:cs typeface="Arial"/>
              </a:rPr>
              <a:t>is also used to monitor possible changes in land use intensity and forest extent.</a:t>
            </a:r>
          </a:p>
        </p:txBody>
      </p:sp>
      <p:sp>
        <p:nvSpPr>
          <p:cNvPr id="21" name="TextBox 20">
            <a:extLst>
              <a:ext uri="{FF2B5EF4-FFF2-40B4-BE49-F238E27FC236}">
                <a16:creationId xmlns:a16="http://schemas.microsoft.com/office/drawing/2014/main" id="{02269FC5-97B6-89C3-A09C-BD8E4D74E784}"/>
              </a:ext>
            </a:extLst>
          </p:cNvPr>
          <p:cNvSpPr txBox="1"/>
          <p:nvPr/>
        </p:nvSpPr>
        <p:spPr>
          <a:xfrm>
            <a:off x="405974" y="2807016"/>
            <a:ext cx="2613991" cy="1169551"/>
          </a:xfrm>
          <a:prstGeom prst="rect">
            <a:avLst/>
          </a:prstGeom>
          <a:noFill/>
        </p:spPr>
        <p:txBody>
          <a:bodyPr wrap="square" lIns="91440" tIns="45720" rIns="91440" bIns="45720" anchor="t">
            <a:spAutoFit/>
          </a:bodyPr>
          <a:lstStyle/>
          <a:p>
            <a:r>
              <a:rPr lang="en-GB" sz="1400" b="0">
                <a:latin typeface="Arial"/>
                <a:ea typeface="ＭＳ Ｐゴシック"/>
                <a:cs typeface="Arial"/>
              </a:rPr>
              <a:t>Chocolatery uses </a:t>
            </a:r>
            <a:r>
              <a:rPr lang="en-GB" sz="1400" b="1">
                <a:solidFill>
                  <a:srgbClr val="017057"/>
                </a:solidFill>
                <a:latin typeface="Arial"/>
                <a:ea typeface="ＭＳ Ｐゴシック"/>
                <a:cs typeface="Arial"/>
              </a:rPr>
              <a:t>on-the-ground-surveys</a:t>
            </a:r>
            <a:r>
              <a:rPr lang="en-GB" sz="1400">
                <a:solidFill>
                  <a:srgbClr val="017057"/>
                </a:solidFill>
                <a:latin typeface="Arial"/>
                <a:ea typeface="ＭＳ Ｐゴシック"/>
                <a:cs typeface="Arial"/>
              </a:rPr>
              <a:t> </a:t>
            </a:r>
            <a:r>
              <a:rPr lang="en-GB" sz="1400" b="0" i="0" u="none" strike="noStrike">
                <a:effectLst/>
                <a:latin typeface="Arial"/>
                <a:ea typeface="ＭＳ Ｐゴシック"/>
                <a:cs typeface="Arial"/>
              </a:rPr>
              <a:t>to collect information on consumption of irrigation water, fuel, fertilizers, and pesticides.</a:t>
            </a:r>
            <a:r>
              <a:rPr lang="en-GB" sz="1400">
                <a:latin typeface="Arial"/>
                <a:ea typeface="ＭＳ Ｐゴシック"/>
                <a:cs typeface="Arial"/>
              </a:rPr>
              <a:t> </a:t>
            </a:r>
            <a:endParaRPr lang="en-GB" sz="1400" b="0">
              <a:latin typeface="Arial"/>
              <a:cs typeface="Arial"/>
            </a:endParaRPr>
          </a:p>
        </p:txBody>
      </p:sp>
      <p:sp>
        <p:nvSpPr>
          <p:cNvPr id="23" name="TextBox 22">
            <a:extLst>
              <a:ext uri="{FF2B5EF4-FFF2-40B4-BE49-F238E27FC236}">
                <a16:creationId xmlns:a16="http://schemas.microsoft.com/office/drawing/2014/main" id="{263DC2F4-331A-09D0-32DA-7B43A95F1295}"/>
              </a:ext>
            </a:extLst>
          </p:cNvPr>
          <p:cNvSpPr txBox="1"/>
          <p:nvPr/>
        </p:nvSpPr>
        <p:spPr>
          <a:xfrm>
            <a:off x="3084451" y="2776637"/>
            <a:ext cx="2946119" cy="1384995"/>
          </a:xfrm>
          <a:prstGeom prst="rect">
            <a:avLst/>
          </a:prstGeom>
          <a:noFill/>
        </p:spPr>
        <p:txBody>
          <a:bodyPr wrap="square" lIns="91440" tIns="45720" rIns="91440" bIns="45720" anchor="t">
            <a:spAutoFit/>
          </a:bodyPr>
          <a:lstStyle/>
          <a:p>
            <a:r>
              <a:rPr lang="en-GB" sz="1400">
                <a:latin typeface="Arial"/>
                <a:ea typeface="ＭＳ Ｐゴシック"/>
                <a:cs typeface="Arial"/>
              </a:rPr>
              <a:t>A number of sourcing sites are selected for a pilot study. An external service provider </a:t>
            </a:r>
            <a:r>
              <a:rPr lang="en-GB" sz="1400" b="0">
                <a:latin typeface="Arial"/>
                <a:ea typeface="ＭＳ Ｐゴシック"/>
                <a:cs typeface="Arial"/>
              </a:rPr>
              <a:t>collects </a:t>
            </a:r>
            <a:r>
              <a:rPr lang="en-GB" sz="1400" b="1">
                <a:solidFill>
                  <a:srgbClr val="017057"/>
                </a:solidFill>
                <a:latin typeface="Arial"/>
                <a:ea typeface="ＭＳ Ｐゴシック"/>
                <a:cs typeface="Arial"/>
              </a:rPr>
              <a:t>eDNA samples </a:t>
            </a:r>
            <a:r>
              <a:rPr lang="en-GB" sz="1400" b="0">
                <a:latin typeface="Arial"/>
                <a:ea typeface="ＭＳ Ｐゴシック"/>
                <a:cs typeface="Arial"/>
              </a:rPr>
              <a:t>from a subset of fields to determine the presence and/or distribution of species.</a:t>
            </a:r>
          </a:p>
        </p:txBody>
      </p:sp>
      <p:sp>
        <p:nvSpPr>
          <p:cNvPr id="25" name="TextBox 24">
            <a:extLst>
              <a:ext uri="{FF2B5EF4-FFF2-40B4-BE49-F238E27FC236}">
                <a16:creationId xmlns:a16="http://schemas.microsoft.com/office/drawing/2014/main" id="{297E3184-595C-736A-26BD-A8E92A0E73BB}"/>
              </a:ext>
            </a:extLst>
          </p:cNvPr>
          <p:cNvSpPr txBox="1"/>
          <p:nvPr/>
        </p:nvSpPr>
        <p:spPr>
          <a:xfrm>
            <a:off x="6227661" y="2481522"/>
            <a:ext cx="2468615" cy="1815882"/>
          </a:xfrm>
          <a:prstGeom prst="rect">
            <a:avLst/>
          </a:prstGeom>
          <a:noFill/>
        </p:spPr>
        <p:txBody>
          <a:bodyPr wrap="square" lIns="91440" tIns="45720" rIns="91440" bIns="45720" anchor="t">
            <a:spAutoFit/>
          </a:bodyPr>
          <a:lstStyle/>
          <a:p>
            <a:r>
              <a:rPr lang="en-GB" sz="1400" b="0">
                <a:latin typeface="Arial"/>
                <a:ea typeface="ＭＳ Ｐゴシック"/>
                <a:cs typeface="Arial"/>
              </a:rPr>
              <a:t>In collaboration with a local NGO, </a:t>
            </a:r>
            <a:r>
              <a:rPr lang="en-GB" sz="1400">
                <a:latin typeface="Arial"/>
                <a:ea typeface="ＭＳ Ｐゴシック"/>
                <a:cs typeface="Arial"/>
              </a:rPr>
              <a:t>Chocolatery also g</a:t>
            </a:r>
            <a:r>
              <a:rPr lang="en-GB" sz="1400" b="0">
                <a:latin typeface="Arial"/>
                <a:ea typeface="ＭＳ Ｐゴシック"/>
                <a:cs typeface="Arial"/>
              </a:rPr>
              <a:t>athers </a:t>
            </a:r>
            <a:r>
              <a:rPr lang="en-GB" sz="1400" b="1">
                <a:solidFill>
                  <a:srgbClr val="017057"/>
                </a:solidFill>
                <a:latin typeface="Arial"/>
                <a:ea typeface="ＭＳ Ｐゴシック"/>
                <a:cs typeface="Arial"/>
              </a:rPr>
              <a:t>views on different production practices from smallholder farmers and local communities</a:t>
            </a:r>
            <a:r>
              <a:rPr lang="en-GB" sz="1400" b="0">
                <a:latin typeface="Arial"/>
                <a:ea typeface="ＭＳ Ｐゴシック"/>
                <a:cs typeface="Arial"/>
              </a:rPr>
              <a:t>, including women and Indigenous Peoples.</a:t>
            </a:r>
          </a:p>
        </p:txBody>
      </p:sp>
      <p:sp>
        <p:nvSpPr>
          <p:cNvPr id="27" name="TextBox 26">
            <a:extLst>
              <a:ext uri="{FF2B5EF4-FFF2-40B4-BE49-F238E27FC236}">
                <a16:creationId xmlns:a16="http://schemas.microsoft.com/office/drawing/2014/main" id="{50F4B935-8B24-614F-C3BD-27D1765AD339}"/>
              </a:ext>
            </a:extLst>
          </p:cNvPr>
          <p:cNvSpPr txBox="1"/>
          <p:nvPr/>
        </p:nvSpPr>
        <p:spPr>
          <a:xfrm>
            <a:off x="470019" y="5368064"/>
            <a:ext cx="10824443" cy="830997"/>
          </a:xfrm>
          <a:prstGeom prst="rect">
            <a:avLst/>
          </a:prstGeom>
          <a:noFill/>
        </p:spPr>
        <p:txBody>
          <a:bodyPr wrap="square">
            <a:spAutoFit/>
          </a:bodyPr>
          <a:lstStyle/>
          <a:p>
            <a:pPr marL="0" indent="0" algn="l" defTabSz="368656" rtl="0" eaLnBrk="1" latinLnBrk="0" hangingPunct="1">
              <a:buFont typeface="Arial" panose="020B0604020202020204" pitchFamily="34" charset="0"/>
              <a:buNone/>
            </a:pPr>
            <a:r>
              <a:rPr lang="en-GB" sz="1600">
                <a:latin typeface="Arial"/>
                <a:ea typeface="+mn-ea"/>
                <a:cs typeface="Arial"/>
              </a:rPr>
              <a:t>With this evidence, it can work together with its suppliers to select better agricultural practices for higher yields and enhanced biodiversity performance. A deeper understanding of the supply chain also improves the control and predictability of the supply. </a:t>
            </a:r>
          </a:p>
        </p:txBody>
      </p:sp>
    </p:spTree>
    <p:extLst>
      <p:ext uri="{BB962C8B-B14F-4D97-AF65-F5344CB8AC3E}">
        <p14:creationId xmlns:p14="http://schemas.microsoft.com/office/powerpoint/2010/main" val="34969516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2F13F4C-D81E-3AB6-55A8-3F1D4642BB49}"/>
              </a:ext>
            </a:extLst>
          </p:cNvPr>
          <p:cNvSpPr>
            <a:spLocks noGrp="1"/>
          </p:cNvSpPr>
          <p:nvPr>
            <p:ph type="body" sz="quarter" idx="10"/>
          </p:nvPr>
        </p:nvSpPr>
        <p:spPr>
          <a:xfrm>
            <a:off x="2287088" y="725453"/>
            <a:ext cx="8434993" cy="625729"/>
          </a:xfrm>
        </p:spPr>
        <p:txBody>
          <a:bodyPr/>
          <a:lstStyle/>
          <a:p>
            <a:r>
              <a:rPr lang="de-DE"/>
              <a:t>Summary</a:t>
            </a:r>
          </a:p>
        </p:txBody>
      </p:sp>
      <p:sp>
        <p:nvSpPr>
          <p:cNvPr id="3" name="Text Placeholder 2">
            <a:extLst>
              <a:ext uri="{FF2B5EF4-FFF2-40B4-BE49-F238E27FC236}">
                <a16:creationId xmlns:a16="http://schemas.microsoft.com/office/drawing/2014/main" id="{BD8B0089-44CA-BC04-A3FF-FBA050B7E244}"/>
              </a:ext>
            </a:extLst>
          </p:cNvPr>
          <p:cNvSpPr>
            <a:spLocks noGrp="1"/>
          </p:cNvSpPr>
          <p:nvPr>
            <p:ph type="body" sz="quarter" idx="11"/>
          </p:nvPr>
        </p:nvSpPr>
        <p:spPr>
          <a:xfrm>
            <a:off x="493796" y="1717114"/>
            <a:ext cx="5290900" cy="663856"/>
          </a:xfrm>
        </p:spPr>
        <p:txBody>
          <a:bodyPr vert="horz" wrap="square" lIns="0" tIns="0" rIns="91440" bIns="45720" anchor="t">
            <a:noAutofit/>
          </a:bodyPr>
          <a:lstStyle/>
          <a:p>
            <a:r>
              <a:rPr lang="en-GB" sz="1600">
                <a:ea typeface="ＭＳ Ｐゴシック"/>
              </a:rPr>
              <a:t>Through this introductory module on supply chain assessment, you have covered:</a:t>
            </a:r>
          </a:p>
          <a:p>
            <a:pPr marL="342265" indent="-342265">
              <a:buChar char="•"/>
            </a:pPr>
            <a:r>
              <a:rPr lang="en-GB" sz="1600">
                <a:ea typeface="ＭＳ Ｐゴシック"/>
              </a:rPr>
              <a:t>An overview of why supply chains are important to consider in assessments of biodiversity impacts and dependencies</a:t>
            </a:r>
          </a:p>
          <a:p>
            <a:pPr marL="342265" indent="-342265">
              <a:buChar char="•"/>
            </a:pPr>
            <a:r>
              <a:rPr lang="en-GB" sz="1600">
                <a:ea typeface="ＭＳ Ｐゴシック"/>
              </a:rPr>
              <a:t>An overview of some of the challenges around measuring supply chains </a:t>
            </a:r>
          </a:p>
          <a:p>
            <a:pPr marL="342265" indent="-342265">
              <a:buChar char="•"/>
            </a:pPr>
            <a:r>
              <a:rPr lang="en-GB" sz="1600">
                <a:ea typeface="ＭＳ Ｐゴシック"/>
              </a:rPr>
              <a:t>An overview of how model-based </a:t>
            </a:r>
            <a:r>
              <a:rPr lang="en-GB" sz="1600" err="1">
                <a:ea typeface="ＭＳ Ｐゴシック"/>
              </a:rPr>
              <a:t>footprinting</a:t>
            </a:r>
            <a:r>
              <a:rPr lang="en-GB" sz="1600">
                <a:ea typeface="ＭＳ Ｐゴシック"/>
              </a:rPr>
              <a:t> tools work to produce estimates of biodiversity impacts</a:t>
            </a:r>
          </a:p>
          <a:p>
            <a:pPr marL="342265" indent="-342265">
              <a:buChar char="•"/>
            </a:pPr>
            <a:r>
              <a:rPr lang="en-GB" sz="1600">
                <a:ea typeface="ＭＳ Ｐゴシック"/>
              </a:rPr>
              <a:t>How you might consider moving from high-level footprints to more detailed measurements</a:t>
            </a:r>
          </a:p>
          <a:p>
            <a:endParaRPr lang="de-DE"/>
          </a:p>
        </p:txBody>
      </p:sp>
      <p:grpSp>
        <p:nvGrpSpPr>
          <p:cNvPr id="6" name="Group 5">
            <a:extLst>
              <a:ext uri="{FF2B5EF4-FFF2-40B4-BE49-F238E27FC236}">
                <a16:creationId xmlns:a16="http://schemas.microsoft.com/office/drawing/2014/main" id="{7BE7C5E4-1BDD-77D8-FF18-61130C1B1709}"/>
              </a:ext>
            </a:extLst>
          </p:cNvPr>
          <p:cNvGrpSpPr/>
          <p:nvPr/>
        </p:nvGrpSpPr>
        <p:grpSpPr>
          <a:xfrm>
            <a:off x="6429350" y="2052876"/>
            <a:ext cx="4534876" cy="2544613"/>
            <a:chOff x="6429350" y="2052876"/>
            <a:chExt cx="4534876" cy="2544613"/>
          </a:xfrm>
        </p:grpSpPr>
        <p:pic>
          <p:nvPicPr>
            <p:cNvPr id="4" name="Picture 3" descr="A close up of a bee and a bee on a piece of wood&#10;&#10;Description automatically generated">
              <a:extLst>
                <a:ext uri="{FF2B5EF4-FFF2-40B4-BE49-F238E27FC236}">
                  <a16:creationId xmlns:a16="http://schemas.microsoft.com/office/drawing/2014/main" id="{FC05F4D2-FBA1-430A-ECCD-30E9439177EE}"/>
                </a:ext>
              </a:extLst>
            </p:cNvPr>
            <p:cNvPicPr>
              <a:picLocks noChangeAspect="1"/>
            </p:cNvPicPr>
            <p:nvPr/>
          </p:nvPicPr>
          <p:blipFill>
            <a:blip r:embed="rId3"/>
            <a:stretch>
              <a:fillRect/>
            </a:stretch>
          </p:blipFill>
          <p:spPr>
            <a:xfrm>
              <a:off x="6429350" y="2052876"/>
              <a:ext cx="4534876" cy="2544613"/>
            </a:xfrm>
            <a:prstGeom prst="rect">
              <a:avLst/>
            </a:prstGeom>
          </p:spPr>
        </p:pic>
        <p:sp>
          <p:nvSpPr>
            <p:cNvPr id="5" name="Rectangle 4">
              <a:extLst>
                <a:ext uri="{FF2B5EF4-FFF2-40B4-BE49-F238E27FC236}">
                  <a16:creationId xmlns:a16="http://schemas.microsoft.com/office/drawing/2014/main" id="{D2650F94-9B83-BEEF-BCBB-5166327FE785}"/>
                </a:ext>
              </a:extLst>
            </p:cNvPr>
            <p:cNvSpPr/>
            <p:nvPr/>
          </p:nvSpPr>
          <p:spPr>
            <a:xfrm>
              <a:off x="7447399" y="4017557"/>
              <a:ext cx="655675" cy="368060"/>
            </a:xfrm>
            <a:prstGeom prst="rect">
              <a:avLst/>
            </a:prstGeom>
            <a:solidFill>
              <a:srgbClr val="C55B1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08376549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52FD0DB-DE21-F28C-313B-8EDCF7583AA3}"/>
              </a:ext>
            </a:extLst>
          </p:cNvPr>
          <p:cNvSpPr>
            <a:spLocks noGrp="1"/>
          </p:cNvSpPr>
          <p:nvPr>
            <p:ph type="body" sz="quarter" idx="10"/>
          </p:nvPr>
        </p:nvSpPr>
        <p:spPr>
          <a:xfrm>
            <a:off x="2414300" y="584070"/>
            <a:ext cx="9055211" cy="625729"/>
          </a:xfrm>
        </p:spPr>
        <p:txBody>
          <a:bodyPr/>
          <a:lstStyle/>
          <a:p>
            <a:pPr>
              <a:lnSpc>
                <a:spcPct val="107000"/>
              </a:lnSpc>
              <a:spcAft>
                <a:spcPts val="800"/>
              </a:spcAft>
            </a:pPr>
            <a:r>
              <a:rPr lang="en-GB" sz="3600">
                <a:effectLst/>
                <a:latin typeface="Arial" panose="020B0604020202020204" pitchFamily="34" charset="0"/>
                <a:ea typeface="Calibri" panose="020F0502020204030204" pitchFamily="34" charset="0"/>
                <a:cs typeface="Arial" panose="020B0604020202020204" pitchFamily="34" charset="0"/>
              </a:rPr>
              <a:t>Annex: Supplementing </a:t>
            </a:r>
            <a:r>
              <a:rPr lang="en-GB" sz="3600" err="1">
                <a:effectLst/>
                <a:latin typeface="Arial" panose="020B0604020202020204" pitchFamily="34" charset="0"/>
                <a:ea typeface="Calibri" panose="020F0502020204030204" pitchFamily="34" charset="0"/>
                <a:cs typeface="Arial" panose="020B0604020202020204" pitchFamily="34" charset="0"/>
              </a:rPr>
              <a:t>footprinting</a:t>
            </a:r>
            <a:r>
              <a:rPr lang="en-GB" sz="3600">
                <a:effectLst/>
                <a:latin typeface="Arial" panose="020B0604020202020204" pitchFamily="34" charset="0"/>
                <a:ea typeface="Calibri" panose="020F0502020204030204" pitchFamily="34" charset="0"/>
                <a:cs typeface="Arial" panose="020B0604020202020204" pitchFamily="34" charset="0"/>
              </a:rPr>
              <a:t> analyses with primary and secondary data</a:t>
            </a:r>
          </a:p>
        </p:txBody>
      </p:sp>
      <p:graphicFrame>
        <p:nvGraphicFramePr>
          <p:cNvPr id="6" name="Table 8">
            <a:extLst>
              <a:ext uri="{FF2B5EF4-FFF2-40B4-BE49-F238E27FC236}">
                <a16:creationId xmlns:a16="http://schemas.microsoft.com/office/drawing/2014/main" id="{A4790FE2-7AE8-F23F-FCC0-C98AD63B533F}"/>
              </a:ext>
            </a:extLst>
          </p:cNvPr>
          <p:cNvGraphicFramePr>
            <a:graphicFrameLocks noGrp="1"/>
          </p:cNvGraphicFramePr>
          <p:nvPr>
            <p:extLst>
              <p:ext uri="{D42A27DB-BD31-4B8C-83A1-F6EECF244321}">
                <p14:modId xmlns:p14="http://schemas.microsoft.com/office/powerpoint/2010/main" val="3803832750"/>
              </p:ext>
            </p:extLst>
          </p:nvPr>
        </p:nvGraphicFramePr>
        <p:xfrm>
          <a:off x="475203" y="2625955"/>
          <a:ext cx="10565331" cy="3139440"/>
        </p:xfrm>
        <a:graphic>
          <a:graphicData uri="http://schemas.openxmlformats.org/drawingml/2006/table">
            <a:tbl>
              <a:tblPr firstRow="1" bandRow="1">
                <a:tableStyleId>{F2DE63D5-997A-4646-A377-4702673A728D}</a:tableStyleId>
              </a:tblPr>
              <a:tblGrid>
                <a:gridCol w="2341140">
                  <a:extLst>
                    <a:ext uri="{9D8B030D-6E8A-4147-A177-3AD203B41FA5}">
                      <a16:colId xmlns:a16="http://schemas.microsoft.com/office/drawing/2014/main" val="1239838039"/>
                    </a:ext>
                  </a:extLst>
                </a:gridCol>
                <a:gridCol w="1180782">
                  <a:extLst>
                    <a:ext uri="{9D8B030D-6E8A-4147-A177-3AD203B41FA5}">
                      <a16:colId xmlns:a16="http://schemas.microsoft.com/office/drawing/2014/main" val="1310368268"/>
                    </a:ext>
                  </a:extLst>
                </a:gridCol>
                <a:gridCol w="4125881">
                  <a:extLst>
                    <a:ext uri="{9D8B030D-6E8A-4147-A177-3AD203B41FA5}">
                      <a16:colId xmlns:a16="http://schemas.microsoft.com/office/drawing/2014/main" val="3874854000"/>
                    </a:ext>
                  </a:extLst>
                </a:gridCol>
                <a:gridCol w="2917528">
                  <a:extLst>
                    <a:ext uri="{9D8B030D-6E8A-4147-A177-3AD203B41FA5}">
                      <a16:colId xmlns:a16="http://schemas.microsoft.com/office/drawing/2014/main" val="4226872372"/>
                    </a:ext>
                  </a:extLst>
                </a:gridCol>
              </a:tblGrid>
              <a:tr h="160689">
                <a:tc>
                  <a:txBody>
                    <a:bodyPr/>
                    <a:lstStyle/>
                    <a:p>
                      <a:r>
                        <a:rPr lang="en-GB" sz="1400"/>
                        <a:t>Approach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18E7D"/>
                    </a:solidFill>
                  </a:tcPr>
                </a:tc>
                <a:tc>
                  <a:txBody>
                    <a:bodyPr/>
                    <a:lstStyle/>
                    <a:p>
                      <a:r>
                        <a:rPr lang="en-GB" sz="1400"/>
                        <a:t>Category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18E7D"/>
                    </a:solidFill>
                  </a:tcPr>
                </a:tc>
                <a:tc>
                  <a:txBody>
                    <a:bodyPr/>
                    <a:lstStyle/>
                    <a:p>
                      <a:r>
                        <a:rPr lang="en-GB" sz="1400"/>
                        <a:t>Examples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18E7D"/>
                    </a:solidFill>
                  </a:tcPr>
                </a:tc>
                <a:tc>
                  <a:txBody>
                    <a:bodyPr/>
                    <a:lstStyle/>
                    <a:p>
                      <a:r>
                        <a:rPr lang="en-GB" sz="1400"/>
                        <a:t>Source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18E7D"/>
                    </a:solidFill>
                  </a:tcPr>
                </a:tc>
                <a:extLst>
                  <a:ext uri="{0D108BD9-81ED-4DB2-BD59-A6C34878D82A}">
                    <a16:rowId xmlns:a16="http://schemas.microsoft.com/office/drawing/2014/main" val="1400125378"/>
                  </a:ext>
                </a:extLst>
              </a:tr>
              <a:tr h="267815">
                <a:tc rowSpan="2">
                  <a:txBody>
                    <a:bodyPr/>
                    <a:lstStyle/>
                    <a:p>
                      <a:r>
                        <a:rPr lang="en-GB" sz="1400"/>
                        <a:t>On-the-ground surveys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r>
                        <a:rPr lang="en-GB" sz="1400"/>
                        <a:t>Primary data collection method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indent="-171450">
                        <a:buFont typeface="Arial" panose="020B0604020202020204" pitchFamily="34" charset="0"/>
                        <a:buChar char="•"/>
                      </a:pPr>
                      <a:r>
                        <a:rPr lang="en-GB" sz="1400"/>
                        <a:t>Farm Sustainability Assessment (FSA)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a:hlinkClick r:id="rId3"/>
                        </a:rPr>
                        <a:t>SAI Platform </a:t>
                      </a:r>
                      <a:endParaRPr lang="en-GB"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48287827"/>
                  </a:ext>
                </a:extLst>
              </a:tr>
              <a:tr h="267815">
                <a:tc vMerge="1">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GB"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indent="-171450">
                        <a:buFont typeface="Arial" panose="020B0604020202020204" pitchFamily="34" charset="0"/>
                        <a:buChar char="•"/>
                      </a:pPr>
                      <a:r>
                        <a:rPr lang="en-GB" sz="1400"/>
                        <a:t>The Biodiversity Performance Tool (BPT)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a:hlinkClick r:id="rId4"/>
                        </a:rPr>
                        <a:t>EU LIFE</a:t>
                      </a:r>
                      <a:endParaRPr lang="en-GB"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60760666"/>
                  </a:ext>
                </a:extLst>
              </a:tr>
              <a:tr h="267815">
                <a:tc>
                  <a:txBody>
                    <a:bodyPr/>
                    <a:lstStyle/>
                    <a:p>
                      <a:r>
                        <a:rPr lang="en-GB" sz="1400"/>
                        <a:t> eDNA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a:t>Primary data collection method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indent="-171450">
                        <a:buFont typeface="Arial" panose="020B0604020202020204" pitchFamily="34" charset="0"/>
                        <a:buChar char="•"/>
                      </a:pPr>
                      <a:r>
                        <a:rPr lang="en-GB" sz="1400"/>
                        <a:t>Some eDNA service providers listed in the next column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a:t>A list available at </a:t>
                      </a:r>
                      <a:r>
                        <a:rPr lang="en-GB" sz="1400">
                          <a:hlinkClick r:id="rId5"/>
                        </a:rPr>
                        <a:t>eDNA RESOURCES</a:t>
                      </a:r>
                      <a:endParaRPr lang="en-GB"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4856129"/>
                  </a:ext>
                </a:extLst>
              </a:tr>
              <a:tr h="267815">
                <a:tc>
                  <a:txBody>
                    <a:bodyPr/>
                    <a:lstStyle/>
                    <a:p>
                      <a:r>
                        <a:rPr lang="en-GB" sz="1400"/>
                        <a:t>Remote Sensing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a:t>Primary data collection method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indent="-171450">
                        <a:buFont typeface="Arial" panose="020B0604020202020204" pitchFamily="34" charset="0"/>
                        <a:buChar char="•"/>
                      </a:pPr>
                      <a:r>
                        <a:rPr lang="en-GB" sz="1400"/>
                        <a:t>Some remote sensing data platforms and service providers listed in the next column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a:hlinkClick r:id="rId6"/>
                        </a:rPr>
                        <a:t>Landsat by NASA </a:t>
                      </a:r>
                      <a:endParaRPr lang="en-GB" sz="1400"/>
                    </a:p>
                    <a:p>
                      <a:r>
                        <a:rPr lang="en-GB" sz="1400">
                          <a:hlinkClick r:id="rId7"/>
                        </a:rPr>
                        <a:t>Sentinel by ESA </a:t>
                      </a:r>
                      <a:endParaRPr lang="en-GB" sz="1400"/>
                    </a:p>
                    <a:p>
                      <a:r>
                        <a:rPr lang="en-GB" sz="1400">
                          <a:hlinkClick r:id="rId8"/>
                        </a:rPr>
                        <a:t>CBERS </a:t>
                      </a:r>
                      <a:endParaRPr lang="en-GB" sz="1400"/>
                    </a:p>
                    <a:p>
                      <a:r>
                        <a:rPr lang="en-GB" sz="1400">
                          <a:hlinkClick r:id="rId9"/>
                        </a:rPr>
                        <a:t>RSS – REMOTE SENSING SOLUTIONS GMBH </a:t>
                      </a:r>
                      <a:endParaRPr lang="en-GB" sz="1400"/>
                    </a:p>
                    <a:p>
                      <a:r>
                        <a:rPr lang="en-GB" sz="1400">
                          <a:hlinkClick r:id="rId10"/>
                        </a:rPr>
                        <a:t>AWS Marketplace </a:t>
                      </a:r>
                      <a:endParaRPr lang="en-GB"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51599333"/>
                  </a:ext>
                </a:extLst>
              </a:tr>
            </a:tbl>
          </a:graphicData>
        </a:graphic>
      </p:graphicFrame>
      <p:sp>
        <p:nvSpPr>
          <p:cNvPr id="3" name="Text Placeholder 3">
            <a:extLst>
              <a:ext uri="{FF2B5EF4-FFF2-40B4-BE49-F238E27FC236}">
                <a16:creationId xmlns:a16="http://schemas.microsoft.com/office/drawing/2014/main" id="{B7D7DE55-F699-5182-89F0-2D8CFCE445FD}"/>
              </a:ext>
            </a:extLst>
          </p:cNvPr>
          <p:cNvSpPr txBox="1">
            <a:spLocks/>
          </p:cNvSpPr>
          <p:nvPr/>
        </p:nvSpPr>
        <p:spPr>
          <a:xfrm>
            <a:off x="379339" y="2089470"/>
            <a:ext cx="11430145" cy="664029"/>
          </a:xfrm>
          <a:prstGeom prst="rect">
            <a:avLst/>
          </a:prstGeom>
        </p:spPr>
        <p:txBody>
          <a:bodyPr vert="horz" wrap="square" lIns="0" tIns="0">
            <a:noAutofit/>
          </a:bodyPr>
          <a:lstStyle>
            <a:lvl1pPr marL="0" indent="0" algn="l" defTabSz="368135" rtl="0" eaLnBrk="1" fontAlgn="base" hangingPunct="1">
              <a:lnSpc>
                <a:spcPct val="120000"/>
              </a:lnSpc>
              <a:spcBef>
                <a:spcPct val="20000"/>
              </a:spcBef>
              <a:spcAft>
                <a:spcPct val="0"/>
              </a:spcAft>
              <a:buFont typeface="Arial"/>
              <a:buNone/>
              <a:tabLst/>
              <a:defRPr sz="2000" b="0" kern="1200">
                <a:solidFill>
                  <a:srgbClr val="000000"/>
                </a:solidFill>
                <a:latin typeface="Arial"/>
                <a:ea typeface="ＭＳ Ｐゴシック" charset="0"/>
                <a:cs typeface="Arial"/>
              </a:defRPr>
            </a:lvl1pPr>
            <a:lvl2pPr marL="277104" marR="0" indent="0" algn="l" defTabSz="1219170" rtl="0" eaLnBrk="1" fontAlgn="auto" latinLnBrk="0" hangingPunct="1">
              <a:lnSpc>
                <a:spcPct val="100000"/>
              </a:lnSpc>
              <a:spcBef>
                <a:spcPts val="0"/>
              </a:spcBef>
              <a:spcAft>
                <a:spcPts val="0"/>
              </a:spcAft>
              <a:buClrTx/>
              <a:buSzTx/>
              <a:buFont typeface="Arial"/>
              <a:buNone/>
              <a:tabLst/>
              <a:defRPr sz="2000" b="0" kern="1200" baseline="0">
                <a:solidFill>
                  <a:srgbClr val="000000"/>
                </a:solidFill>
                <a:latin typeface="Arial"/>
                <a:ea typeface="ＭＳ Ｐゴシック" charset="0"/>
                <a:cs typeface="Arial"/>
              </a:defRPr>
            </a:lvl2pPr>
            <a:lvl3pPr marL="554208" marR="0" indent="0" algn="l" defTabSz="1219170" rtl="0" eaLnBrk="1" fontAlgn="auto" latinLnBrk="0" hangingPunct="1">
              <a:lnSpc>
                <a:spcPct val="100000"/>
              </a:lnSpc>
              <a:spcBef>
                <a:spcPts val="0"/>
              </a:spcBef>
              <a:spcAft>
                <a:spcPts val="0"/>
              </a:spcAft>
              <a:buClrTx/>
              <a:buSzTx/>
              <a:buFont typeface="Arial"/>
              <a:buNone/>
              <a:tabLst/>
              <a:defRPr sz="3200" b="0" kern="1200">
                <a:solidFill>
                  <a:srgbClr val="000000"/>
                </a:solidFill>
                <a:latin typeface="+mn-lt"/>
                <a:ea typeface="ＭＳ Ｐゴシック" charset="0"/>
                <a:cs typeface="+mn-cs"/>
              </a:defRPr>
            </a:lvl3pPr>
            <a:lvl4pPr marL="83131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ＭＳ Ｐゴシック" charset="0"/>
                <a:cs typeface="+mn-cs"/>
              </a:defRPr>
            </a:lvl4pPr>
            <a:lvl5pPr marL="1108417"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ＭＳ Ｐゴシック" charset="0"/>
                <a:cs typeface="+mn-cs"/>
              </a:defRPr>
            </a:lvl5pPr>
            <a:lvl6pPr marL="1766511" indent="-380990" algn="l" defTabSz="368656" rtl="0" eaLnBrk="1" latinLnBrk="0" hangingPunct="1">
              <a:spcBef>
                <a:spcPct val="20000"/>
              </a:spcBef>
              <a:buFont typeface="Arial"/>
              <a:buChar char="•"/>
              <a:defRPr sz="1600" kern="1200">
                <a:solidFill>
                  <a:schemeClr val="tx1"/>
                </a:solidFill>
                <a:latin typeface="+mn-lt"/>
                <a:ea typeface="+mn-ea"/>
                <a:cs typeface="+mn-cs"/>
              </a:defRPr>
            </a:lvl6pPr>
            <a:lvl7pPr marL="128163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7pPr>
            <a:lvl8pPr marL="1558738"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8pPr>
            <a:lvl9pPr marL="1835841"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9pPr>
          </a:lstStyle>
          <a:p>
            <a:r>
              <a:rPr lang="en-GB" sz="1600"/>
              <a:t>Primary data sources are shown in this table:</a:t>
            </a:r>
            <a:endParaRPr lang="en-GB"/>
          </a:p>
        </p:txBody>
      </p:sp>
    </p:spTree>
    <p:extLst>
      <p:ext uri="{BB962C8B-B14F-4D97-AF65-F5344CB8AC3E}">
        <p14:creationId xmlns:p14="http://schemas.microsoft.com/office/powerpoint/2010/main" val="369211588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52FD0DB-DE21-F28C-313B-8EDCF7583AA3}"/>
              </a:ext>
            </a:extLst>
          </p:cNvPr>
          <p:cNvSpPr>
            <a:spLocks noGrp="1"/>
          </p:cNvSpPr>
          <p:nvPr>
            <p:ph type="body" sz="quarter" idx="10"/>
          </p:nvPr>
        </p:nvSpPr>
        <p:spPr>
          <a:xfrm>
            <a:off x="2414300" y="584070"/>
            <a:ext cx="9055211" cy="625729"/>
          </a:xfrm>
        </p:spPr>
        <p:txBody>
          <a:bodyPr vert="horz" lIns="0" tIns="0" rIns="0" bIns="45720" anchor="t">
            <a:noAutofit/>
          </a:bodyPr>
          <a:lstStyle/>
          <a:p>
            <a:pPr>
              <a:lnSpc>
                <a:spcPct val="107000"/>
              </a:lnSpc>
              <a:spcAft>
                <a:spcPts val="800"/>
              </a:spcAft>
            </a:pPr>
            <a:r>
              <a:rPr lang="en-GB" sz="3600">
                <a:ea typeface="Calibri"/>
              </a:rPr>
              <a:t>Recommended further resources</a:t>
            </a:r>
            <a:endParaRPr lang="en-GB" sz="3600">
              <a:effectLst/>
              <a:ea typeface="Calibri"/>
            </a:endParaRPr>
          </a:p>
        </p:txBody>
      </p:sp>
      <p:sp>
        <p:nvSpPr>
          <p:cNvPr id="4" name="TextBox 3">
            <a:extLst>
              <a:ext uri="{FF2B5EF4-FFF2-40B4-BE49-F238E27FC236}">
                <a16:creationId xmlns:a16="http://schemas.microsoft.com/office/drawing/2014/main" id="{CC802492-2676-8CC1-7AAD-3A0784A5776E}"/>
              </a:ext>
            </a:extLst>
          </p:cNvPr>
          <p:cNvSpPr txBox="1"/>
          <p:nvPr/>
        </p:nvSpPr>
        <p:spPr>
          <a:xfrm>
            <a:off x="247764" y="1341021"/>
            <a:ext cx="11688738" cy="40318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a:solidFill>
                  <a:srgbClr val="000000"/>
                </a:solidFill>
                <a:latin typeface="Arial"/>
                <a:ea typeface="+mn-ea"/>
                <a:cs typeface="Arial"/>
              </a:rPr>
              <a:t>More trainings: </a:t>
            </a:r>
          </a:p>
          <a:p>
            <a:pPr marL="285750" indent="-285750">
              <a:buFont typeface="Arial"/>
              <a:buChar char="•"/>
            </a:pPr>
            <a:endParaRPr lang="en-US" sz="1600">
              <a:solidFill>
                <a:srgbClr val="000000"/>
              </a:solidFill>
              <a:latin typeface="Arial"/>
              <a:ea typeface="+mn-ea"/>
              <a:cs typeface="Arial"/>
            </a:endParaRPr>
          </a:p>
          <a:p>
            <a:pPr marL="285750" indent="-285750">
              <a:buFont typeface="Arial"/>
              <a:buChar char="•"/>
            </a:pPr>
            <a:r>
              <a:rPr lang="en-US" sz="1600">
                <a:solidFill>
                  <a:srgbClr val="000000"/>
                </a:solidFill>
                <a:latin typeface="Arial"/>
                <a:ea typeface="+mn-ea"/>
                <a:cs typeface="Arial"/>
                <a:hlinkClick r:id="rId3"/>
              </a:rPr>
              <a:t>CDC Biodiversité’s biodiversity footprinting and GBS training</a:t>
            </a:r>
            <a:endParaRPr lang="en-US" sz="1600">
              <a:latin typeface="Arial"/>
              <a:ea typeface="Calibri" charset="0"/>
              <a:cs typeface="Arial"/>
            </a:endParaRPr>
          </a:p>
          <a:p>
            <a:pPr marL="285750" indent="-285750">
              <a:buFont typeface="Arial"/>
              <a:buChar char="•"/>
            </a:pPr>
            <a:endParaRPr lang="en-US" sz="1600">
              <a:solidFill>
                <a:srgbClr val="000000"/>
              </a:solidFill>
              <a:latin typeface="Arial"/>
              <a:ea typeface="+mn-ea"/>
              <a:cs typeface="Arial"/>
            </a:endParaRPr>
          </a:p>
          <a:p>
            <a:pPr marL="285750" indent="-285750">
              <a:buFont typeface="Arial"/>
              <a:buChar char="•"/>
            </a:pPr>
            <a:r>
              <a:rPr lang="en-US" sz="1600">
                <a:solidFill>
                  <a:srgbClr val="000000"/>
                </a:solidFill>
                <a:latin typeface="Arial"/>
                <a:ea typeface="+mn-ea"/>
                <a:cs typeface="Arial"/>
                <a:hlinkClick r:id="rId4"/>
              </a:rPr>
              <a:t>PRé Sustainability’s biodiversity footprinting training</a:t>
            </a:r>
            <a:r>
              <a:rPr lang="en-US" sz="1600">
                <a:solidFill>
                  <a:srgbClr val="000000"/>
                </a:solidFill>
                <a:latin typeface="Arial"/>
                <a:ea typeface="+mn-ea"/>
                <a:cs typeface="Arial"/>
              </a:rPr>
              <a:t> </a:t>
            </a:r>
            <a:br>
              <a:rPr lang="en-US" sz="1600">
                <a:solidFill>
                  <a:srgbClr val="000000"/>
                </a:solidFill>
                <a:latin typeface="Arial"/>
                <a:ea typeface="+mn-ea"/>
                <a:cs typeface="Arial"/>
              </a:rPr>
            </a:br>
            <a:endParaRPr lang="en-US" sz="1600">
              <a:latin typeface="Arial"/>
              <a:cs typeface="Arial"/>
            </a:endParaRPr>
          </a:p>
          <a:p>
            <a:r>
              <a:rPr lang="en-US" sz="1600" b="1">
                <a:latin typeface="Arial"/>
                <a:ea typeface="ＭＳ Ｐゴシック"/>
                <a:cs typeface="Arial"/>
              </a:rPr>
              <a:t>Tools catalogues providing nature-related data and tools: </a:t>
            </a:r>
            <a:endParaRPr lang="en-US" sz="1600" b="1">
              <a:latin typeface="Arial"/>
              <a:cs typeface="Arial"/>
            </a:endParaRPr>
          </a:p>
          <a:p>
            <a:endParaRPr lang="en-US" sz="1600">
              <a:latin typeface="Arial"/>
              <a:ea typeface="ＭＳ Ｐゴシック"/>
              <a:cs typeface="Arial"/>
            </a:endParaRPr>
          </a:p>
          <a:p>
            <a:pPr marL="285750" indent="-285750">
              <a:buFont typeface="Arial"/>
              <a:buChar char="•"/>
            </a:pPr>
            <a:r>
              <a:rPr lang="en-US" sz="1600">
                <a:solidFill>
                  <a:srgbClr val="000000"/>
                </a:solidFill>
                <a:latin typeface="Arial"/>
                <a:ea typeface="+mn-ea"/>
                <a:cs typeface="Arial"/>
                <a:hlinkClick r:id="rId5"/>
              </a:rPr>
              <a:t>The TNFD Tools catalogue</a:t>
            </a:r>
            <a:endParaRPr lang="en-US" sz="1600">
              <a:solidFill>
                <a:srgbClr val="000000"/>
              </a:solidFill>
              <a:latin typeface="Arial"/>
              <a:ea typeface="Calibri"/>
              <a:cs typeface="Arial"/>
            </a:endParaRPr>
          </a:p>
          <a:p>
            <a:endParaRPr lang="en-US" sz="1600">
              <a:solidFill>
                <a:srgbClr val="000000"/>
              </a:solidFill>
              <a:latin typeface="Arial"/>
              <a:ea typeface="+mn-ea"/>
              <a:cs typeface="Arial"/>
            </a:endParaRPr>
          </a:p>
          <a:p>
            <a:pPr marL="285750" indent="-285750">
              <a:buFont typeface="Arial"/>
              <a:buChar char="•"/>
            </a:pPr>
            <a:r>
              <a:rPr lang="en-US" sz="1600">
                <a:solidFill>
                  <a:srgbClr val="000000"/>
                </a:solidFill>
                <a:latin typeface="Arial"/>
                <a:ea typeface="+mn-ea"/>
                <a:cs typeface="Arial"/>
                <a:hlinkClick r:id="rId6"/>
              </a:rPr>
              <a:t>The Trade Tools Navigator developed by the Trade, Development and the Environment Hub</a:t>
            </a:r>
          </a:p>
          <a:p>
            <a:endParaRPr lang="en-US" sz="1600">
              <a:latin typeface="Arial"/>
              <a:ea typeface="Calibri"/>
              <a:cs typeface="Calibri"/>
            </a:endParaRPr>
          </a:p>
          <a:p>
            <a:r>
              <a:rPr lang="en-US" sz="1600" b="1">
                <a:latin typeface="Arial"/>
                <a:ea typeface="Calibri"/>
                <a:cs typeface="Calibri"/>
              </a:rPr>
              <a:t>Framework that provides a landscape of selected tools and models used for biodiversity impact assessments:</a:t>
            </a:r>
          </a:p>
          <a:p>
            <a:endParaRPr lang="en-US" sz="1600">
              <a:latin typeface="Arial"/>
              <a:ea typeface="Calibri"/>
              <a:cs typeface="Calibri"/>
            </a:endParaRPr>
          </a:p>
          <a:p>
            <a:pPr marL="285750" indent="-285750">
              <a:buFont typeface="Arial"/>
              <a:buChar char="•"/>
            </a:pPr>
            <a:r>
              <a:rPr lang="en-US" sz="1600">
                <a:latin typeface="Arial"/>
                <a:ea typeface="Calibri"/>
                <a:cs typeface="Calibri"/>
                <a:hlinkClick r:id="rId7"/>
              </a:rPr>
              <a:t>The Biodiversity Impact Assessment Framework (BIAF)</a:t>
            </a:r>
            <a:endParaRPr lang="en-US" sz="1600">
              <a:latin typeface="Arial"/>
            </a:endParaRPr>
          </a:p>
          <a:p>
            <a:endParaRPr lang="en-US" sz="1600">
              <a:latin typeface="Arial"/>
              <a:ea typeface="Calibri"/>
              <a:cs typeface="Calibri"/>
            </a:endParaRPr>
          </a:p>
        </p:txBody>
      </p:sp>
      <p:pic>
        <p:nvPicPr>
          <p:cNvPr id="3" name="Picture 2" descr="A stack of books on a black background&#10;&#10;Description automatically generated">
            <a:extLst>
              <a:ext uri="{FF2B5EF4-FFF2-40B4-BE49-F238E27FC236}">
                <a16:creationId xmlns:a16="http://schemas.microsoft.com/office/drawing/2014/main" id="{63E8D9AA-3583-7006-134D-7599CFFE1ECB}"/>
              </a:ext>
            </a:extLst>
          </p:cNvPr>
          <p:cNvPicPr>
            <a:picLocks noChangeAspect="1"/>
          </p:cNvPicPr>
          <p:nvPr/>
        </p:nvPicPr>
        <p:blipFill>
          <a:blip r:embed="rId8"/>
          <a:stretch>
            <a:fillRect/>
          </a:stretch>
        </p:blipFill>
        <p:spPr>
          <a:xfrm>
            <a:off x="8559367" y="1201193"/>
            <a:ext cx="2537123" cy="2552161"/>
          </a:xfrm>
          <a:prstGeom prst="rect">
            <a:avLst/>
          </a:prstGeom>
        </p:spPr>
      </p:pic>
    </p:spTree>
    <p:extLst>
      <p:ext uri="{BB962C8B-B14F-4D97-AF65-F5344CB8AC3E}">
        <p14:creationId xmlns:p14="http://schemas.microsoft.com/office/powerpoint/2010/main" val="336304920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30CF582-B150-DF9F-69F8-4EB92EF2997B}"/>
              </a:ext>
            </a:extLst>
          </p:cNvPr>
          <p:cNvSpPr/>
          <p:nvPr/>
        </p:nvSpPr>
        <p:spPr>
          <a:xfrm>
            <a:off x="337625" y="3967089"/>
            <a:ext cx="5966857" cy="1958549"/>
          </a:xfrm>
          <a:prstGeom prst="rect">
            <a:avLst/>
          </a:prstGeom>
          <a:solidFill>
            <a:srgbClr val="00A19B"/>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2" name="TextBox 1">
            <a:extLst>
              <a:ext uri="{FF2B5EF4-FFF2-40B4-BE49-F238E27FC236}">
                <a16:creationId xmlns:a16="http://schemas.microsoft.com/office/drawing/2014/main" id="{59556C0A-02B2-B3C6-3AFB-65484CADCB4E}"/>
              </a:ext>
            </a:extLst>
          </p:cNvPr>
          <p:cNvSpPr txBox="1"/>
          <p:nvPr/>
        </p:nvSpPr>
        <p:spPr>
          <a:xfrm>
            <a:off x="7611514" y="1509485"/>
            <a:ext cx="3709629" cy="4478149"/>
          </a:xfrm>
          <a:prstGeom prst="rect">
            <a:avLst/>
          </a:prstGeom>
          <a:noFill/>
        </p:spPr>
        <p:txBody>
          <a:bodyPr wrap="square" lIns="91440" tIns="45720" rIns="91440" bIns="45720" rtlCol="0" anchor="t">
            <a:spAutoFit/>
          </a:bodyPr>
          <a:lstStyle/>
          <a:p>
            <a:r>
              <a:rPr lang="en-GB" sz="2000">
                <a:solidFill>
                  <a:schemeClr val="bg1"/>
                </a:solidFill>
                <a:latin typeface="Calibri"/>
                <a:ea typeface="ＭＳ Ｐゴシック"/>
              </a:rPr>
              <a:t>These materials have been prepared by:</a:t>
            </a:r>
          </a:p>
          <a:p>
            <a:endParaRPr lang="en-GB" sz="2000">
              <a:solidFill>
                <a:schemeClr val="bg1"/>
              </a:solidFill>
            </a:endParaRPr>
          </a:p>
          <a:p>
            <a:r>
              <a:rPr lang="en-GB" sz="2000">
                <a:solidFill>
                  <a:schemeClr val="bg1"/>
                </a:solidFill>
                <a:latin typeface="Calibri"/>
                <a:ea typeface="ＭＳ Ｐゴシック"/>
              </a:rPr>
              <a:t>Sarah Pickering (UNEP-WCMC)</a:t>
            </a:r>
          </a:p>
          <a:p>
            <a:r>
              <a:rPr lang="en-GB" sz="2000">
                <a:solidFill>
                  <a:schemeClr val="bg1"/>
                </a:solidFill>
                <a:latin typeface="Calibri"/>
                <a:ea typeface="ＭＳ Ｐゴシック"/>
              </a:rPr>
              <a:t>Heli Sihvonen (UNEP-WCMC)</a:t>
            </a:r>
          </a:p>
          <a:p>
            <a:r>
              <a:rPr lang="en-GB" sz="2000">
                <a:solidFill>
                  <a:schemeClr val="bg1"/>
                </a:solidFill>
                <a:latin typeface="Calibri"/>
                <a:ea typeface="ＭＳ Ｐゴシック"/>
              </a:rPr>
              <a:t>Felix Tin (UNEP-WCMC)</a:t>
            </a:r>
            <a:br>
              <a:rPr lang="en-GB" sz="2000"/>
            </a:br>
            <a:r>
              <a:rPr lang="en-GB" sz="2000">
                <a:solidFill>
                  <a:schemeClr val="bg1"/>
                </a:solidFill>
                <a:latin typeface="Calibri"/>
                <a:ea typeface="ＭＳ Ｐゴシック"/>
              </a:rPr>
              <a:t>Jacob Bedford (UNEP-WCMC)</a:t>
            </a:r>
          </a:p>
          <a:p>
            <a:r>
              <a:rPr lang="en-GB" sz="2000">
                <a:solidFill>
                  <a:schemeClr val="bg1"/>
                </a:solidFill>
                <a:latin typeface="Calibri"/>
                <a:ea typeface="ＭＳ Ｐゴシック"/>
              </a:rPr>
              <a:t>Jolien Verhelst (Arcadis)</a:t>
            </a:r>
          </a:p>
          <a:p>
            <a:r>
              <a:rPr lang="en-GB" sz="2000">
                <a:solidFill>
                  <a:schemeClr val="bg1"/>
                </a:solidFill>
                <a:latin typeface="Calibri"/>
                <a:ea typeface="ＭＳ Ｐゴシック"/>
              </a:rPr>
              <a:t>Joshua Berger (CDC </a:t>
            </a:r>
            <a:r>
              <a:rPr lang="en-GB" sz="2000" err="1">
                <a:solidFill>
                  <a:schemeClr val="bg1"/>
                </a:solidFill>
                <a:latin typeface="Calibri"/>
                <a:ea typeface="ＭＳ Ｐゴシック"/>
              </a:rPr>
              <a:t>Biodiversité</a:t>
            </a:r>
            <a:r>
              <a:rPr lang="en-GB" sz="2000">
                <a:solidFill>
                  <a:schemeClr val="bg1"/>
                </a:solidFill>
                <a:latin typeface="Calibri"/>
                <a:ea typeface="ＭＳ Ｐゴシック"/>
              </a:rPr>
              <a:t>)</a:t>
            </a:r>
          </a:p>
          <a:p>
            <a:r>
              <a:rPr lang="en-GB" sz="2000">
                <a:solidFill>
                  <a:schemeClr val="bg1"/>
                </a:solidFill>
                <a:latin typeface="Calibri"/>
                <a:ea typeface="ＭＳ Ｐゴシック"/>
              </a:rPr>
              <a:t>Alice Cros (CDC </a:t>
            </a:r>
            <a:r>
              <a:rPr lang="en-GB" sz="2000" err="1">
                <a:solidFill>
                  <a:schemeClr val="bg1"/>
                </a:solidFill>
                <a:latin typeface="Calibri"/>
                <a:ea typeface="ＭＳ Ｐゴシック"/>
              </a:rPr>
              <a:t>Biodiversité</a:t>
            </a:r>
            <a:r>
              <a:rPr lang="en-GB" sz="2000">
                <a:solidFill>
                  <a:schemeClr val="bg1"/>
                </a:solidFill>
                <a:latin typeface="Calibri"/>
                <a:ea typeface="ＭＳ Ｐゴシック"/>
              </a:rPr>
              <a:t>)</a:t>
            </a:r>
          </a:p>
          <a:p>
            <a:r>
              <a:rPr lang="en-GB" sz="2000">
                <a:solidFill>
                  <a:schemeClr val="bg1"/>
                </a:solidFill>
                <a:latin typeface="Calibri"/>
                <a:ea typeface="ＭＳ Ｐゴシック"/>
              </a:rPr>
              <a:t>Shaniq Pillay (</a:t>
            </a:r>
            <a:r>
              <a:rPr lang="en-GB" sz="2000" err="1">
                <a:solidFill>
                  <a:schemeClr val="bg1"/>
                </a:solidFill>
                <a:latin typeface="Calibri"/>
                <a:ea typeface="ＭＳ Ｐゴシック"/>
              </a:rPr>
              <a:t>PRé</a:t>
            </a:r>
            <a:r>
              <a:rPr lang="en-GB" sz="2000">
                <a:solidFill>
                  <a:schemeClr val="bg1"/>
                </a:solidFill>
                <a:latin typeface="Calibri"/>
                <a:ea typeface="ＭＳ Ｐゴシック"/>
              </a:rPr>
              <a:t> Sustainability)</a:t>
            </a:r>
          </a:p>
          <a:p>
            <a:r>
              <a:rPr lang="en-GB" sz="2000">
                <a:solidFill>
                  <a:schemeClr val="bg1"/>
                </a:solidFill>
                <a:latin typeface="Calibri"/>
                <a:ea typeface="ＭＳ Ｐゴシック"/>
              </a:rPr>
              <a:t>Annelisa Grigg (GlobalBalance) </a:t>
            </a:r>
            <a:endParaRPr lang="en-GB" sz="2000">
              <a:solidFill>
                <a:schemeClr val="bg1"/>
              </a:solidFill>
            </a:endParaRPr>
          </a:p>
          <a:p>
            <a:endParaRPr lang="en-GB">
              <a:solidFill>
                <a:schemeClr val="bg1"/>
              </a:solidFill>
            </a:endParaRPr>
          </a:p>
          <a:p>
            <a:endParaRPr lang="en-GB">
              <a:solidFill>
                <a:schemeClr val="bg1"/>
              </a:solidFill>
            </a:endParaRPr>
          </a:p>
          <a:p>
            <a:endParaRPr lang="en-GB">
              <a:solidFill>
                <a:schemeClr val="bg1"/>
              </a:solidFill>
            </a:endParaRPr>
          </a:p>
        </p:txBody>
      </p:sp>
    </p:spTree>
    <p:extLst>
      <p:ext uri="{BB962C8B-B14F-4D97-AF65-F5344CB8AC3E}">
        <p14:creationId xmlns:p14="http://schemas.microsoft.com/office/powerpoint/2010/main" val="2435710930"/>
      </p:ext>
    </p:extLst>
  </p:cSld>
  <p:clrMapOvr>
    <a:masterClrMapping/>
  </p:clrMapOvr>
</p:sld>
</file>

<file path=ppt/theme/theme1.xml><?xml version="1.0" encoding="utf-8"?>
<a:theme xmlns:a="http://schemas.openxmlformats.org/drawingml/2006/main" name="FRONT">
  <a:themeElements>
    <a:clrScheme name="ALIGN">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0B39112B4FC1F4FB08F4401CA87D9EF" ma:contentTypeVersion="17" ma:contentTypeDescription="Create a new document." ma:contentTypeScope="" ma:versionID="119b2be695f2df29912d12fcd5d4ef7b">
  <xsd:schema xmlns:xsd="http://www.w3.org/2001/XMLSchema" xmlns:xs="http://www.w3.org/2001/XMLSchema" xmlns:p="http://schemas.microsoft.com/office/2006/metadata/properties" xmlns:ns2="37666bad-e111-4a75-8252-8659d04dad66" xmlns:ns3="a6425bee-4565-4745-8c73-dc04912636fd" targetNamespace="http://schemas.microsoft.com/office/2006/metadata/properties" ma:root="true" ma:fieldsID="21a5c90c8e2c91bbce80e42b4829e039" ns2:_="" ns3:_="">
    <xsd:import namespace="37666bad-e111-4a75-8252-8659d04dad66"/>
    <xsd:import namespace="a6425bee-4565-4745-8c73-dc04912636f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7666bad-e111-4a75-8252-8659d04dad6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7cf74a67-32d1-4125-8072-340f26b371e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6425bee-4565-4745-8c73-dc04912636fd"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9ceeb007-3869-4555-a8ea-a07ccd64c685}" ma:internalName="TaxCatchAll" ma:showField="CatchAllData" ma:web="a6425bee-4565-4745-8c73-dc04912636f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7666bad-e111-4a75-8252-8659d04dad66">
      <Terms xmlns="http://schemas.microsoft.com/office/infopath/2007/PartnerControls"/>
    </lcf76f155ced4ddcb4097134ff3c332f>
    <TaxCatchAll xmlns="a6425bee-4565-4745-8c73-dc04912636fd" xsi:nil="true"/>
  </documentManagement>
</p:properties>
</file>

<file path=customXml/itemProps1.xml><?xml version="1.0" encoding="utf-8"?>
<ds:datastoreItem xmlns:ds="http://schemas.openxmlformats.org/officeDocument/2006/customXml" ds:itemID="{460FF001-8895-493F-A925-F2FE5419EE88}">
  <ds:schemaRefs>
    <ds:schemaRef ds:uri="37666bad-e111-4a75-8252-8659d04dad66"/>
    <ds:schemaRef ds:uri="a6425bee-4565-4745-8c73-dc04912636f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2955425-DB17-46F6-B51C-3E987C0B2C98}">
  <ds:schemaRefs>
    <ds:schemaRef ds:uri="http://schemas.microsoft.com/sharepoint/v3/contenttype/forms"/>
  </ds:schemaRefs>
</ds:datastoreItem>
</file>

<file path=customXml/itemProps3.xml><?xml version="1.0" encoding="utf-8"?>
<ds:datastoreItem xmlns:ds="http://schemas.openxmlformats.org/officeDocument/2006/customXml" ds:itemID="{D7BE4BCF-9005-4D19-AE6E-8748FAB4648F}">
  <ds:schemaRefs>
    <ds:schemaRef ds:uri="http://purl.org/dc/elements/1.1/"/>
    <ds:schemaRef ds:uri="http://www.w3.org/XML/1998/namespace"/>
    <ds:schemaRef ds:uri="http://purl.org/dc/terms/"/>
    <ds:schemaRef ds:uri="http://purl.org/dc/dcmitype/"/>
    <ds:schemaRef ds:uri="37666bad-e111-4a75-8252-8659d04dad66"/>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a6425bee-4565-4745-8c73-dc04912636fd"/>
  </ds:schemaRefs>
</ds:datastoreItem>
</file>

<file path=docProps/app.xml><?xml version="1.0" encoding="utf-8"?>
<Properties xmlns="http://schemas.openxmlformats.org/officeDocument/2006/extended-properties" xmlns:vt="http://schemas.openxmlformats.org/officeDocument/2006/docPropsVTypes">
  <Template>201602_EP08 - 4 - LEARNING JOURNEY.pot</Template>
  <TotalTime>2</TotalTime>
  <Words>8231</Words>
  <Application>Microsoft Office PowerPoint</Application>
  <PresentationFormat>Custom</PresentationFormat>
  <Paragraphs>756</Paragraphs>
  <Slides>57</Slides>
  <Notes>43</Notes>
  <HiddenSlides>0</HiddenSlides>
  <MMClips>0</MMClips>
  <ScaleCrop>false</ScaleCrop>
  <HeadingPairs>
    <vt:vector size="4" baseType="variant">
      <vt:variant>
        <vt:lpstr>Theme</vt:lpstr>
      </vt:variant>
      <vt:variant>
        <vt:i4>3</vt:i4>
      </vt:variant>
      <vt:variant>
        <vt:lpstr>Slide Titles</vt:lpstr>
      </vt:variant>
      <vt:variant>
        <vt:i4>57</vt:i4>
      </vt:variant>
    </vt:vector>
  </HeadingPairs>
  <TitlesOfParts>
    <vt:vector size="60" baseType="lpstr">
      <vt:lpstr>FRONT</vt:lpstr>
      <vt:lpstr>1_Office Theme</vt:lpstr>
      <vt:lpstr>Office 2013 - 2022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Alan Tait</dc:creator>
  <cp:lastModifiedBy>Jacob Bedford</cp:lastModifiedBy>
  <cp:revision>9</cp:revision>
  <dcterms:created xsi:type="dcterms:W3CDTF">2013-07-06T18:03:27Z</dcterms:created>
  <dcterms:modified xsi:type="dcterms:W3CDTF">2025-06-02T15:33:31Z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0x01010050B39112B4FC1F4FB08F4401CA87D9EF</vt:lpwstr>
  </property>
  <property fmtid="{D5CDD505-2E9C-101B-9397-08002B2CF9AE}" pid="3" name="MediaServiceImageTags">
    <vt:lpwstr/>
  </property>
</Properties>
</file>